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32415ad5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32415ad5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523ac41d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523ac41d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523ac41d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523ac41d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523ac41d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523ac41d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523ac41d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523ac41d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523ac41d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523ac41d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523ac41d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523ac41d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523ac41d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523ac41d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523ac41d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523ac41d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523ac41d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523ac41d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523ac41d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523ac41d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32415ad5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32415ad5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277813e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277813e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32415ad5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32415ad5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523ac41d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523ac41d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523ac41d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523ac41d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523ac41d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523ac41d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23ac41d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523ac41d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523ac41d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523ac41d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youtube.com/c/MissingSemest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012" y="1344553"/>
            <a:ext cx="2463975" cy="24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делает команда и какая у неё сигнатура</a:t>
            </a:r>
            <a:endParaRPr/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pwd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whoami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echo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grep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Команды бывают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с интерфейсом и без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 интерфейсом — это когда вы запустили команду и попали в её интерфейс в котором можете что-то делать. бывает не так, бывает что в ответ на запуск команда просто печатает информацию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e.g. lynx, nano, less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>
                <a:latin typeface="Roboto Mono"/>
                <a:ea typeface="Roboto Mono"/>
                <a:cs typeface="Roboto Mono"/>
                <a:sym typeface="Roboto Mono"/>
              </a:rPr>
              <a:t>интерактивные и нет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интерактивные — это когда после запуска команды вам нужно ещё что-то делать, пока команда не закончила работать.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e.g. cat , date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Обычно команда что-то печатает вам в экран</a:t>
            </a:r>
            <a:endParaRPr/>
          </a:p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 что-то напечатали.. она что-то напечатала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Можно попросить её печатать в файлик, чтобы не замусоривать экран.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C9DAF8"/>
                </a:highlight>
                <a:latin typeface="Roboto Mono"/>
                <a:ea typeface="Roboto Mono"/>
                <a:cs typeface="Roboto Mono"/>
                <a:sym typeface="Roboto Mono"/>
              </a:rPr>
              <a:t>командаА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CCCCCC"/>
                </a:highlight>
                <a:latin typeface="Roboto Mono"/>
                <a:ea typeface="Roboto Mono"/>
                <a:cs typeface="Roboto Mono"/>
                <a:sym typeface="Roboto Mono"/>
              </a:rPr>
              <a:t>какие-то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CCCCCC"/>
                </a:highlight>
                <a:latin typeface="Roboto Mono"/>
                <a:ea typeface="Roboto Mono"/>
                <a:cs typeface="Roboto Mono"/>
                <a:sym typeface="Roboto Mono"/>
              </a:rPr>
              <a:t>аргументы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F4CCCC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FFF2CC"/>
                </a:highlight>
                <a:latin typeface="Roboto Mono"/>
                <a:ea typeface="Roboto Mono"/>
                <a:cs typeface="Roboto Mono"/>
                <a:sym typeface="Roboto Mono"/>
              </a:rPr>
              <a:t>имя_файли.ка</a:t>
            </a:r>
            <a:endParaRPr>
              <a:highlight>
                <a:srgbClr val="FFF2CC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Запустите какую-нибудь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Некоторые команды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pwd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mkdir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cat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показать файл /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+показать то, что вы вводите с клавиатуры (что это значит?)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less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удобная читалка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pwd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где мы? print working directory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что тут?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cd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сменить рабочую папку: change directory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mv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переместить файл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ssh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переместиться в терминал другого компьютера в интернете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Командной строкой уйдите к себе на рабочий стол</a:t>
            </a:r>
            <a:endParaRPr/>
          </a:p>
        </p:txBody>
      </p:sp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(или если вы уже в нём, уйдите в документы)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Создайте файл, в котором записано, в какой вы сейчас папке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Сходите ssh с именем пользователя suzen1 на компьютер escape.myctf.ru</a:t>
            </a:r>
            <a:endParaRPr/>
          </a:p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311700" y="2114950"/>
            <a:ext cx="8520600" cy="24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user@computer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Найдите пароль, он должен открыть доступ к пользователю suzen2 на компьютере escape.myctf.ru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случайные мысли</a:t>
            </a:r>
            <a:endParaRPr/>
          </a:p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Классный ютуб про командную строку </a:t>
            </a:r>
            <a:r>
              <a:rPr lang="en" u="sng">
                <a:solidFill>
                  <a:schemeClr val="hlink"/>
                </a:solidFill>
                <a:hlinkClick r:id="rId3"/>
              </a:rPr>
              <a:t>youtube.com/c/MissingSemester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Бот будет! (чиним, не переживайте). Пока самые нетерпеливые смогут сдать в github classroom, Катя чуть позже скинет информацию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025" y="1344553"/>
            <a:ext cx="2463975" cy="24543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октября 2021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Привет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пары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Инпуты и строки - что не успели за прошлую пару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Командная строка</a:t>
            </a:r>
            <a:endParaRPr sz="2200"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что такое командная строка и команда</a:t>
            </a:r>
            <a:endParaRPr sz="2200"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как происходит использование команд и при чём тут папки</a:t>
            </a:r>
            <a:endParaRPr sz="2200"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зачем нам команды</a:t>
            </a:r>
            <a:endParaRPr sz="2200"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несколько команд</a:t>
            </a:r>
            <a:endParaRPr sz="2200"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задачка как в домашке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командная строка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Какие вы знаете команды? Работали ли с командной строкой?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такое командная строка и команда</a:t>
            </a:r>
            <a:endParaRPr/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(неформально)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командная строка — инструмент для управления компьютером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при помощи последовательного указания команд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команда имеет </a:t>
            </a:r>
            <a:r>
              <a:rPr b="1" lang="en"/>
              <a:t>имя </a:t>
            </a:r>
            <a:r>
              <a:rPr lang="en"/>
              <a:t>и </a:t>
            </a:r>
            <a:r>
              <a:rPr b="1" i="1" lang="en"/>
              <a:t>сигнатуру</a:t>
            </a:r>
            <a:endParaRPr b="1" i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сигнатура — грамматика, описывающая способы передать команде информацию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типичное использование команды: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ы$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командаА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CCCCCC"/>
                </a:highlight>
                <a:latin typeface="Roboto Mono"/>
                <a:ea typeface="Roboto Mono"/>
                <a:cs typeface="Roboto Mono"/>
                <a:sym typeface="Roboto Mono"/>
              </a:rPr>
              <a:t>что-тоодно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CCCCCC"/>
                </a:highlight>
                <a:latin typeface="Roboto Mono"/>
                <a:ea typeface="Roboto Mono"/>
                <a:cs typeface="Roboto Mono"/>
                <a:sym typeface="Roboto Mono"/>
              </a:rPr>
              <a:t>что-тодругое</a:t>
            </a:r>
            <a:endParaRPr>
              <a:highlight>
                <a:srgbClr val="CCCC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D9EAD3"/>
                </a:highlight>
                <a:latin typeface="Roboto Mono"/>
                <a:ea typeface="Roboto Mono"/>
                <a:cs typeface="Roboto Mono"/>
                <a:sym typeface="Roboto Mono"/>
              </a:rPr>
              <a:t>ы$</a:t>
            </a:r>
            <a:r>
              <a:rPr lang="en"/>
              <a:t> тут приглашение ко вводу команды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командаА</a:t>
            </a:r>
            <a:r>
              <a:rPr lang="en"/>
              <a:t> тут имя,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CCCCCC"/>
                </a:highlight>
                <a:latin typeface="Roboto Mono"/>
                <a:ea typeface="Roboto Mono"/>
                <a:cs typeface="Roboto Mono"/>
                <a:sym typeface="Roboto Mono"/>
              </a:rPr>
              <a:t>что-тоодно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highlight>
                  <a:srgbClr val="CCCCCC"/>
                </a:highlight>
                <a:latin typeface="Roboto Mono"/>
                <a:ea typeface="Roboto Mono"/>
                <a:cs typeface="Roboto Mono"/>
                <a:sym typeface="Roboto Mono"/>
              </a:rPr>
              <a:t>что-тодругое</a:t>
            </a:r>
            <a:r>
              <a:rPr lang="en"/>
              <a:t> — информация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как думаете, какую стоит передавать команде информацию?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традиционно можно написать </a:t>
            </a:r>
            <a:r>
              <a:rPr lang="en">
                <a:highlight>
                  <a:srgbClr val="CFE2F3"/>
                </a:highlight>
                <a:latin typeface="Roboto Mono"/>
                <a:ea typeface="Roboto Mono"/>
                <a:cs typeface="Roboto Mono"/>
                <a:sym typeface="Roboto Mono"/>
              </a:rPr>
              <a:t>команда</a:t>
            </a:r>
            <a:r>
              <a:rPr lang="en">
                <a:highlight>
                  <a:srgbClr val="EFEFEF"/>
                </a:highlight>
                <a:latin typeface="Roboto Mono"/>
                <a:ea typeface="Roboto Mono"/>
                <a:cs typeface="Roboto Mono"/>
                <a:sym typeface="Roboto Mono"/>
              </a:rPr>
              <a:t> --help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и вам покажут текст про сигнатуру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Полезные команды</a:t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затаскивают ваш код на сервер школы лингвистики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скачивают видос с ютьюба и оставляют там только звук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запускают ваш эксперимент работать на ста компьютерах сразу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раз в неделю собирают с вашего рабочего стола всё в отдельную папочку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рассказывают вам сколько консонантных кластеров в очередном файлике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