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5476723a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5476723a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e24f7c0c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e24f7c0c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e24f7c0c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e24f7c0c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e24f7c0c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e24f7c0c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 мин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e24f7c0c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e24f7c0c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Кстати, посмотрите как они похоже называются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1966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пародирует диалог с психотерапевтом, реализуя технику активного слушания. Программа была названа в честь Элизы Дулитл, героини из пьесы «Пигмалион» Бернарда Шоу, которую обучали языку «высшего класса людей»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деле ничего не знает о мире. Просто такие диверсии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Работает на основании pattern matching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 pattern matching недостаточно. Нужна еще какая-то предобработка текста прежде, чем получится построить уже какую-то диалоговую систему.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Это регулярные выражения и нормализация текста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e24f7c0c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e24f7c0c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\1 - это как m.group(1)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/.../  - сигнализируем начало и конец паттерна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.* - wildcard любой символ сколько угодно раз То есть любая строка фактически. Это очень важно кстати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Гипотетически можно построить такую диалоговую системы или иначе говоря бот на любую тему. Давайте подумаем вместе, во что еще кроме психолого и активного слушанья можно играть?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Какой-нибудь грубый бот. always → never и тд. Так тебе и надо и тд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e24f7c0c7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e24f7c0c7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e24f7c0c7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e24f7c0c7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e24f7c0c7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e24f7c0c7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e24f7c0c7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e24f7c0c7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e24f7c0c7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e24f7c0c7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e056273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e056273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e24f7c0c7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e24f7c0c7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e24f7c0c7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e24f7c0c7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e24f7c0c7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e24f7c0c7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e24f7c0c7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e24f7c0c7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e24f7c0c7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e24f7c0c7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e24f7c0c7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e24f7c0c7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e24f7c0c7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e24f7c0c7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e24f7c0c7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e24f7c0c7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e24f7c0c7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e24f7c0c7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e24f7c0c7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e24f7c0c7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e24f7c0c7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e24f7c0c7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Тут два важных определения прямо в формулировке того что такое регулярные выражения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регекс условное название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Например: найти все слова начинающиеся с определенной буквы и тд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еще можно считать паттернами привидите примеры? ВОпрос к вам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e24f7c0c7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e24f7c0c7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e24f7c0c7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e24f7c0c7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e24f7c0c7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7e24f7c0c7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e24f7c0c7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e24f7c0c7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e24f7c0c7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e24f7c0c7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re.findall('\S+@\S+', s)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e24f7c0c7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e24f7c0c7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</a:rPr>
              <a:t>В России применяются регистрационные знаки нескольких видов.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</a:rPr>
              <a:t>Общего в них то, что они состоят из цифр и букв. Причём используются только 12 букв кириллицы, имеющие графические аналоги в латинском алфавите — А, В, Е, К, М, Н, О, Р, С, Т, У и Х.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</a:rPr>
              <a:t>У частных легковых автомобилях номера — это буква, три цифры, две буквы, затем две или три цифры с кодом региона. У такси — две буквы, три цифры, затем две или три цифры с кодом региона.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</a:rPr>
              <a:t>Вам потребуется определить, является ли последовательность букв корректным номером указанных двух типов, и если является, то каким.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</a:rPr>
              <a:t>На вход даются строки, которые претендуют на то, чтобы быть номером. Определите тип номера. Буквы в номерах — заглавные русские. Маленькие и английские для простоты можно игнорировать.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be056273e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be056273e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be056273e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be056273e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Поэтому if resut: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print()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e056273e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e056273e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Аналогия с match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be056273e7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be056273e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вернется здесь?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(968)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Поэкспериментировать с вложенными скобочками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e24f7c0c7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e24f7c0c7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be056273e7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be056273e7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if m != []: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print()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7e24f7c0c7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7e24f7c0c7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</a:rPr>
              <a:t>Хайку — жанр традиционной японской лирической поэзии века, известный с XIV века.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</a:rPr>
              <a:t>Оригинальное японское хайку состоит из 17 слогов, составляющих один столбец иероглифов. Особыми разделительными словами — кирэдзи — текст хайку делится на части из 5, 7 и снова 5 слогов. При переводе хайку на западные языки традиционно вместо разделительного слова использую разрыв строки и, таким образом, хайку записываются как трёхстишия.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</a:rPr>
              <a:t>Перед вами трёхстишия, которые претендуют на то, чтобы быть хайку. В качестве разделителя строк используются символы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</a:rPr>
              <a:t>. Если разделители делят текст на строки, в которых 5/7/5 слогов, то выведите «Хайку!». Если число строк не равно 3, то выведите строку «Не хайку. Должно быть 3 строки.» Иначе выведите строку вида «Не хайку. В i строке слогов не s, а j.», где строка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</a:rPr>
              <a:t> — самая ранняя, в которой количество слогов неправильное.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</a:rPr>
              <a:t>Для простоты будем считать, что слогов ровно столько же, сколько гласных, не задумываясь о тонкостях.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e24f7c0c7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e24f7c0c7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e24f7c0c7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e24f7c0c7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мы можем переписать это теперь?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это за звездочки и значки?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e24f7c0c7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e24f7c0c7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Остальное можно почитать в конспекте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e24f7c0c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e24f7c0c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e24f7c0c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e24f7c0c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mailto:ivanoff@ivan-chai.ru" TargetMode="External"/><Relationship Id="rId4" Type="http://schemas.openxmlformats.org/officeDocument/2006/relationships/hyperlink" Target="mailto:sergeo-lupin@mail.ru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Регулярные выражения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Первая часть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регулярных выражений в лингвистике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3" y="1190625"/>
            <a:ext cx="8524875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/>
          <p:nvPr/>
        </p:nvSpPr>
        <p:spPr>
          <a:xfrm>
            <a:off x="1659850" y="3239825"/>
            <a:ext cx="4058100" cy="31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4372525" y="3931850"/>
            <a:ext cx="4058100" cy="46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регулярных выражений в лингвистике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3" y="1190625"/>
            <a:ext cx="8524875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/>
          <p:nvPr/>
        </p:nvSpPr>
        <p:spPr>
          <a:xfrm>
            <a:off x="4372525" y="3931850"/>
            <a:ext cx="4058100" cy="46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регулярных выражений в лингвистике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3" y="1190625"/>
            <a:ext cx="852487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ELIZA - первая Алиса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" y="1138238"/>
            <a:ext cx="855345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Регулярки в ELIZA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712925"/>
            <a:ext cx="6694584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725" y="3623852"/>
            <a:ext cx="7939975" cy="12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5"/>
            <a:ext cx="9144000" cy="5140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" y="0"/>
            <a:ext cx="914296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3" y="0"/>
            <a:ext cx="910789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" y="0"/>
            <a:ext cx="914296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3" y="0"/>
            <a:ext cx="909363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1919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следующей паре (эта суббота) будет тест!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60"/>
            <a:ext cx="9144001" cy="5134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32"/>
            <a:ext cx="9144000" cy="5131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65"/>
            <a:ext cx="9144001" cy="5097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71"/>
            <a:ext cx="9143999" cy="5110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5" y="0"/>
            <a:ext cx="90470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9" y="0"/>
            <a:ext cx="908004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02"/>
            <a:ext cx="9144001" cy="5130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16"/>
            <a:ext cx="9144000" cy="5120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8" y="0"/>
            <a:ext cx="912436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81"/>
            <a:ext cx="9144000" cy="5127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Регулярные выражения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4948500" y="1148844"/>
            <a:ext cx="4252902" cy="318968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48850"/>
            <a:ext cx="4636800" cy="3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это такое?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Какой-то </a:t>
            </a:r>
            <a:r>
              <a:rPr b="1" lang="ru"/>
              <a:t>формальный язык</a:t>
            </a:r>
            <a:r>
              <a:rPr lang="ru"/>
              <a:t>, помогающий искать в тексте/строке какие-то </a:t>
            </a:r>
            <a:r>
              <a:rPr b="1" lang="ru"/>
              <a:t>паттерны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/>
              <a:t>Regex: one pattern to rule them all, one to find them. One to bring them all, and in the darkness bind them.</a:t>
            </a: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" y="0"/>
            <a:ext cx="914089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16"/>
            <a:ext cx="9144000" cy="5120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Экранирование</a:t>
            </a:r>
            <a:endParaRPr/>
          </a:p>
        </p:txBody>
      </p:sp>
      <p:sp>
        <p:nvSpPr>
          <p:cNvPr id="276" name="Google Shape;27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Разница: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“\\\\par” = r“\\par” = \\par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r - raw string, там нет регулярок, всё сырое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</a:t>
            </a:r>
            <a:endParaRPr/>
          </a:p>
        </p:txBody>
      </p:sp>
      <p:sp>
        <p:nvSpPr>
          <p:cNvPr id="282" name="Google Shape;282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Ура, наконец-то кодить!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Достаньте из текста список email’ов</a:t>
            </a:r>
            <a:endParaRPr/>
          </a:p>
        </p:txBody>
      </p:sp>
      <p:sp>
        <p:nvSpPr>
          <p:cNvPr id="288" name="Google Shape;288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Иван Иванович! 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Нужен ответ на письмо от </a:t>
            </a:r>
            <a:r>
              <a:rPr lang="ru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ivanoff@ivan-chai.ru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Не забудьте поставить в копию 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sergeo-lupin@mail.ru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это важно.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Задачка про номера машин</a:t>
            </a:r>
            <a:endParaRPr/>
          </a:p>
        </p:txBody>
      </p:sp>
      <p:sp>
        <p:nvSpPr>
          <p:cNvPr id="294" name="Google Shape;294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У частных легковых автомобилях номера — это буква, три цифры, две буквы, затем две или три цифры с кодом региона. У такси — две буквы, три цифры, затем две или три цифры с кодом региона.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</a:rPr>
              <a:t> А, В, Е, К, М, Н, О, Р, С, Т, У и Х.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72761"/>
            <a:ext cx="9143999" cy="2226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/>
          <p:nvPr>
            <p:ph type="title"/>
          </p:nvPr>
        </p:nvSpPr>
        <p:spPr>
          <a:xfrm>
            <a:off x="311700" y="112350"/>
            <a:ext cx="8520600" cy="11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Группы в регулярных выражениях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pattern = ‘(\S+(.+оло.+))[0-9]’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7827"/>
            <a:ext cx="9144001" cy="3185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Группы в регулярных выражениях</a:t>
            </a:r>
            <a:endParaRPr/>
          </a:p>
        </p:txBody>
      </p:sp>
      <p:sp>
        <p:nvSpPr>
          <p:cNvPr id="308" name="Google Shape;308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150" y="1152475"/>
            <a:ext cx="7151999" cy="378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Группы в регулярных выражениях</a:t>
            </a:r>
            <a:endParaRPr/>
          </a:p>
        </p:txBody>
      </p:sp>
      <p:sp>
        <p:nvSpPr>
          <p:cNvPr id="315" name="Google Shape;31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Можно так</a:t>
            </a:r>
            <a:endParaRPr/>
          </a:p>
        </p:txBody>
      </p:sp>
      <p:pic>
        <p:nvPicPr>
          <p:cNvPr id="316" name="Google Shape;31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972507"/>
            <a:ext cx="9143999" cy="1198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Группы в регулярных выражениях</a:t>
            </a:r>
            <a:endParaRPr/>
          </a:p>
        </p:txBody>
      </p:sp>
      <p:sp>
        <p:nvSpPr>
          <p:cNvPr id="322" name="Google Shape;322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Пример с несколькими скобочками</a:t>
            </a:r>
            <a:endParaRPr/>
          </a:p>
        </p:txBody>
      </p:sp>
      <p:pic>
        <p:nvPicPr>
          <p:cNvPr id="323" name="Google Shape;32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91371"/>
            <a:ext cx="9144001" cy="1360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Где мы уже встречали подобное в питоне?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Группы в регулярных выражениях</a:t>
            </a:r>
            <a:endParaRPr/>
          </a:p>
        </p:txBody>
      </p:sp>
      <p:sp>
        <p:nvSpPr>
          <p:cNvPr id="329" name="Google Shape;329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 = re.findall(pattern, text)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if m != []: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	print(m)</a:t>
            </a:r>
            <a:endParaRPr/>
          </a:p>
        </p:txBody>
      </p:sp>
      <p:pic>
        <p:nvPicPr>
          <p:cNvPr id="330" name="Google Shape;33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90939"/>
            <a:ext cx="9144001" cy="1997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</a:t>
            </a:r>
            <a:endParaRPr/>
          </a:p>
        </p:txBody>
      </p:sp>
      <p:sp>
        <p:nvSpPr>
          <p:cNvPr id="336" name="Google Shape;336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Ура, наконец-то кодить!</a:t>
            </a:r>
            <a:endParaRPr/>
          </a:p>
        </p:txBody>
      </p:sp>
      <p:pic>
        <p:nvPicPr>
          <p:cNvPr id="337" name="Google Shape;33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567"/>
            <a:ext cx="9143999" cy="481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700"/>
            <a:ext cx="9096049" cy="5038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13" y="152398"/>
            <a:ext cx="8840983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Правила регулярного языка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Приоритет операций: итерация, конкатенация, объединение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ru" sz="1600">
                <a:highlight>
                  <a:srgbClr val="F4CCCC"/>
                </a:highlight>
              </a:rPr>
              <a:t>A | B</a:t>
            </a:r>
            <a:r>
              <a:rPr b="1" lang="ru" sz="1600"/>
              <a:t> к объединение\или</a:t>
            </a:r>
            <a:endParaRPr b="1" sz="1600"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00" y="2054950"/>
            <a:ext cx="7972174" cy="23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регулярных выражений в лингвистике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3" y="1190625"/>
            <a:ext cx="8524875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/>
          <p:nvPr/>
        </p:nvSpPr>
        <p:spPr>
          <a:xfrm>
            <a:off x="6039275" y="1809900"/>
            <a:ext cx="2169900" cy="31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967825" y="2501900"/>
            <a:ext cx="2169900" cy="31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1659850" y="3239825"/>
            <a:ext cx="4058100" cy="31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4372525" y="3931850"/>
            <a:ext cx="4058100" cy="46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регулярных выражений в лингвистике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3" y="1190625"/>
            <a:ext cx="8524875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/>
          <p:nvPr/>
        </p:nvSpPr>
        <p:spPr>
          <a:xfrm>
            <a:off x="967825" y="2501900"/>
            <a:ext cx="2169900" cy="31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1659850" y="3239825"/>
            <a:ext cx="4058100" cy="31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4372525" y="3931850"/>
            <a:ext cx="4058100" cy="46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