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54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B09EB-A89F-4FB4-BCDC-DE268392ACFA}" type="datetimeFigureOut">
              <a:rPr lang="en-US" smtClean="0"/>
              <a:t>4/8/2022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86C78-40C8-4E51-8466-B5CB9E951B24}" type="slidenum">
              <a:rPr lang="en-US" smtClean="0"/>
              <a:t>‹#›</a:t>
            </a:fld>
            <a:endParaRPr lang="en-US"/>
          </a:p>
        </p:txBody>
      </p:sp>
    </p:spTree>
    <p:extLst>
      <p:ext uri="{BB962C8B-B14F-4D97-AF65-F5344CB8AC3E}">
        <p14:creationId xmlns:p14="http://schemas.microsoft.com/office/powerpoint/2010/main" val="103680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4/8/2022</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4/8/2022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4/8/2022</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4/8/2022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4/8/2022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4/8/2022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4/8/2022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4/8/2022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4/8/2022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4/8/2022</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81B2-A959-4803-A0B2-C559C239F733}"/>
              </a:ext>
            </a:extLst>
          </p:cNvPr>
          <p:cNvSpPr>
            <a:spLocks noGrp="1"/>
          </p:cNvSpPr>
          <p:nvPr>
            <p:ph type="ctrTitle"/>
          </p:nvPr>
        </p:nvSpPr>
        <p:spPr>
          <a:xfrm>
            <a:off x="4268736" y="1993450"/>
            <a:ext cx="3654528" cy="984446"/>
          </a:xfrm>
        </p:spPr>
        <p:txBody>
          <a:bodyPr/>
          <a:lstStyle/>
          <a:p>
            <a:r>
              <a:rPr lang="en-US" sz="3200" i="1" dirty="0">
                <a:solidFill>
                  <a:srgbClr val="375457"/>
                </a:solidFill>
                <a:latin typeface="Castellar" panose="020A0402060406010301" pitchFamily="18" charset="0"/>
                <a:cs typeface="Cascadia Mono" panose="020B0609020000020004" pitchFamily="49" charset="0"/>
              </a:rPr>
              <a:t>Growing Up</a:t>
            </a:r>
            <a:endParaRPr lang="en-US" sz="2800" i="1" dirty="0">
              <a:solidFill>
                <a:srgbClr val="375457"/>
              </a:solidFill>
              <a:latin typeface="Castellar" panose="020A0402060406010301" pitchFamily="18" charset="0"/>
              <a:cs typeface="Cascadia Mono" panose="020B0609020000020004" pitchFamily="49" charset="0"/>
            </a:endParaRPr>
          </a:p>
        </p:txBody>
      </p:sp>
      <p:sp>
        <p:nvSpPr>
          <p:cNvPr id="3" name="Subtitle 2">
            <a:extLst>
              <a:ext uri="{FF2B5EF4-FFF2-40B4-BE49-F238E27FC236}">
                <a16:creationId xmlns:a16="http://schemas.microsoft.com/office/drawing/2014/main" id="{F8ADE258-1297-4788-8463-9E9A94EF5A62}"/>
              </a:ext>
            </a:extLst>
          </p:cNvPr>
          <p:cNvSpPr>
            <a:spLocks noGrp="1"/>
          </p:cNvSpPr>
          <p:nvPr>
            <p:ph type="subTitle" idx="1"/>
          </p:nvPr>
        </p:nvSpPr>
        <p:spPr>
          <a:xfrm>
            <a:off x="1561708" y="4740122"/>
            <a:ext cx="9070848" cy="457201"/>
          </a:xfrm>
        </p:spPr>
        <p:txBody>
          <a:bodyPr>
            <a:normAutofit fontScale="85000" lnSpcReduction="20000"/>
          </a:bodyPr>
          <a:lstStyle/>
          <a:p>
            <a:r>
              <a:rPr lang="en-US" sz="1800" b="1" i="1" dirty="0">
                <a:latin typeface="Georgia" panose="02040502050405020303" pitchFamily="18" charset="0"/>
              </a:rPr>
              <a:t>By Ahiave Kekeli </a:t>
            </a:r>
            <a:r>
              <a:rPr lang="en-US" sz="1800" b="1" i="1" dirty="0">
                <a:latin typeface="Edwardian Script ITC" panose="030303020407070D0804" pitchFamily="66" charset="0"/>
              </a:rPr>
              <a:t>ahive</a:t>
            </a:r>
          </a:p>
          <a:p>
            <a:r>
              <a:rPr lang="en-US" sz="1800" b="1" i="1" dirty="0">
                <a:latin typeface="Georgia" panose="02040502050405020303" pitchFamily="18" charset="0"/>
              </a:rPr>
              <a:t>LUC/FCSMM/DSE/04/0031</a:t>
            </a:r>
          </a:p>
        </p:txBody>
      </p:sp>
      <p:sp>
        <p:nvSpPr>
          <p:cNvPr id="4" name="Freeform: Shape 3">
            <a:extLst>
              <a:ext uri="{FF2B5EF4-FFF2-40B4-BE49-F238E27FC236}">
                <a16:creationId xmlns:a16="http://schemas.microsoft.com/office/drawing/2014/main" id="{331F8C2F-76D9-4AD6-9AC7-871CE4FFF690}"/>
              </a:ext>
            </a:extLst>
          </p:cNvPr>
          <p:cNvSpPr/>
          <p:nvPr/>
        </p:nvSpPr>
        <p:spPr>
          <a:xfrm>
            <a:off x="7164429" y="4825589"/>
            <a:ext cx="248742" cy="143134"/>
          </a:xfrm>
          <a:custGeom>
            <a:avLst/>
            <a:gdLst>
              <a:gd name="connsiteX0" fmla="*/ 3814 w 248742"/>
              <a:gd name="connsiteY0" fmla="*/ 89311 h 143134"/>
              <a:gd name="connsiteX1" fmla="*/ 199757 w 248742"/>
              <a:gd name="connsiteY1" fmla="*/ 72982 h 143134"/>
              <a:gd name="connsiteX2" fmla="*/ 3814 w 248742"/>
              <a:gd name="connsiteY2" fmla="*/ 105640 h 143134"/>
              <a:gd name="connsiteX3" fmla="*/ 69128 w 248742"/>
              <a:gd name="connsiteY3" fmla="*/ 40325 h 143134"/>
              <a:gd name="connsiteX4" fmla="*/ 134442 w 248742"/>
              <a:gd name="connsiteY4" fmla="*/ 23997 h 143134"/>
              <a:gd name="connsiteX5" fmla="*/ 248742 w 248742"/>
              <a:gd name="connsiteY5" fmla="*/ 7668 h 143134"/>
              <a:gd name="connsiteX6" fmla="*/ 150771 w 248742"/>
              <a:gd name="connsiteY6" fmla="*/ 56654 h 143134"/>
              <a:gd name="connsiteX7" fmla="*/ 101785 w 248742"/>
              <a:gd name="connsiteY7" fmla="*/ 72982 h 143134"/>
              <a:gd name="connsiteX8" fmla="*/ 134442 w 248742"/>
              <a:gd name="connsiteY8" fmla="*/ 56654 h 14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742" h="143134">
                <a:moveTo>
                  <a:pt x="3814" y="89311"/>
                </a:moveTo>
                <a:cubicBezTo>
                  <a:pt x="188871" y="-3218"/>
                  <a:pt x="139886" y="-46761"/>
                  <a:pt x="199757" y="72982"/>
                </a:cubicBezTo>
                <a:cubicBezTo>
                  <a:pt x="154328" y="107054"/>
                  <a:pt x="72777" y="191845"/>
                  <a:pt x="3814" y="105640"/>
                </a:cubicBezTo>
                <a:cubicBezTo>
                  <a:pt x="-15420" y="81597"/>
                  <a:pt x="43019" y="56644"/>
                  <a:pt x="69128" y="40325"/>
                </a:cubicBezTo>
                <a:cubicBezTo>
                  <a:pt x="88158" y="28431"/>
                  <a:pt x="112363" y="28011"/>
                  <a:pt x="134442" y="23997"/>
                </a:cubicBezTo>
                <a:cubicBezTo>
                  <a:pt x="172308" y="17112"/>
                  <a:pt x="210642" y="13111"/>
                  <a:pt x="248742" y="7668"/>
                </a:cubicBezTo>
                <a:cubicBezTo>
                  <a:pt x="216085" y="23997"/>
                  <a:pt x="184136" y="41825"/>
                  <a:pt x="150771" y="56654"/>
                </a:cubicBezTo>
                <a:cubicBezTo>
                  <a:pt x="135043" y="63644"/>
                  <a:pt x="118997" y="72982"/>
                  <a:pt x="101785" y="72982"/>
                </a:cubicBezTo>
                <a:cubicBezTo>
                  <a:pt x="89615" y="72982"/>
                  <a:pt x="123556" y="62097"/>
                  <a:pt x="134442" y="5665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C68E7083-4806-4234-AA95-3D491942E199}"/>
              </a:ext>
            </a:extLst>
          </p:cNvPr>
          <p:cNvSpPr/>
          <p:nvPr/>
        </p:nvSpPr>
        <p:spPr>
          <a:xfrm>
            <a:off x="7421836" y="4825589"/>
            <a:ext cx="28388" cy="4571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841FC8C-CC0F-43FE-A720-428B32DDED98}"/>
              </a:ext>
            </a:extLst>
          </p:cNvPr>
          <p:cNvPicPr>
            <a:picLocks noChangeAspect="1"/>
          </p:cNvPicPr>
          <p:nvPr/>
        </p:nvPicPr>
        <p:blipFill>
          <a:blip r:embed="rId2"/>
          <a:stretch>
            <a:fillRect/>
          </a:stretch>
        </p:blipFill>
        <p:spPr>
          <a:xfrm>
            <a:off x="1559444" y="1660677"/>
            <a:ext cx="2190851" cy="3761117"/>
          </a:xfrm>
          <a:prstGeom prst="rect">
            <a:avLst/>
          </a:prstGeom>
        </p:spPr>
      </p:pic>
      <p:pic>
        <p:nvPicPr>
          <p:cNvPr id="9" name="Picture 8">
            <a:extLst>
              <a:ext uri="{FF2B5EF4-FFF2-40B4-BE49-F238E27FC236}">
                <a16:creationId xmlns:a16="http://schemas.microsoft.com/office/drawing/2014/main" id="{B3E1C50E-B0BA-4A8D-86AB-E4D1B5CA74F2}"/>
              </a:ext>
            </a:extLst>
          </p:cNvPr>
          <p:cNvPicPr>
            <a:picLocks noChangeAspect="1"/>
          </p:cNvPicPr>
          <p:nvPr/>
        </p:nvPicPr>
        <p:blipFill>
          <a:blip r:embed="rId2"/>
          <a:stretch>
            <a:fillRect/>
          </a:stretch>
        </p:blipFill>
        <p:spPr>
          <a:xfrm flipH="1">
            <a:off x="8257109" y="1548441"/>
            <a:ext cx="2267158" cy="3761117"/>
          </a:xfrm>
          <a:prstGeom prst="rect">
            <a:avLst/>
          </a:prstGeom>
        </p:spPr>
      </p:pic>
      <p:pic>
        <p:nvPicPr>
          <p:cNvPr id="13" name="Picture 12">
            <a:extLst>
              <a:ext uri="{FF2B5EF4-FFF2-40B4-BE49-F238E27FC236}">
                <a16:creationId xmlns:a16="http://schemas.microsoft.com/office/drawing/2014/main" id="{0E97DED4-B5AC-4AC5-A617-43B7DEDD263A}"/>
              </a:ext>
            </a:extLst>
          </p:cNvPr>
          <p:cNvPicPr>
            <a:picLocks noChangeAspect="1"/>
          </p:cNvPicPr>
          <p:nvPr/>
        </p:nvPicPr>
        <p:blipFill>
          <a:blip r:embed="rId3"/>
          <a:stretch>
            <a:fillRect/>
          </a:stretch>
        </p:blipFill>
        <p:spPr>
          <a:xfrm>
            <a:off x="4267110" y="2727716"/>
            <a:ext cx="3424416" cy="1900171"/>
          </a:xfrm>
          <a:prstGeom prst="rect">
            <a:avLst/>
          </a:prstGeom>
        </p:spPr>
      </p:pic>
    </p:spTree>
    <p:extLst>
      <p:ext uri="{BB962C8B-B14F-4D97-AF65-F5344CB8AC3E}">
        <p14:creationId xmlns:p14="http://schemas.microsoft.com/office/powerpoint/2010/main" val="3955383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6000">
        <p15:prstTrans prst="curtains"/>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1"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heel(4)">
                                      <p:cBhvr>
                                        <p:cTn id="4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22A7E3-8C9C-4D11-91D4-DD6F60B185A8}"/>
              </a:ext>
            </a:extLst>
          </p:cNvPr>
          <p:cNvPicPr>
            <a:picLocks noChangeAspect="1"/>
          </p:cNvPicPr>
          <p:nvPr/>
        </p:nvPicPr>
        <p:blipFill>
          <a:blip r:embed="rId2"/>
          <a:stretch>
            <a:fillRect/>
          </a:stretch>
        </p:blipFill>
        <p:spPr>
          <a:xfrm>
            <a:off x="990600" y="1014070"/>
            <a:ext cx="3018096" cy="4679219"/>
          </a:xfrm>
          <a:prstGeom prst="rect">
            <a:avLst/>
          </a:prstGeom>
        </p:spPr>
      </p:pic>
      <p:pic>
        <p:nvPicPr>
          <p:cNvPr id="4" name="Picture 3">
            <a:extLst>
              <a:ext uri="{FF2B5EF4-FFF2-40B4-BE49-F238E27FC236}">
                <a16:creationId xmlns:a16="http://schemas.microsoft.com/office/drawing/2014/main" id="{149CA2B6-D377-436A-B920-448B4D299415}"/>
              </a:ext>
            </a:extLst>
          </p:cNvPr>
          <p:cNvPicPr>
            <a:picLocks noChangeAspect="1"/>
          </p:cNvPicPr>
          <p:nvPr/>
        </p:nvPicPr>
        <p:blipFill>
          <a:blip r:embed="rId3"/>
          <a:stretch>
            <a:fillRect/>
          </a:stretch>
        </p:blipFill>
        <p:spPr>
          <a:xfrm>
            <a:off x="8679592" y="1014070"/>
            <a:ext cx="2178908" cy="4938035"/>
          </a:xfrm>
          <a:prstGeom prst="rect">
            <a:avLst/>
          </a:prstGeom>
        </p:spPr>
      </p:pic>
      <p:sp>
        <p:nvSpPr>
          <p:cNvPr id="5" name="Speech Bubble: Rectangle with Corners Rounded 4">
            <a:extLst>
              <a:ext uri="{FF2B5EF4-FFF2-40B4-BE49-F238E27FC236}">
                <a16:creationId xmlns:a16="http://schemas.microsoft.com/office/drawing/2014/main" id="{0493B1A0-7AFB-4A68-991C-67638604FFBF}"/>
              </a:ext>
            </a:extLst>
          </p:cNvPr>
          <p:cNvSpPr/>
          <p:nvPr/>
        </p:nvSpPr>
        <p:spPr>
          <a:xfrm>
            <a:off x="10016836" y="614021"/>
            <a:ext cx="1683328" cy="146142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366B0B-6F88-45D5-9A73-87889CA9E139}"/>
              </a:ext>
            </a:extLst>
          </p:cNvPr>
          <p:cNvSpPr txBox="1"/>
          <p:nvPr/>
        </p:nvSpPr>
        <p:spPr>
          <a:xfrm>
            <a:off x="10183091" y="905894"/>
            <a:ext cx="1319645" cy="1169551"/>
          </a:xfrm>
          <a:prstGeom prst="rect">
            <a:avLst/>
          </a:prstGeom>
          <a:noFill/>
        </p:spPr>
        <p:txBody>
          <a:bodyPr wrap="square" rtlCol="0">
            <a:spAutoFit/>
          </a:bodyPr>
          <a:lstStyle/>
          <a:p>
            <a:r>
              <a:rPr lang="en-US" sz="1400" dirty="0">
                <a:latin typeface="Centaur" panose="02030504050205020304" pitchFamily="18" charset="0"/>
              </a:rPr>
              <a:t>The story has now come to an end see you later</a:t>
            </a:r>
          </a:p>
          <a:p>
            <a:r>
              <a:rPr lang="en-US" sz="1400" dirty="0">
                <a:latin typeface="Centaur" panose="02030504050205020304" pitchFamily="18" charset="0"/>
              </a:rPr>
              <a:t>Live with a smile😀😀 </a:t>
            </a:r>
          </a:p>
        </p:txBody>
      </p:sp>
      <p:sp>
        <p:nvSpPr>
          <p:cNvPr id="8" name="Rectangle 7">
            <a:extLst>
              <a:ext uri="{FF2B5EF4-FFF2-40B4-BE49-F238E27FC236}">
                <a16:creationId xmlns:a16="http://schemas.microsoft.com/office/drawing/2014/main" id="{8974B64E-50C5-4A84-A2C2-E9394C4814AA}"/>
              </a:ext>
            </a:extLst>
          </p:cNvPr>
          <p:cNvSpPr/>
          <p:nvPr/>
        </p:nvSpPr>
        <p:spPr>
          <a:xfrm>
            <a:off x="5370477" y="2967335"/>
            <a:ext cx="1451038" cy="2585323"/>
          </a:xfrm>
          <a:prstGeom prst="rect">
            <a:avLst/>
          </a:prstGeom>
          <a:noFill/>
        </p:spPr>
        <p:txBody>
          <a:bodyPr wrap="none" lIns="91440" tIns="45720" rIns="91440" bIns="45720">
            <a:spAutoFit/>
          </a:bodyPr>
          <a:lstStyle/>
          <a:p>
            <a:pPr algn="ctr"/>
            <a:r>
              <a:rPr lang="en-US" sz="54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The</a:t>
            </a:r>
          </a:p>
          <a:p>
            <a:pPr algn="ctr"/>
            <a:r>
              <a:rPr lang="en-US" sz="5400" b="1" i="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End</a:t>
            </a:r>
          </a:p>
          <a:p>
            <a:pPr algn="ctr"/>
            <a:endParaRPr lang="en-US" sz="5400" b="1" i="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endParaRPr>
          </a:p>
        </p:txBody>
      </p:sp>
    </p:spTree>
    <p:extLst>
      <p:ext uri="{BB962C8B-B14F-4D97-AF65-F5344CB8AC3E}">
        <p14:creationId xmlns:p14="http://schemas.microsoft.com/office/powerpoint/2010/main" val="126475163"/>
      </p:ext>
    </p:extLst>
  </p:cSld>
  <p:clrMapOvr>
    <a:masterClrMapping/>
  </p:clrMapOvr>
  <mc:AlternateContent xmlns:mc="http://schemas.openxmlformats.org/markup-compatibility/2006" xmlns:p14="http://schemas.microsoft.com/office/powerpoint/2010/main">
    <mc:Choice Requires="p14">
      <p:transition spd="slow" p14:dur="1750" advClick="0" advTm="8000"/>
    </mc:Choice>
    <mc:Fallback xmlns="">
      <p:transition spd="slow"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0"/>
                                        <p:tgtEl>
                                          <p:spTgt spid="3"/>
                                        </p:tgtEl>
                                      </p:cBhvr>
                                    </p:animEffect>
                                    <p:anim calcmode="lin" valueType="num">
                                      <p:cBhvr>
                                        <p:cTn id="8" dur="3000" fill="hold"/>
                                        <p:tgtEl>
                                          <p:spTgt spid="3"/>
                                        </p:tgtEl>
                                        <p:attrNameLst>
                                          <p:attrName>ppt_w</p:attrName>
                                        </p:attrNameLst>
                                      </p:cBhvr>
                                      <p:tavLst>
                                        <p:tav tm="0" fmla="#ppt_w*sin(2.5*pi*$)">
                                          <p:val>
                                            <p:fltVal val="0"/>
                                          </p:val>
                                        </p:tav>
                                        <p:tav tm="100000">
                                          <p:val>
                                            <p:fltVal val="1"/>
                                          </p:val>
                                        </p:tav>
                                      </p:tavLst>
                                    </p:anim>
                                    <p:anim calcmode="lin" valueType="num">
                                      <p:cBhvr>
                                        <p:cTn id="9" dur="3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8" presetClass="path" presetSubtype="0" accel="50000" decel="50000" fill="hold" nodeType="clickEffect">
                                  <p:stCondLst>
                                    <p:cond delay="250"/>
                                  </p:stCondLst>
                                  <p:childTnLst>
                                    <p:animMotion origin="layout" path="M 0 0 C 0.001 0.034 0.011 0.065 0.028 0.085 C 0.028 0.086 0.055 0.113 0.055 0.112 C 0.07 0.127 0.079 0.148 0.079 0.17 C 0.079 0.214 0.044 0.249 0 0.25 C -0.044 0.249 -0.079 0.214 -0.079 0.17 C -0.079 0.148 -0.07 0.127 -0.055 0.112 C -0.055 0.113 -0.028 0.086 -0.028 0.085 C -0.011 0.065 -0.001 0.034 0 0 Z" pathEditMode="relative" ptsTypes="">
                                      <p:cBhvr>
                                        <p:cTn id="13" dur="2000" fill="hold"/>
                                        <p:tgtEl>
                                          <p:spTgt spid="4"/>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grpId="0" nodeType="clickEffect">
                                  <p:stCondLst>
                                    <p:cond delay="0"/>
                                  </p:stCondLst>
                                  <p:childTnLst>
                                    <p:animRot by="120000">
                                      <p:cBhvr>
                                        <p:cTn id="24" dur="100" fill="hold">
                                          <p:stCondLst>
                                            <p:cond delay="0"/>
                                          </p:stCondLst>
                                        </p:cTn>
                                        <p:tgtEl>
                                          <p:spTgt spid="8"/>
                                        </p:tgtEl>
                                        <p:attrNameLst>
                                          <p:attrName>r</p:attrName>
                                        </p:attrNameLst>
                                      </p:cBhvr>
                                    </p:animRot>
                                    <p:animRot by="-240000">
                                      <p:cBhvr>
                                        <p:cTn id="25" dur="200" fill="hold">
                                          <p:stCondLst>
                                            <p:cond delay="200"/>
                                          </p:stCondLst>
                                        </p:cTn>
                                        <p:tgtEl>
                                          <p:spTgt spid="8"/>
                                        </p:tgtEl>
                                        <p:attrNameLst>
                                          <p:attrName>r</p:attrName>
                                        </p:attrNameLst>
                                      </p:cBhvr>
                                    </p:animRot>
                                    <p:animRot by="240000">
                                      <p:cBhvr>
                                        <p:cTn id="26" dur="200" fill="hold">
                                          <p:stCondLst>
                                            <p:cond delay="400"/>
                                          </p:stCondLst>
                                        </p:cTn>
                                        <p:tgtEl>
                                          <p:spTgt spid="8"/>
                                        </p:tgtEl>
                                        <p:attrNameLst>
                                          <p:attrName>r</p:attrName>
                                        </p:attrNameLst>
                                      </p:cBhvr>
                                    </p:animRot>
                                    <p:animRot by="-240000">
                                      <p:cBhvr>
                                        <p:cTn id="27" dur="200" fill="hold">
                                          <p:stCondLst>
                                            <p:cond delay="600"/>
                                          </p:stCondLst>
                                        </p:cTn>
                                        <p:tgtEl>
                                          <p:spTgt spid="8"/>
                                        </p:tgtEl>
                                        <p:attrNameLst>
                                          <p:attrName>r</p:attrName>
                                        </p:attrNameLst>
                                      </p:cBhvr>
                                    </p:animRot>
                                    <p:animRot by="120000">
                                      <p:cBhvr>
                                        <p:cTn id="28"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3A61-9415-4CEE-BCFB-FFFDE181314E}"/>
              </a:ext>
            </a:extLst>
          </p:cNvPr>
          <p:cNvSpPr>
            <a:spLocks noGrp="1"/>
          </p:cNvSpPr>
          <p:nvPr>
            <p:ph type="title"/>
          </p:nvPr>
        </p:nvSpPr>
        <p:spPr/>
        <p:txBody>
          <a:bodyPr/>
          <a:lstStyle/>
          <a:p>
            <a:r>
              <a:rPr lang="en-US" dirty="0">
                <a:latin typeface="Algerian" panose="04020705040A02060702" pitchFamily="82" charset="0"/>
              </a:rPr>
              <a:t>iNtRO:</a:t>
            </a:r>
            <a:br>
              <a:rPr lang="en-US" dirty="0">
                <a:latin typeface="Algerian" panose="04020705040A02060702" pitchFamily="82" charset="0"/>
              </a:rPr>
            </a:br>
            <a:endParaRPr lang="en-US" dirty="0">
              <a:latin typeface="Algerian" panose="04020705040A02060702" pitchFamily="82" charset="0"/>
            </a:endParaRPr>
          </a:p>
        </p:txBody>
      </p:sp>
      <p:pic>
        <p:nvPicPr>
          <p:cNvPr id="20" name="Content Placeholder 19">
            <a:extLst>
              <a:ext uri="{FF2B5EF4-FFF2-40B4-BE49-F238E27FC236}">
                <a16:creationId xmlns:a16="http://schemas.microsoft.com/office/drawing/2014/main" id="{FB044BC5-D64B-4680-B1D2-65DEA88267E3}"/>
              </a:ext>
            </a:extLst>
          </p:cNvPr>
          <p:cNvPicPr>
            <a:picLocks noGrp="1" noChangeAspect="1"/>
          </p:cNvPicPr>
          <p:nvPr>
            <p:ph idx="1"/>
          </p:nvPr>
        </p:nvPicPr>
        <p:blipFill>
          <a:blip r:embed="rId2"/>
          <a:stretch>
            <a:fillRect/>
          </a:stretch>
        </p:blipFill>
        <p:spPr>
          <a:xfrm>
            <a:off x="5253229" y="607392"/>
            <a:ext cx="2545148" cy="3204287"/>
          </a:xfrm>
        </p:spPr>
      </p:pic>
      <p:sp>
        <p:nvSpPr>
          <p:cNvPr id="4" name="Text Placeholder 3">
            <a:extLst>
              <a:ext uri="{FF2B5EF4-FFF2-40B4-BE49-F238E27FC236}">
                <a16:creationId xmlns:a16="http://schemas.microsoft.com/office/drawing/2014/main" id="{9A1276EA-438F-4A89-873E-B6A7B4684C7C}"/>
              </a:ext>
            </a:extLst>
          </p:cNvPr>
          <p:cNvSpPr>
            <a:spLocks noGrp="1"/>
          </p:cNvSpPr>
          <p:nvPr>
            <p:ph type="body" sz="half" idx="2"/>
          </p:nvPr>
        </p:nvSpPr>
        <p:spPr/>
        <p:txBody>
          <a:bodyPr/>
          <a:lstStyle/>
          <a:p>
            <a:r>
              <a:rPr lang="en-US" i="1" dirty="0">
                <a:latin typeface="Georgia" panose="02040502050405020303" pitchFamily="18" charset="0"/>
              </a:rPr>
              <a:t>Hi there, I’m Elle, I’m 20 and  I am currently In college, USC to be precise. I’m studying Video Game design. Well I am here to tell you a story of me growing up.</a:t>
            </a:r>
          </a:p>
          <a:p>
            <a:pPr algn="ctr"/>
            <a:r>
              <a:rPr lang="en-US" b="1" i="1" spc="300" dirty="0">
                <a:latin typeface="Algerian" panose="04020705040A02060702" pitchFamily="82" charset="0"/>
              </a:rPr>
              <a:t>So let’s Begin</a:t>
            </a:r>
            <a:r>
              <a:rPr lang="en-US" i="1" dirty="0">
                <a:latin typeface="Georgia" panose="02040502050405020303" pitchFamily="18" charset="0"/>
              </a:rPr>
              <a:t> </a:t>
            </a:r>
          </a:p>
        </p:txBody>
      </p:sp>
      <p:pic>
        <p:nvPicPr>
          <p:cNvPr id="14" name="Picture 13">
            <a:extLst>
              <a:ext uri="{FF2B5EF4-FFF2-40B4-BE49-F238E27FC236}">
                <a16:creationId xmlns:a16="http://schemas.microsoft.com/office/drawing/2014/main" id="{70478EDB-E9E5-47AE-AD7F-1A5E2A01A29D}"/>
              </a:ext>
            </a:extLst>
          </p:cNvPr>
          <p:cNvPicPr>
            <a:picLocks noChangeAspect="1"/>
          </p:cNvPicPr>
          <p:nvPr/>
        </p:nvPicPr>
        <p:blipFill>
          <a:blip r:embed="rId3"/>
          <a:stretch>
            <a:fillRect/>
          </a:stretch>
        </p:blipFill>
        <p:spPr>
          <a:xfrm>
            <a:off x="464820" y="310934"/>
            <a:ext cx="4643628" cy="3638685"/>
          </a:xfrm>
          <a:prstGeom prst="rect">
            <a:avLst/>
          </a:prstGeom>
        </p:spPr>
      </p:pic>
      <p:pic>
        <p:nvPicPr>
          <p:cNvPr id="16" name="Picture 15">
            <a:extLst>
              <a:ext uri="{FF2B5EF4-FFF2-40B4-BE49-F238E27FC236}">
                <a16:creationId xmlns:a16="http://schemas.microsoft.com/office/drawing/2014/main" id="{7027A9BA-7B84-4177-AAE8-A5CE8BEDEF9F}"/>
              </a:ext>
            </a:extLst>
          </p:cNvPr>
          <p:cNvPicPr>
            <a:picLocks noChangeAspect="1"/>
          </p:cNvPicPr>
          <p:nvPr/>
        </p:nvPicPr>
        <p:blipFill>
          <a:blip r:embed="rId4"/>
          <a:stretch>
            <a:fillRect/>
          </a:stretch>
        </p:blipFill>
        <p:spPr>
          <a:xfrm>
            <a:off x="492424" y="3651137"/>
            <a:ext cx="2775536" cy="2373980"/>
          </a:xfrm>
          <a:prstGeom prst="rect">
            <a:avLst/>
          </a:prstGeom>
        </p:spPr>
      </p:pic>
      <p:pic>
        <p:nvPicPr>
          <p:cNvPr id="18" name="Picture 17">
            <a:extLst>
              <a:ext uri="{FF2B5EF4-FFF2-40B4-BE49-F238E27FC236}">
                <a16:creationId xmlns:a16="http://schemas.microsoft.com/office/drawing/2014/main" id="{CE998EFD-3CF6-4AD8-8230-1AEAFF4D2E0E}"/>
              </a:ext>
            </a:extLst>
          </p:cNvPr>
          <p:cNvPicPr>
            <a:picLocks noChangeAspect="1"/>
          </p:cNvPicPr>
          <p:nvPr/>
        </p:nvPicPr>
        <p:blipFill>
          <a:blip r:embed="rId5"/>
          <a:stretch>
            <a:fillRect/>
          </a:stretch>
        </p:blipFill>
        <p:spPr>
          <a:xfrm>
            <a:off x="3387576" y="3725109"/>
            <a:ext cx="4735091" cy="2226035"/>
          </a:xfrm>
          <a:prstGeom prst="rect">
            <a:avLst/>
          </a:prstGeom>
        </p:spPr>
      </p:pic>
    </p:spTree>
    <p:extLst>
      <p:ext uri="{BB962C8B-B14F-4D97-AF65-F5344CB8AC3E}">
        <p14:creationId xmlns:p14="http://schemas.microsoft.com/office/powerpoint/2010/main" val="3293356404"/>
      </p:ext>
    </p:extLst>
  </p:cSld>
  <p:clrMapOvr>
    <a:masterClrMapping/>
  </p:clrMapOvr>
  <mc:AlternateContent xmlns:mc="http://schemas.openxmlformats.org/markup-compatibility/2006" xmlns:p14="http://schemas.microsoft.com/office/powerpoint/2010/main">
    <mc:Choice Requires="p14">
      <p:transition spd="slow" p14:dur="4400" advClick="0" advTm="5000">
        <p14:honeycomb/>
      </p:transition>
    </mc:Choice>
    <mc:Fallback xmlns="">
      <p:transition spd="slow"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32B0-4717-4462-AC35-D0C643370CE4}"/>
              </a:ext>
            </a:extLst>
          </p:cNvPr>
          <p:cNvSpPr>
            <a:spLocks noGrp="1"/>
          </p:cNvSpPr>
          <p:nvPr>
            <p:ph type="title"/>
          </p:nvPr>
        </p:nvSpPr>
        <p:spPr>
          <a:xfrm>
            <a:off x="9296400" y="477982"/>
            <a:ext cx="2432304" cy="301336"/>
          </a:xfrm>
        </p:spPr>
        <p:txBody>
          <a:bodyPr/>
          <a:lstStyle/>
          <a:p>
            <a:pPr algn="ctr"/>
            <a:r>
              <a:rPr lang="en-US" sz="2000" i="1" dirty="0">
                <a:latin typeface="Centaur" panose="02030504050205020304" pitchFamily="18" charset="0"/>
              </a:rPr>
              <a:t>The Beginning</a:t>
            </a:r>
          </a:p>
        </p:txBody>
      </p:sp>
      <p:pic>
        <p:nvPicPr>
          <p:cNvPr id="6" name="Picture Placeholder 5">
            <a:extLst>
              <a:ext uri="{FF2B5EF4-FFF2-40B4-BE49-F238E27FC236}">
                <a16:creationId xmlns:a16="http://schemas.microsoft.com/office/drawing/2014/main" id="{B95B9B6E-6A7A-4F09-A68D-4BF7D7E73DEB}"/>
              </a:ext>
            </a:extLst>
          </p:cNvPr>
          <p:cNvPicPr>
            <a:picLocks noGrp="1" noChangeAspect="1"/>
          </p:cNvPicPr>
          <p:nvPr>
            <p:ph type="pic" idx="1"/>
          </p:nvPr>
        </p:nvPicPr>
        <p:blipFill>
          <a:blip r:embed="rId2"/>
          <a:srcRect t="12598" b="12598"/>
          <a:stretch>
            <a:fillRect/>
          </a:stretch>
        </p:blipFill>
        <p:spPr/>
      </p:pic>
      <p:sp>
        <p:nvSpPr>
          <p:cNvPr id="4" name="Text Placeholder 3">
            <a:extLst>
              <a:ext uri="{FF2B5EF4-FFF2-40B4-BE49-F238E27FC236}">
                <a16:creationId xmlns:a16="http://schemas.microsoft.com/office/drawing/2014/main" id="{2198434A-75B8-416D-942C-C445D79F7AB3}"/>
              </a:ext>
            </a:extLst>
          </p:cNvPr>
          <p:cNvSpPr>
            <a:spLocks noGrp="1"/>
          </p:cNvSpPr>
          <p:nvPr>
            <p:ph type="body" sz="half" idx="2"/>
          </p:nvPr>
        </p:nvSpPr>
        <p:spPr>
          <a:xfrm>
            <a:off x="9144000" y="779318"/>
            <a:ext cx="2584704" cy="5704608"/>
          </a:xfrm>
        </p:spPr>
        <p:txBody>
          <a:bodyPr/>
          <a:lstStyle/>
          <a:p>
            <a:r>
              <a:rPr lang="en-US" dirty="0"/>
              <a:t>It was on the 22</a:t>
            </a:r>
            <a:r>
              <a:rPr lang="en-US" baseline="30000" dirty="0"/>
              <a:t>nd</a:t>
            </a:r>
            <a:r>
              <a:rPr lang="en-US" dirty="0"/>
              <a:t> of February 2002 at a hospital in LA and at the same time my mom’s best friend gave birth at the very exact time so her son and I became birthday twinness, it was so cute and since they were besties and the birth thing, that is how I got to meet my best friend in the “Whole” world Lee Neville.</a:t>
            </a:r>
          </a:p>
          <a:p>
            <a:r>
              <a:rPr lang="en-US" dirty="0"/>
              <a:t> We did everything together, went to the same school, spent our Holidays together, and we were always there for each other. We had rules as best friends which was our guide our relationship. Well that was all going to change as we got to High School, all because </a:t>
            </a:r>
            <a:r>
              <a:rPr lang="en-US" sz="2000" dirty="0">
                <a:latin typeface="Edwardian Script ITC" panose="030303020407070D0804" pitchFamily="66" charset="0"/>
              </a:rPr>
              <a:t>“</a:t>
            </a:r>
            <a:r>
              <a:rPr lang="en-US" sz="2800" dirty="0">
                <a:latin typeface="Edwardian Script ITC" panose="030303020407070D0804" pitchFamily="66" charset="0"/>
              </a:rPr>
              <a:t>Love”</a:t>
            </a:r>
            <a:endParaRPr lang="en-US" sz="2000" dirty="0">
              <a:latin typeface="Edwardian Script ITC" panose="030303020407070D0804" pitchFamily="66" charset="0"/>
            </a:endParaRPr>
          </a:p>
        </p:txBody>
      </p:sp>
    </p:spTree>
    <p:extLst>
      <p:ext uri="{BB962C8B-B14F-4D97-AF65-F5344CB8AC3E}">
        <p14:creationId xmlns:p14="http://schemas.microsoft.com/office/powerpoint/2010/main" val="1237142689"/>
      </p:ext>
    </p:extLst>
  </p:cSld>
  <p:clrMapOvr>
    <a:masterClrMapping/>
  </p:clrMapOvr>
  <mc:AlternateContent xmlns:mc="http://schemas.openxmlformats.org/markup-compatibility/2006" xmlns:p14="http://schemas.microsoft.com/office/powerpoint/2010/main">
    <mc:Choice Requires="p14">
      <p:transition spd="slow" p14:dur="1400" advClick="0" advTm="11000">
        <p14:ripple/>
      </p:transition>
    </mc:Choice>
    <mc:Fallback xmlns="">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mph" presetSubtype="0" fill="hold" grpId="0" nodeType="clickEffect">
                                  <p:stCondLst>
                                    <p:cond delay="0"/>
                                  </p:stCondLst>
                                  <p:iterate type="lt">
                                    <p:tmPct val="4000"/>
                                  </p:iterate>
                                  <p:childTnLst>
                                    <p:set>
                                      <p:cBhvr override="childStyle">
                                        <p:cTn id="13" dur="750" fill="hold"/>
                                        <p:tgtEl>
                                          <p:spTgt spid="2"/>
                                        </p:tgtEl>
                                        <p:attrNameLst>
                                          <p:attrName>style.textDecorationUnderline</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4" presetClass="emph" presetSubtype="0" fill="hold" grpId="0" nodeType="clickEffect">
                                  <p:stCondLst>
                                    <p:cond delay="0"/>
                                  </p:stCondLst>
                                  <p:iterate type="lt">
                                    <p:tmPct val="10000"/>
                                  </p:iterate>
                                  <p:childTnLst>
                                    <p:animMotion origin="layout" path="M 0.0 0.0 L 0.0 -0.07213" pathEditMode="relative" ptsTypes="">
                                      <p:cBhvr>
                                        <p:cTn id="17" dur="375" accel="50000" decel="50000" autoRev="1" fill="hold">
                                          <p:stCondLst>
                                            <p:cond delay="0"/>
                                          </p:stCondLst>
                                        </p:cTn>
                                        <p:tgtEl>
                                          <p:spTgt spid="4">
                                            <p:txEl>
                                              <p:pRg st="0" end="0"/>
                                            </p:txEl>
                                          </p:spTgt>
                                        </p:tgtEl>
                                        <p:attrNameLst>
                                          <p:attrName>ppt_x</p:attrName>
                                          <p:attrName>ppt_y</p:attrName>
                                        </p:attrNameLst>
                                      </p:cBhvr>
                                    </p:animMotion>
                                    <p:animRot by="1500000">
                                      <p:cBhvr>
                                        <p:cTn id="18" dur="188" fill="hold">
                                          <p:stCondLst>
                                            <p:cond delay="0"/>
                                          </p:stCondLst>
                                        </p:cTn>
                                        <p:tgtEl>
                                          <p:spTgt spid="4">
                                            <p:txEl>
                                              <p:pRg st="0" end="0"/>
                                            </p:txEl>
                                          </p:spTgt>
                                        </p:tgtEl>
                                        <p:attrNameLst>
                                          <p:attrName>r</p:attrName>
                                        </p:attrNameLst>
                                      </p:cBhvr>
                                    </p:animRot>
                                    <p:animRot by="-1500000">
                                      <p:cBhvr>
                                        <p:cTn id="19" dur="188" fill="hold">
                                          <p:stCondLst>
                                            <p:cond delay="188"/>
                                          </p:stCondLst>
                                        </p:cTn>
                                        <p:tgtEl>
                                          <p:spTgt spid="4">
                                            <p:txEl>
                                              <p:pRg st="0" end="0"/>
                                            </p:txEl>
                                          </p:spTgt>
                                        </p:tgtEl>
                                        <p:attrNameLst>
                                          <p:attrName>r</p:attrName>
                                        </p:attrNameLst>
                                      </p:cBhvr>
                                    </p:animRot>
                                    <p:animRot by="-1500000">
                                      <p:cBhvr>
                                        <p:cTn id="20" dur="188" fill="hold">
                                          <p:stCondLst>
                                            <p:cond delay="375"/>
                                          </p:stCondLst>
                                        </p:cTn>
                                        <p:tgtEl>
                                          <p:spTgt spid="4">
                                            <p:txEl>
                                              <p:pRg st="0" end="0"/>
                                            </p:txEl>
                                          </p:spTgt>
                                        </p:tgtEl>
                                        <p:attrNameLst>
                                          <p:attrName>r</p:attrName>
                                        </p:attrNameLst>
                                      </p:cBhvr>
                                    </p:animRot>
                                    <p:animRot by="1500000">
                                      <p:cBhvr>
                                        <p:cTn id="21" dur="188" fill="hold">
                                          <p:stCondLst>
                                            <p:cond delay="563"/>
                                          </p:stCondLst>
                                        </p:cTn>
                                        <p:tgtEl>
                                          <p:spTgt spid="4">
                                            <p:txEl>
                                              <p:pRg st="0" end="0"/>
                                            </p:txEl>
                                          </p:spTgt>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34" presetClass="emph" presetSubtype="0" fill="hold" grpId="0" nodeType="clickEffect">
                                  <p:stCondLst>
                                    <p:cond delay="0"/>
                                  </p:stCondLst>
                                  <p:iterate type="lt">
                                    <p:tmPct val="10000"/>
                                  </p:iterate>
                                  <p:childTnLst>
                                    <p:animMotion origin="layout" path="M 0.0 0.0 L 0.0 -0.07213" pathEditMode="relative" ptsTypes="">
                                      <p:cBhvr>
                                        <p:cTn id="25" dur="375" accel="50000" decel="50000" autoRev="1" fill="hold">
                                          <p:stCondLst>
                                            <p:cond delay="0"/>
                                          </p:stCondLst>
                                        </p:cTn>
                                        <p:tgtEl>
                                          <p:spTgt spid="4">
                                            <p:txEl>
                                              <p:pRg st="1" end="1"/>
                                            </p:txEl>
                                          </p:spTgt>
                                        </p:tgtEl>
                                        <p:attrNameLst>
                                          <p:attrName>ppt_x</p:attrName>
                                          <p:attrName>ppt_y</p:attrName>
                                        </p:attrNameLst>
                                      </p:cBhvr>
                                    </p:animMotion>
                                    <p:animRot by="1500000">
                                      <p:cBhvr>
                                        <p:cTn id="26" dur="188" fill="hold">
                                          <p:stCondLst>
                                            <p:cond delay="0"/>
                                          </p:stCondLst>
                                        </p:cTn>
                                        <p:tgtEl>
                                          <p:spTgt spid="4">
                                            <p:txEl>
                                              <p:pRg st="1" end="1"/>
                                            </p:txEl>
                                          </p:spTgt>
                                        </p:tgtEl>
                                        <p:attrNameLst>
                                          <p:attrName>r</p:attrName>
                                        </p:attrNameLst>
                                      </p:cBhvr>
                                    </p:animRot>
                                    <p:animRot by="-1500000">
                                      <p:cBhvr>
                                        <p:cTn id="27" dur="188" fill="hold">
                                          <p:stCondLst>
                                            <p:cond delay="188"/>
                                          </p:stCondLst>
                                        </p:cTn>
                                        <p:tgtEl>
                                          <p:spTgt spid="4">
                                            <p:txEl>
                                              <p:pRg st="1" end="1"/>
                                            </p:txEl>
                                          </p:spTgt>
                                        </p:tgtEl>
                                        <p:attrNameLst>
                                          <p:attrName>r</p:attrName>
                                        </p:attrNameLst>
                                      </p:cBhvr>
                                    </p:animRot>
                                    <p:animRot by="-1500000">
                                      <p:cBhvr>
                                        <p:cTn id="28" dur="188" fill="hold">
                                          <p:stCondLst>
                                            <p:cond delay="375"/>
                                          </p:stCondLst>
                                        </p:cTn>
                                        <p:tgtEl>
                                          <p:spTgt spid="4">
                                            <p:txEl>
                                              <p:pRg st="1" end="1"/>
                                            </p:txEl>
                                          </p:spTgt>
                                        </p:tgtEl>
                                        <p:attrNameLst>
                                          <p:attrName>r</p:attrName>
                                        </p:attrNameLst>
                                      </p:cBhvr>
                                    </p:animRot>
                                    <p:animRot by="1500000">
                                      <p:cBhvr>
                                        <p:cTn id="29" dur="188" fill="hold">
                                          <p:stCondLst>
                                            <p:cond delay="563"/>
                                          </p:stCondLst>
                                        </p:cTn>
                                        <p:tgtEl>
                                          <p:spTgt spid="4">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968E-EE0A-41D2-A066-AD73F6298294}"/>
              </a:ext>
            </a:extLst>
          </p:cNvPr>
          <p:cNvSpPr>
            <a:spLocks noGrp="1"/>
          </p:cNvSpPr>
          <p:nvPr>
            <p:ph type="title"/>
          </p:nvPr>
        </p:nvSpPr>
        <p:spPr>
          <a:xfrm>
            <a:off x="4625686" y="565063"/>
            <a:ext cx="2940628" cy="428520"/>
          </a:xfrm>
        </p:spPr>
        <p:txBody>
          <a:bodyPr>
            <a:normAutofit fontScale="90000"/>
          </a:bodyPr>
          <a:lstStyle/>
          <a:p>
            <a:pPr algn="ctr"/>
            <a:r>
              <a:rPr lang="en-US" sz="2000" dirty="0">
                <a:solidFill>
                  <a:schemeClr val="accent2">
                    <a:lumMod val="50000"/>
                  </a:schemeClr>
                </a:solidFill>
                <a:latin typeface="Castellar" panose="020A0402060406010301" pitchFamily="18" charset="0"/>
              </a:rPr>
              <a:t>HIGH SCHOOL</a:t>
            </a:r>
            <a:br>
              <a:rPr lang="en-US" sz="2000" dirty="0">
                <a:solidFill>
                  <a:schemeClr val="accent2">
                    <a:lumMod val="50000"/>
                  </a:schemeClr>
                </a:solidFill>
                <a:latin typeface="Castellar" panose="020A0402060406010301" pitchFamily="18" charset="0"/>
              </a:rPr>
            </a:br>
            <a:r>
              <a:rPr lang="en-US" sz="2000" dirty="0">
                <a:solidFill>
                  <a:schemeClr val="accent2">
                    <a:lumMod val="50000"/>
                  </a:schemeClr>
                </a:solidFill>
                <a:latin typeface="Castellar" panose="020A0402060406010301" pitchFamily="18" charset="0"/>
              </a:rPr>
              <a:t>Part 1 </a:t>
            </a:r>
            <a:br>
              <a:rPr lang="en-US" sz="2000" dirty="0">
                <a:solidFill>
                  <a:schemeClr val="accent2">
                    <a:lumMod val="50000"/>
                  </a:schemeClr>
                </a:solidFill>
                <a:latin typeface="Castellar" panose="020A0402060406010301" pitchFamily="18" charset="0"/>
              </a:rPr>
            </a:br>
            <a:endParaRPr lang="en-US" sz="2000" dirty="0">
              <a:solidFill>
                <a:schemeClr val="accent2">
                  <a:lumMod val="50000"/>
                </a:schemeClr>
              </a:solidFill>
              <a:latin typeface="Castellar" panose="020A0402060406010301" pitchFamily="18" charset="0"/>
            </a:endParaRPr>
          </a:p>
        </p:txBody>
      </p:sp>
      <p:sp>
        <p:nvSpPr>
          <p:cNvPr id="3" name="Rectangle 2">
            <a:extLst>
              <a:ext uri="{FF2B5EF4-FFF2-40B4-BE49-F238E27FC236}">
                <a16:creationId xmlns:a16="http://schemas.microsoft.com/office/drawing/2014/main" id="{AB399C95-96E4-42CD-A08C-5BCBAAE43187}"/>
              </a:ext>
            </a:extLst>
          </p:cNvPr>
          <p:cNvSpPr/>
          <p:nvPr/>
        </p:nvSpPr>
        <p:spPr>
          <a:xfrm>
            <a:off x="354677" y="1166842"/>
            <a:ext cx="4570614" cy="4524315"/>
          </a:xfrm>
          <a:prstGeom prst="rect">
            <a:avLst/>
          </a:prstGeom>
          <a:noFill/>
          <a:scene3d>
            <a:camera prst="perspectiveFront"/>
            <a:lightRig rig="threePt" dir="t"/>
          </a:scene3d>
        </p:spPr>
        <p:txBody>
          <a:bodyPr wrap="square" lIns="91440" tIns="45720" rIns="91440" bIns="45720">
            <a:spAutoFit/>
          </a:bodyPr>
          <a:lstStyle/>
          <a:p>
            <a:r>
              <a:rPr lang="en-US" sz="1600" i="1" dirty="0">
                <a:ln w="0"/>
                <a:solidFill>
                  <a:schemeClr val="accent1">
                    <a:lumMod val="50000"/>
                  </a:schemeClr>
                </a:solidFill>
                <a:effectLst>
                  <a:reflection blurRad="6350" stA="53000" endA="300" endPos="35500" dir="5400000" sy="-90000" algn="bl" rotWithShape="0"/>
                </a:effectLst>
                <a:latin typeface="Georgia" panose="02040502050405020303" pitchFamily="18" charset="0"/>
              </a:rPr>
              <a:t>Well it all started when we got to our new school where also my bestie’s elder brother schools, well that was expected but all was good as far as I don’t break #RULE 7 “Don’t date your besties relatives. "The</a:t>
            </a:r>
            <a:r>
              <a:rPr lang="en-US" sz="1600" i="1" cap="none" spc="0" dirty="0">
                <a:ln w="0"/>
                <a:solidFill>
                  <a:schemeClr val="accent1">
                    <a:lumMod val="50000"/>
                  </a:schemeClr>
                </a:solidFill>
                <a:effectLst>
                  <a:reflection blurRad="6350" stA="53000" endA="300" endPos="35500" dir="5400000" sy="-90000" algn="bl" rotWithShape="0"/>
                </a:effectLst>
                <a:latin typeface="Georgia" panose="02040502050405020303" pitchFamily="18" charset="0"/>
              </a:rPr>
              <a:t> year was moving on kinda ok until  L</a:t>
            </a:r>
            <a:r>
              <a:rPr lang="en-US" sz="1600" i="1" dirty="0">
                <a:ln w="0"/>
                <a:solidFill>
                  <a:schemeClr val="accent1">
                    <a:lumMod val="50000"/>
                  </a:schemeClr>
                </a:solidFill>
                <a:effectLst>
                  <a:reflection blurRad="6350" stA="53000" endA="300" endPos="35500" dir="5400000" sy="-90000" algn="bl" rotWithShape="0"/>
                </a:effectLst>
                <a:latin typeface="Georgia" panose="02040502050405020303" pitchFamily="18" charset="0"/>
              </a:rPr>
              <a:t>ee and I were </a:t>
            </a:r>
            <a:r>
              <a:rPr lang="en-US" sz="1600" i="1" cap="none" spc="0" dirty="0">
                <a:ln w="0"/>
                <a:solidFill>
                  <a:schemeClr val="accent1">
                    <a:lumMod val="50000"/>
                  </a:schemeClr>
                </a:solidFill>
                <a:effectLst>
                  <a:reflection blurRad="6350" stA="53000" endA="300" endPos="35500" dir="5400000" sy="-90000" algn="bl" rotWithShape="0"/>
                </a:effectLst>
                <a:latin typeface="Georgia" panose="02040502050405020303" pitchFamily="18" charset="0"/>
              </a:rPr>
              <a:t>tasked with a fundraiser idea for the school’s Anniversary. We thought for days on what the students will like, how accepta</a:t>
            </a:r>
            <a:r>
              <a:rPr lang="en-US" sz="1600" i="1" dirty="0">
                <a:ln w="0"/>
                <a:solidFill>
                  <a:schemeClr val="accent1">
                    <a:lumMod val="50000"/>
                  </a:schemeClr>
                </a:solidFill>
                <a:effectLst>
                  <a:reflection blurRad="6350" stA="53000" endA="300" endPos="35500" dir="5400000" sy="-90000" algn="bl" rotWithShape="0"/>
                </a:effectLst>
                <a:latin typeface="Georgia" panose="02040502050405020303" pitchFamily="18" charset="0"/>
              </a:rPr>
              <a:t>ble it will be, etc. Well all ideas were either rejected by the  Student board   for being to ordinary, saying we’re not thinking outside the box. Well we hit a wall at that point. Then on deadline day it hit me let’s organize a kissing booth .Well the idea was accepted by all but the problem was to get the participants. The students all gave conditions or excuses it was so frustrating. So Lee and I became the participants for the booth.</a:t>
            </a:r>
          </a:p>
        </p:txBody>
      </p:sp>
      <p:pic>
        <p:nvPicPr>
          <p:cNvPr id="9" name="Picture 8">
            <a:extLst>
              <a:ext uri="{FF2B5EF4-FFF2-40B4-BE49-F238E27FC236}">
                <a16:creationId xmlns:a16="http://schemas.microsoft.com/office/drawing/2014/main" id="{42288BA4-1383-46AC-AF9F-9F8B026EACD9}"/>
              </a:ext>
            </a:extLst>
          </p:cNvPr>
          <p:cNvPicPr>
            <a:picLocks noChangeAspect="1"/>
          </p:cNvPicPr>
          <p:nvPr/>
        </p:nvPicPr>
        <p:blipFill>
          <a:blip r:embed="rId2"/>
          <a:stretch>
            <a:fillRect/>
          </a:stretch>
        </p:blipFill>
        <p:spPr>
          <a:xfrm>
            <a:off x="5059680" y="1470930"/>
            <a:ext cx="6205728" cy="3916139"/>
          </a:xfrm>
          <a:prstGeom prst="rect">
            <a:avLst/>
          </a:prstGeom>
        </p:spPr>
      </p:pic>
    </p:spTree>
    <p:extLst>
      <p:ext uri="{BB962C8B-B14F-4D97-AF65-F5344CB8AC3E}">
        <p14:creationId xmlns:p14="http://schemas.microsoft.com/office/powerpoint/2010/main" val="792620035"/>
      </p:ext>
    </p:extLst>
  </p:cSld>
  <p:clrMapOvr>
    <a:masterClrMapping/>
  </p:clrMapOvr>
  <mc:AlternateContent xmlns:mc="http://schemas.openxmlformats.org/markup-compatibility/2006" xmlns:p14="http://schemas.microsoft.com/office/powerpoint/2010/main">
    <mc:Choice Requires="p14">
      <p:transition spd="slow" p14:dur="1600" advClick="0" advTm="12000">
        <p14:prism isContent="1" isInverted="1"/>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path" presetSubtype="0" accel="50000" decel="50000" fill="hold" nodeType="clickEffect">
                                  <p:stCondLst>
                                    <p:cond delay="250"/>
                                  </p:stCondLst>
                                  <p:childTnLst>
                                    <p:animMotion origin="layout" path="M 0 0 C 0.03 -0.038 0.075 -0.062 0.125 -0.062 C 0.175 -0.062 0.22 -0.038 0.25 0 C 0.22 0.038 0.175 0.062 0.125 0.062 C 0.075 0.062 0.03 0.038 0 0 Z" pathEditMode="relative" ptsTypes="">
                                      <p:cBhvr>
                                        <p:cTn id="6" dur="2000" fill="hold"/>
                                        <p:tgtEl>
                                          <p:spTgt spid="3">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5" presetClass="path" presetSubtype="0" accel="50000" decel="50000" fill="hold" nodeType="clickEffect">
                                  <p:stCondLst>
                                    <p:cond delay="0"/>
                                  </p:stCondLst>
                                  <p:childTnLst>
                                    <p:animMotion origin="layout" path="M 0 0 L 0.029 0.091 L 0.125 0.091 L 0.048 0.147 L 0.077 0.238 L 0 0.182 L -0.077 0.238 L -0.048 0.147 L -0.125 0.091 L -0.029 0.091 L 0 0 Z" pathEditMode="relative" ptsTypes="">
                                      <p:cBhvr>
                                        <p:cTn id="10" dur="2000" fill="hold"/>
                                        <p:tgtEl>
                                          <p:spTgt spid="9"/>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4" presetClass="path" presetSubtype="0" accel="50000" decel="50000" fill="hold" grpId="0" nodeType="clickEffect">
                                  <p:stCondLst>
                                    <p:cond delay="0"/>
                                  </p:stCondLst>
                                  <p:childTnLst>
                                    <p:animMotion origin="layout" path="M 0 0 L 0.178 0 L 0.25 0.121 L 0.072 0.121 L 0 0 Z" pathEditMode="relative" ptsTypes="">
                                      <p:cBhvr>
                                        <p:cTn id="14"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FD65D4-3529-4FD7-81F4-B9941FEFC053}"/>
              </a:ext>
            </a:extLst>
          </p:cNvPr>
          <p:cNvSpPr txBox="1"/>
          <p:nvPr/>
        </p:nvSpPr>
        <p:spPr>
          <a:xfrm>
            <a:off x="401090" y="852281"/>
            <a:ext cx="5036744" cy="5355312"/>
          </a:xfrm>
          <a:prstGeom prst="rect">
            <a:avLst/>
          </a:prstGeom>
          <a:noFill/>
        </p:spPr>
        <p:txBody>
          <a:bodyPr wrap="square" rtlCol="0">
            <a:spAutoFit/>
          </a:bodyPr>
          <a:lstStyle/>
          <a:p>
            <a:r>
              <a:rPr lang="en-US" sz="1800" i="1" cap="none" spc="0" dirty="0">
                <a:ln w="0"/>
                <a:solidFill>
                  <a:schemeClr val="accent1">
                    <a:lumMod val="50000"/>
                  </a:schemeClr>
                </a:solidFill>
                <a:effectLst>
                  <a:reflection blurRad="6350" stA="53000" endA="300" endPos="35500" dir="5400000" sy="-90000" algn="bl" rotWithShape="0"/>
                </a:effectLst>
                <a:latin typeface="Georgia" panose="02040502050405020303" pitchFamily="18" charset="0"/>
              </a:rPr>
              <a:t>On the day of the it which held, in the evening all was setup and the ti</a:t>
            </a:r>
            <a:r>
              <a:rPr lang="en-US" sz="1800" i="1" dirty="0">
                <a:ln w="0"/>
                <a:solidFill>
                  <a:schemeClr val="accent1">
                    <a:lumMod val="50000"/>
                  </a:schemeClr>
                </a:solidFill>
                <a:effectLst>
                  <a:reflection blurRad="6350" stA="53000" endA="300" endPos="35500" dir="5400000" sy="-90000" algn="bl" rotWithShape="0"/>
                </a:effectLst>
                <a:latin typeface="Georgia" panose="02040502050405020303" pitchFamily="18" charset="0"/>
              </a:rPr>
              <a:t>me came, I haven’t kissed anyone in my life and I was about to kiss a few people, I was really nervous. Time came and everyone was there but no one was actually wanting to come, I was blindfolded and I really felt awkward when no one came forth . Feeling down casted I was about to close it down then  someone said he will like a kiss. I told him am not joking, I haven’t kissed anyone before and am shy, before I could list  more reasons why he shouldn’t, he kissed me. I couldn’t explain it, but it was perfect just the way I imagined it, dreamy perhaps. His gesture made the everyone look at us in awe everything was going great. Only for me to pull the blindfold and find out is  my bestie's elder bro, Noah.😱😰😨.</a:t>
            </a:r>
            <a:endParaRPr lang="en-US" dirty="0">
              <a:latin typeface="Times New Roman" panose="02020603050405020304" pitchFamily="18" charset="0"/>
              <a:cs typeface="Times New Roman" panose="02020603050405020304" pitchFamily="18" charset="0"/>
            </a:endParaRPr>
          </a:p>
          <a:p>
            <a:endParaRPr lang="en-US" sz="1800" i="1" cap="none" spc="0" dirty="0">
              <a:ln w="0"/>
              <a:solidFill>
                <a:schemeClr val="accent1">
                  <a:lumMod val="50000"/>
                </a:schemeClr>
              </a:solidFill>
              <a:effectLst>
                <a:reflection blurRad="6350" stA="53000" endA="300" endPos="35500" dir="5400000" sy="-90000" algn="bl" rotWithShape="0"/>
              </a:effectLst>
              <a:latin typeface="Georgia" panose="02040502050405020303" pitchFamily="18" charset="0"/>
            </a:endParaRPr>
          </a:p>
        </p:txBody>
      </p:sp>
      <p:sp>
        <p:nvSpPr>
          <p:cNvPr id="4" name="Rectangle 3">
            <a:extLst>
              <a:ext uri="{FF2B5EF4-FFF2-40B4-BE49-F238E27FC236}">
                <a16:creationId xmlns:a16="http://schemas.microsoft.com/office/drawing/2014/main" id="{76A1D4ED-36C6-456F-A28D-13B9AFF7F785}"/>
              </a:ext>
            </a:extLst>
          </p:cNvPr>
          <p:cNvSpPr/>
          <p:nvPr/>
        </p:nvSpPr>
        <p:spPr>
          <a:xfrm>
            <a:off x="5315372" y="650407"/>
            <a:ext cx="2097049" cy="954107"/>
          </a:xfrm>
          <a:prstGeom prst="rect">
            <a:avLst/>
          </a:prstGeom>
          <a:noFill/>
        </p:spPr>
        <p:txBody>
          <a:bodyPr wrap="none" lIns="91440" tIns="45720" rIns="91440" bIns="45720">
            <a:spAutoFit/>
          </a:bodyPr>
          <a:lstStyle/>
          <a:p>
            <a:pPr algn="ctr"/>
            <a:r>
              <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High School</a:t>
            </a:r>
          </a:p>
          <a:p>
            <a:pPr algn="ctr"/>
            <a:r>
              <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Part 2</a:t>
            </a:r>
          </a:p>
        </p:txBody>
      </p:sp>
      <p:grpSp>
        <p:nvGrpSpPr>
          <p:cNvPr id="8" name="Group 7">
            <a:extLst>
              <a:ext uri="{FF2B5EF4-FFF2-40B4-BE49-F238E27FC236}">
                <a16:creationId xmlns:a16="http://schemas.microsoft.com/office/drawing/2014/main" id="{B9132421-2FB2-488C-944C-363F1AC47BE3}"/>
              </a:ext>
            </a:extLst>
          </p:cNvPr>
          <p:cNvGrpSpPr/>
          <p:nvPr/>
        </p:nvGrpSpPr>
        <p:grpSpPr>
          <a:xfrm>
            <a:off x="7620228" y="852281"/>
            <a:ext cx="3645396" cy="4044955"/>
            <a:chOff x="7741932" y="2058271"/>
            <a:chExt cx="3645396" cy="4044955"/>
          </a:xfrm>
        </p:grpSpPr>
        <p:pic>
          <p:nvPicPr>
            <p:cNvPr id="5" name="Picture 4">
              <a:extLst>
                <a:ext uri="{FF2B5EF4-FFF2-40B4-BE49-F238E27FC236}">
                  <a16:creationId xmlns:a16="http://schemas.microsoft.com/office/drawing/2014/main" id="{DF3A0C29-846F-402F-8577-4BEB7C1A5001}"/>
                </a:ext>
              </a:extLst>
            </p:cNvPr>
            <p:cNvPicPr>
              <a:picLocks noChangeAspect="1"/>
            </p:cNvPicPr>
            <p:nvPr/>
          </p:nvPicPr>
          <p:blipFill>
            <a:blip r:embed="rId2"/>
            <a:stretch>
              <a:fillRect/>
            </a:stretch>
          </p:blipFill>
          <p:spPr>
            <a:xfrm>
              <a:off x="7741932" y="2058271"/>
              <a:ext cx="3645396" cy="1975144"/>
            </a:xfrm>
            <a:prstGeom prst="rect">
              <a:avLst/>
            </a:prstGeom>
          </p:spPr>
        </p:pic>
        <p:pic>
          <p:nvPicPr>
            <p:cNvPr id="7" name="Picture 6">
              <a:extLst>
                <a:ext uri="{FF2B5EF4-FFF2-40B4-BE49-F238E27FC236}">
                  <a16:creationId xmlns:a16="http://schemas.microsoft.com/office/drawing/2014/main" id="{25DCFF08-78CC-4628-BA54-4BFFB98F79D7}"/>
                </a:ext>
              </a:extLst>
            </p:cNvPr>
            <p:cNvPicPr>
              <a:picLocks noChangeAspect="1"/>
            </p:cNvPicPr>
            <p:nvPr/>
          </p:nvPicPr>
          <p:blipFill>
            <a:blip r:embed="rId3"/>
            <a:stretch>
              <a:fillRect/>
            </a:stretch>
          </p:blipFill>
          <p:spPr>
            <a:xfrm>
              <a:off x="7741932" y="4128082"/>
              <a:ext cx="3645396" cy="1975144"/>
            </a:xfrm>
            <a:prstGeom prst="rect">
              <a:avLst/>
            </a:prstGeom>
          </p:spPr>
        </p:pic>
      </p:grpSp>
      <p:pic>
        <p:nvPicPr>
          <p:cNvPr id="10" name="Picture 9">
            <a:extLst>
              <a:ext uri="{FF2B5EF4-FFF2-40B4-BE49-F238E27FC236}">
                <a16:creationId xmlns:a16="http://schemas.microsoft.com/office/drawing/2014/main" id="{2D067F5E-A89B-4147-90E8-1BC677F88843}"/>
              </a:ext>
            </a:extLst>
          </p:cNvPr>
          <p:cNvPicPr>
            <a:picLocks noChangeAspect="1"/>
          </p:cNvPicPr>
          <p:nvPr/>
        </p:nvPicPr>
        <p:blipFill>
          <a:blip r:embed="rId4"/>
          <a:stretch>
            <a:fillRect/>
          </a:stretch>
        </p:blipFill>
        <p:spPr>
          <a:xfrm>
            <a:off x="5437835" y="1976022"/>
            <a:ext cx="2097048" cy="2522826"/>
          </a:xfrm>
          <a:prstGeom prst="rect">
            <a:avLst/>
          </a:prstGeom>
        </p:spPr>
      </p:pic>
    </p:spTree>
    <p:extLst>
      <p:ext uri="{BB962C8B-B14F-4D97-AF65-F5344CB8AC3E}">
        <p14:creationId xmlns:p14="http://schemas.microsoft.com/office/powerpoint/2010/main" val="1298875396"/>
      </p:ext>
    </p:extLst>
  </p:cSld>
  <p:clrMapOvr>
    <a:masterClrMapping/>
  </p:clrMapOvr>
  <mc:AlternateContent xmlns:mc="http://schemas.openxmlformats.org/markup-compatibility/2006" xmlns:p14="http://schemas.microsoft.com/office/powerpoint/2010/main">
    <mc:Choice Requires="p14">
      <p:transition spd="slow" p14:dur="3400" advClick="0" advTm="15000">
        <p14:reveal/>
      </p:transition>
    </mc:Choice>
    <mc:Fallback xmlns="">
      <p:transition spd="slow"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path" presetSubtype="0" accel="50000" decel="50000" fill="hold" grpId="0" nodeType="clickEffect">
                                  <p:stCondLst>
                                    <p:cond delay="0"/>
                                  </p:stCondLst>
                                  <p:childTnLst>
                                    <p:animMotion origin="layout" path="M 0 0 C 0.001 0.034 0.011 0.065 0.028 0.085 C 0.028 0.086 0.055 0.113 0.055 0.112 C 0.07 0.127 0.079 0.148 0.079 0.17 C 0.079 0.214 0.044 0.249 0 0.25 C -0.044 0.249 -0.079 0.214 -0.079 0.17 C -0.079 0.148 -0.07 0.127 -0.055 0.112 C -0.055 0.113 -0.028 0.086 -0.028 0.085 C -0.011 0.065 -0.001 0.034 0 0 Z" pathEditMode="relative" ptsTypes="">
                                      <p:cBhvr>
                                        <p:cTn id="11" dur="1750" fill="hold"/>
                                        <p:tgtEl>
                                          <p:spTgt spid="3"/>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500"/>
                                        <p:tgtEl>
                                          <p:spTgt spid="8"/>
                                        </p:tgtEl>
                                      </p:cBhvr>
                                    </p:animEffect>
                                    <p:anim calcmode="lin" valueType="num">
                                      <p:cBhvr>
                                        <p:cTn id="17" dur="2500" fill="hold"/>
                                        <p:tgtEl>
                                          <p:spTgt spid="8"/>
                                        </p:tgtEl>
                                        <p:attrNameLst>
                                          <p:attrName>ppt_x</p:attrName>
                                        </p:attrNameLst>
                                      </p:cBhvr>
                                      <p:tavLst>
                                        <p:tav tm="0">
                                          <p:val>
                                            <p:strVal val="#ppt_x"/>
                                          </p:val>
                                        </p:tav>
                                        <p:tav tm="100000">
                                          <p:val>
                                            <p:strVal val="#ppt_x"/>
                                          </p:val>
                                        </p:tav>
                                      </p:tavLst>
                                    </p:anim>
                                    <p:anim calcmode="lin" valueType="num">
                                      <p:cBhvr>
                                        <p:cTn id="18" dur="2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500"/>
                                        <p:tgtEl>
                                          <p:spTgt spid="10"/>
                                        </p:tgtEl>
                                      </p:cBhvr>
                                    </p:animEffect>
                                    <p:anim calcmode="lin" valueType="num">
                                      <p:cBhvr>
                                        <p:cTn id="24" dur="2500" fill="hold"/>
                                        <p:tgtEl>
                                          <p:spTgt spid="10"/>
                                        </p:tgtEl>
                                        <p:attrNameLst>
                                          <p:attrName>ppt_w</p:attrName>
                                        </p:attrNameLst>
                                      </p:cBhvr>
                                      <p:tavLst>
                                        <p:tav tm="0" fmla="#ppt_w*sin(2.5*pi*$)">
                                          <p:val>
                                            <p:fltVal val="0"/>
                                          </p:val>
                                        </p:tav>
                                        <p:tav tm="100000">
                                          <p:val>
                                            <p:fltVal val="1"/>
                                          </p:val>
                                        </p:tav>
                                      </p:tavLst>
                                    </p:anim>
                                    <p:anim calcmode="lin" valueType="num">
                                      <p:cBhvr>
                                        <p:cTn id="25" dur="2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7DD8A2-9F79-420A-A0C1-5572F1E4042B}"/>
              </a:ext>
            </a:extLst>
          </p:cNvPr>
          <p:cNvSpPr>
            <a:spLocks noGrp="1"/>
          </p:cNvSpPr>
          <p:nvPr>
            <p:ph type="body" idx="1"/>
          </p:nvPr>
        </p:nvSpPr>
        <p:spPr>
          <a:xfrm>
            <a:off x="1069848" y="2074333"/>
            <a:ext cx="4754880" cy="1227953"/>
          </a:xfrm>
        </p:spPr>
        <p:txBody>
          <a:bodyPr>
            <a:normAutofit fontScale="40000" lnSpcReduction="20000"/>
          </a:bodyPr>
          <a:lstStyle/>
          <a:p>
            <a:pPr algn="l"/>
            <a:r>
              <a:rPr lang="en-US" sz="4500" dirty="0">
                <a:latin typeface="Georgia" panose="02040502050405020303" pitchFamily="18" charset="0"/>
              </a:rPr>
              <a:t>Lee was so disappointed with me, that I broke a rule. I thought it was childish because you can’t control your feelings but he said why Noah out of everyone why him. I said  I don’t know why but it just feels right.</a:t>
            </a:r>
            <a:endParaRPr lang="en-US" sz="1400" dirty="0">
              <a:latin typeface="Georgia" panose="02040502050405020303" pitchFamily="18" charset="0"/>
            </a:endParaRPr>
          </a:p>
        </p:txBody>
      </p:sp>
      <p:pic>
        <p:nvPicPr>
          <p:cNvPr id="7" name="Content Placeholder 6">
            <a:extLst>
              <a:ext uri="{FF2B5EF4-FFF2-40B4-BE49-F238E27FC236}">
                <a16:creationId xmlns:a16="http://schemas.microsoft.com/office/drawing/2014/main" id="{8BD5C41C-9201-4FEE-9FA2-37CA9FCCCA71}"/>
              </a:ext>
            </a:extLst>
          </p:cNvPr>
          <p:cNvPicPr>
            <a:picLocks noGrp="1" noChangeAspect="1"/>
          </p:cNvPicPr>
          <p:nvPr>
            <p:ph sz="half" idx="2"/>
          </p:nvPr>
        </p:nvPicPr>
        <p:blipFill>
          <a:blip r:embed="rId2"/>
          <a:stretch>
            <a:fillRect/>
          </a:stretch>
        </p:blipFill>
        <p:spPr>
          <a:xfrm>
            <a:off x="2464594" y="3429000"/>
            <a:ext cx="1952625" cy="2343150"/>
          </a:xfrm>
        </p:spPr>
      </p:pic>
      <p:sp>
        <p:nvSpPr>
          <p:cNvPr id="5" name="Text Placeholder 4">
            <a:extLst>
              <a:ext uri="{FF2B5EF4-FFF2-40B4-BE49-F238E27FC236}">
                <a16:creationId xmlns:a16="http://schemas.microsoft.com/office/drawing/2014/main" id="{8D496389-39E4-4A87-B5F8-9D915A9AA20C}"/>
              </a:ext>
            </a:extLst>
          </p:cNvPr>
          <p:cNvSpPr>
            <a:spLocks noGrp="1"/>
          </p:cNvSpPr>
          <p:nvPr>
            <p:ph type="body" sz="quarter" idx="3"/>
          </p:nvPr>
        </p:nvSpPr>
        <p:spPr>
          <a:xfrm>
            <a:off x="6367274" y="2055574"/>
            <a:ext cx="4754880" cy="1227953"/>
          </a:xfrm>
        </p:spPr>
        <p:txBody>
          <a:bodyPr>
            <a:noAutofit/>
          </a:bodyPr>
          <a:lstStyle/>
          <a:p>
            <a:pPr algn="l"/>
            <a:r>
              <a:rPr lang="en-US" sz="1400" dirty="0">
                <a:latin typeface="Georgia" panose="02040502050405020303" pitchFamily="18" charset="0"/>
              </a:rPr>
              <a:t>Well as the blind fold removed I was perplexed but unusually calm about it, but what he said just sunk me into confusion. He said that he started having feelings for me since I got in  that he couldn’t see me as a little kid sis anymore. He confessed his feelings in front of everyone he said </a:t>
            </a:r>
            <a:r>
              <a:rPr lang="en-US" sz="1400" dirty="0">
                <a:latin typeface="Algerian" panose="04020705040A02060702" pitchFamily="82" charset="0"/>
              </a:rPr>
              <a:t>“I Love You”.</a:t>
            </a:r>
          </a:p>
        </p:txBody>
      </p:sp>
      <p:pic>
        <p:nvPicPr>
          <p:cNvPr id="11" name="Content Placeholder 10">
            <a:extLst>
              <a:ext uri="{FF2B5EF4-FFF2-40B4-BE49-F238E27FC236}">
                <a16:creationId xmlns:a16="http://schemas.microsoft.com/office/drawing/2014/main" id="{4D2C06F7-EE09-4812-A424-61DBFE980B12}"/>
              </a:ext>
            </a:extLst>
          </p:cNvPr>
          <p:cNvPicPr>
            <a:picLocks noGrp="1" noChangeAspect="1"/>
          </p:cNvPicPr>
          <p:nvPr>
            <p:ph sz="quarter" idx="4"/>
          </p:nvPr>
        </p:nvPicPr>
        <p:blipFill>
          <a:blip r:embed="rId3"/>
          <a:stretch>
            <a:fillRect/>
          </a:stretch>
        </p:blipFill>
        <p:spPr>
          <a:xfrm>
            <a:off x="7639372" y="3429000"/>
            <a:ext cx="1952624" cy="2527300"/>
          </a:xfrm>
        </p:spPr>
      </p:pic>
      <p:sp>
        <p:nvSpPr>
          <p:cNvPr id="9" name="Rectangle 8">
            <a:extLst>
              <a:ext uri="{FF2B5EF4-FFF2-40B4-BE49-F238E27FC236}">
                <a16:creationId xmlns:a16="http://schemas.microsoft.com/office/drawing/2014/main" id="{9E0F8E48-2134-4EF0-98CB-A5E7B246B260}"/>
              </a:ext>
            </a:extLst>
          </p:cNvPr>
          <p:cNvSpPr/>
          <p:nvPr/>
        </p:nvSpPr>
        <p:spPr>
          <a:xfrm>
            <a:off x="3696492" y="577853"/>
            <a:ext cx="4549643" cy="923330"/>
          </a:xfrm>
          <a:prstGeom prst="rect">
            <a:avLst/>
          </a:prstGeom>
          <a:noFill/>
        </p:spPr>
        <p:txBody>
          <a:bodyPr wrap="none" lIns="91440" tIns="45720" rIns="91440" bIns="45720">
            <a:spAutoFit/>
          </a:bodyPr>
          <a:lstStyle/>
          <a:p>
            <a:pPr algn="ctr"/>
            <a:r>
              <a:rPr lang="en-US" sz="5400" b="1" i="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Georgia" panose="02040502050405020303" pitchFamily="18" charset="0"/>
              </a:rPr>
              <a:t>Conflictions</a:t>
            </a:r>
          </a:p>
        </p:txBody>
      </p:sp>
      <p:sp>
        <p:nvSpPr>
          <p:cNvPr id="10" name="Rectangle 9">
            <a:extLst>
              <a:ext uri="{FF2B5EF4-FFF2-40B4-BE49-F238E27FC236}">
                <a16:creationId xmlns:a16="http://schemas.microsoft.com/office/drawing/2014/main" id="{D651D1F8-06EE-4577-B0D6-63871D624D4A}"/>
              </a:ext>
            </a:extLst>
          </p:cNvPr>
          <p:cNvSpPr/>
          <p:nvPr/>
        </p:nvSpPr>
        <p:spPr>
          <a:xfrm>
            <a:off x="4106000" y="1501183"/>
            <a:ext cx="3980000" cy="523220"/>
          </a:xfrm>
          <a:prstGeom prst="rect">
            <a:avLst/>
          </a:prstGeom>
          <a:noFill/>
        </p:spPr>
        <p:txBody>
          <a:bodyPr wrap="none" lIns="91440" tIns="45720" rIns="91440" bIns="45720">
            <a:spAutoFit/>
          </a:bodyPr>
          <a:lstStyle/>
          <a:p>
            <a:pPr algn="ctr"/>
            <a:r>
              <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Don’t Know What To Do</a:t>
            </a:r>
            <a:endParaRPr lang="en-US" sz="2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289221933"/>
      </p:ext>
    </p:extLst>
  </p:cSld>
  <p:clrMapOvr>
    <a:masterClrMapping/>
  </p:clrMapOvr>
  <mc:AlternateContent xmlns:mc="http://schemas.openxmlformats.org/markup-compatibility/2006" xmlns:p14="http://schemas.microsoft.com/office/powerpoint/2010/main">
    <mc:Choice Requires="p14">
      <p:transition spd="slow" p14:dur="3000" advClick="0" advTm="8000"/>
    </mc:Choice>
    <mc:Fallback xmlns="">
      <p:transition spd="slow"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9"/>
                                        </p:tgtEl>
                                        <p:attrNameLst>
                                          <p:attrName>ppt_x</p:attrName>
                                          <p:attrName>ppt_y</p:attrName>
                                        </p:attrNameLst>
                                      </p:cBhvr>
                                    </p:animMotion>
                                    <p:animRot by="1500000">
                                      <p:cBhvr>
                                        <p:cTn id="7" dur="125" fill="hold">
                                          <p:stCondLst>
                                            <p:cond delay="0"/>
                                          </p:stCondLst>
                                        </p:cTn>
                                        <p:tgtEl>
                                          <p:spTgt spid="9"/>
                                        </p:tgtEl>
                                        <p:attrNameLst>
                                          <p:attrName>r</p:attrName>
                                        </p:attrNameLst>
                                      </p:cBhvr>
                                    </p:animRot>
                                    <p:animRot by="-1500000">
                                      <p:cBhvr>
                                        <p:cTn id="8" dur="125" fill="hold">
                                          <p:stCondLst>
                                            <p:cond delay="125"/>
                                          </p:stCondLst>
                                        </p:cTn>
                                        <p:tgtEl>
                                          <p:spTgt spid="9"/>
                                        </p:tgtEl>
                                        <p:attrNameLst>
                                          <p:attrName>r</p:attrName>
                                        </p:attrNameLst>
                                      </p:cBhvr>
                                    </p:animRot>
                                    <p:animRot by="-1500000">
                                      <p:cBhvr>
                                        <p:cTn id="9" dur="125" fill="hold">
                                          <p:stCondLst>
                                            <p:cond delay="250"/>
                                          </p:stCondLst>
                                        </p:cTn>
                                        <p:tgtEl>
                                          <p:spTgt spid="9"/>
                                        </p:tgtEl>
                                        <p:attrNameLst>
                                          <p:attrName>r</p:attrName>
                                        </p:attrNameLst>
                                      </p:cBhvr>
                                    </p:animRot>
                                    <p:animRot by="1500000">
                                      <p:cBhvr>
                                        <p:cTn id="10" dur="125" fill="hold">
                                          <p:stCondLst>
                                            <p:cond delay="375"/>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mph" presetSubtype="0" fill="hold" grpId="0" nodeType="clickEffect">
                                  <p:stCondLst>
                                    <p:cond delay="0"/>
                                  </p:stCondLst>
                                  <p:iterate type="lt">
                                    <p:tmPct val="4000"/>
                                  </p:iterate>
                                  <p:childTnLst>
                                    <p:set>
                                      <p:cBhvr override="childStyle">
                                        <p:cTn id="14" dur="750" fill="hold"/>
                                        <p:tgtEl>
                                          <p:spTgt spid="10"/>
                                        </p:tgtEl>
                                        <p:attrNameLst>
                                          <p:attrName>style.color</p:attrName>
                                        </p:attrNameLst>
                                      </p:cBhvr>
                                      <p:to>
                                        <p:clrVal>
                                          <a:schemeClr val="accent2"/>
                                        </p:clrVal>
                                      </p:to>
                                    </p:set>
                                    <p:set>
                                      <p:cBhvr>
                                        <p:cTn id="15" dur="750" fill="hold"/>
                                        <p:tgtEl>
                                          <p:spTgt spid="10"/>
                                        </p:tgtEl>
                                        <p:attrNameLst>
                                          <p:attrName>fillcolor</p:attrName>
                                        </p:attrNameLst>
                                      </p:cBhvr>
                                      <p:to>
                                        <p:clrVal>
                                          <a:schemeClr val="accent2"/>
                                        </p:clrVal>
                                      </p:to>
                                    </p:set>
                                    <p:set>
                                      <p:cBhvr>
                                        <p:cTn id="16" dur="750" fill="hold"/>
                                        <p:tgtEl>
                                          <p:spTgt spid="10"/>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75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edge">
                                      <p:cBhvr>
                                        <p:cTn id="31" dur="225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edge">
                                      <p:cBhvr>
                                        <p:cTn id="36" dur="1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AC5CC52-B1BE-421C-B1FA-AA8987FE2600}"/>
              </a:ext>
            </a:extLst>
          </p:cNvPr>
          <p:cNvSpPr/>
          <p:nvPr/>
        </p:nvSpPr>
        <p:spPr>
          <a:xfrm>
            <a:off x="4828458" y="496789"/>
            <a:ext cx="1986442"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scene3d>
              <a:camera prst="obliqueBottomLeft"/>
              <a:lightRig rig="threePt" dir="t"/>
            </a:scene3d>
          </a:bodyPr>
          <a:lstStyle/>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choices</a:t>
            </a:r>
          </a:p>
        </p:txBody>
      </p:sp>
      <p:sp>
        <p:nvSpPr>
          <p:cNvPr id="9" name="TextBox 8">
            <a:extLst>
              <a:ext uri="{FF2B5EF4-FFF2-40B4-BE49-F238E27FC236}">
                <a16:creationId xmlns:a16="http://schemas.microsoft.com/office/drawing/2014/main" id="{637257B9-3097-4D55-8A12-4E58BCA59880}"/>
              </a:ext>
            </a:extLst>
          </p:cNvPr>
          <p:cNvSpPr txBox="1"/>
          <p:nvPr/>
        </p:nvSpPr>
        <p:spPr>
          <a:xfrm>
            <a:off x="3063932" y="1112067"/>
            <a:ext cx="5696988" cy="1323439"/>
          </a:xfrm>
          <a:prstGeom prst="rect">
            <a:avLst/>
          </a:prstGeom>
          <a:noFill/>
        </p:spPr>
        <p:txBody>
          <a:bodyPr wrap="square" rtlCol="0">
            <a:spAutoFit/>
          </a:bodyPr>
          <a:lstStyle/>
          <a:p>
            <a:pPr algn="ctr"/>
            <a:r>
              <a:rPr lang="en-US" sz="1600" dirty="0">
                <a:latin typeface="Centaur" panose="02030504050205020304" pitchFamily="18" charset="0"/>
              </a:rPr>
              <a:t>Well I don’t know what to do. I haven’t spoken to any of them because I don’t know what to say that I should choose my best friend over love or vice versa. Then college is around the corner and they are asking me to write an essay on who I want to be in five years, when I don’t know who I am now.</a:t>
            </a:r>
          </a:p>
        </p:txBody>
      </p:sp>
      <p:pic>
        <p:nvPicPr>
          <p:cNvPr id="17" name="Content Placeholder 16">
            <a:extLst>
              <a:ext uri="{FF2B5EF4-FFF2-40B4-BE49-F238E27FC236}">
                <a16:creationId xmlns:a16="http://schemas.microsoft.com/office/drawing/2014/main" id="{50BAAC9E-0832-4553-A42C-B6BD11BBBCA0}"/>
              </a:ext>
            </a:extLst>
          </p:cNvPr>
          <p:cNvPicPr>
            <a:picLocks noGrp="1" noChangeAspect="1"/>
          </p:cNvPicPr>
          <p:nvPr>
            <p:ph sz="half" idx="1"/>
          </p:nvPr>
        </p:nvPicPr>
        <p:blipFill>
          <a:blip r:embed="rId2"/>
          <a:stretch>
            <a:fillRect/>
          </a:stretch>
        </p:blipFill>
        <p:spPr>
          <a:xfrm>
            <a:off x="2169031" y="2949646"/>
            <a:ext cx="2466975" cy="2115852"/>
          </a:xfrm>
        </p:spPr>
      </p:pic>
      <p:pic>
        <p:nvPicPr>
          <p:cNvPr id="15" name="Content Placeholder 14">
            <a:extLst>
              <a:ext uri="{FF2B5EF4-FFF2-40B4-BE49-F238E27FC236}">
                <a16:creationId xmlns:a16="http://schemas.microsoft.com/office/drawing/2014/main" id="{FC87674E-4AE5-4778-94D3-324319F6CD7B}"/>
              </a:ext>
            </a:extLst>
          </p:cNvPr>
          <p:cNvPicPr>
            <a:picLocks noGrp="1" noChangeAspect="1"/>
          </p:cNvPicPr>
          <p:nvPr>
            <p:ph sz="half" idx="2"/>
          </p:nvPr>
        </p:nvPicPr>
        <p:blipFill>
          <a:blip r:embed="rId3"/>
          <a:stretch>
            <a:fillRect/>
          </a:stretch>
        </p:blipFill>
        <p:spPr>
          <a:xfrm>
            <a:off x="8156936" y="2697884"/>
            <a:ext cx="1743075" cy="2619375"/>
          </a:xfrm>
        </p:spPr>
      </p:pic>
    </p:spTree>
    <p:extLst>
      <p:ext uri="{BB962C8B-B14F-4D97-AF65-F5344CB8AC3E}">
        <p14:creationId xmlns:p14="http://schemas.microsoft.com/office/powerpoint/2010/main" val="615018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Click="0" advTm="5760">
        <p15:prstTrans prst="origami"/>
      </p:transition>
    </mc:Choice>
    <mc:Fallback xmlns="">
      <p:transition spd="slow" advClick="0" advTm="576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path" presetSubtype="0" accel="50000" decel="50000" fill="hold" grpId="0" nodeType="clickEffect">
                                  <p:stCondLst>
                                    <p:cond delay="250"/>
                                  </p:stCondLst>
                                  <p:childTnLst>
                                    <p:animMotion origin="layout" path="M 0 0 C 0.012 -0.018 0.033 -0.044 0.058 -0.044 C 0.095 -0.044 0.125 -0.017 0.125 0.017 C 0.125 0.028 0.122 0.038 0.116 0.047 C 0.117 0.047 0 0.182 0 0.183 C 0 0.182 -0.117 0.047 -0.116 0.047 C -0.122 0.038 -0.125 0.028 -0.125 0.017 C -0.125 -0.017 -0.095 -0.044 -0.057 -0.044 C -0.033 -0.044 -0.012 -0.018 0 0 Z" pathEditMode="relative" ptsTypes="">
                                      <p:cBhvr>
                                        <p:cTn id="6" dur="2250" fill="hold"/>
                                        <p:tgtEl>
                                          <p:spTgt spid="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ppt_y</p:attrName>
                                        </p:attrNameLst>
                                      </p:cBhvr>
                                      <p:tavLst>
                                        <p:tav tm="0">
                                          <p:val>
                                            <p:strVal val="#ppt_y+#ppt_h*1.125000"/>
                                          </p:val>
                                        </p:tav>
                                        <p:tav tm="100000">
                                          <p:val>
                                            <p:strVal val="#ppt_y"/>
                                          </p:val>
                                        </p:tav>
                                      </p:tavLst>
                                    </p:anim>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heel(4)">
                                      <p:cBhvr>
                                        <p:cTn id="17" dur="225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88F0-5729-48E5-B0F7-28C40CFD263B}"/>
              </a:ext>
            </a:extLst>
          </p:cNvPr>
          <p:cNvSpPr>
            <a:spLocks noGrp="1"/>
          </p:cNvSpPr>
          <p:nvPr>
            <p:ph type="title"/>
          </p:nvPr>
        </p:nvSpPr>
        <p:spPr>
          <a:xfrm>
            <a:off x="9271462" y="422563"/>
            <a:ext cx="2430780" cy="824345"/>
          </a:xfrm>
        </p:spPr>
        <p:txBody>
          <a:bodyPr/>
          <a:lstStyle/>
          <a:p>
            <a:pPr algn="ctr"/>
            <a:r>
              <a:rPr lang="en-US" i="1" dirty="0">
                <a:solidFill>
                  <a:schemeClr val="accent2">
                    <a:lumMod val="75000"/>
                  </a:schemeClr>
                </a:solidFill>
                <a:effectLst>
                  <a:outerShdw blurRad="38100" dist="38100" dir="2700000" algn="tl">
                    <a:srgbClr val="000000">
                      <a:alpha val="43137"/>
                    </a:srgbClr>
                  </a:outerShdw>
                </a:effectLst>
                <a:latin typeface="Georgia" panose="02040502050405020303" pitchFamily="18" charset="0"/>
              </a:rPr>
              <a:t>Apologies</a:t>
            </a:r>
          </a:p>
        </p:txBody>
      </p:sp>
      <p:sp>
        <p:nvSpPr>
          <p:cNvPr id="4" name="Text Placeholder 3">
            <a:extLst>
              <a:ext uri="{FF2B5EF4-FFF2-40B4-BE49-F238E27FC236}">
                <a16:creationId xmlns:a16="http://schemas.microsoft.com/office/drawing/2014/main" id="{C046F421-15D3-4363-99F0-E9631EE2795B}"/>
              </a:ext>
            </a:extLst>
          </p:cNvPr>
          <p:cNvSpPr>
            <a:spLocks noGrp="1"/>
          </p:cNvSpPr>
          <p:nvPr>
            <p:ph type="body" sz="half" idx="2"/>
          </p:nvPr>
        </p:nvSpPr>
        <p:spPr>
          <a:xfrm>
            <a:off x="9182100" y="1436999"/>
            <a:ext cx="2430780" cy="5008419"/>
          </a:xfrm>
        </p:spPr>
        <p:txBody>
          <a:bodyPr>
            <a:normAutofit fontScale="92500" lnSpcReduction="10000"/>
          </a:bodyPr>
          <a:lstStyle/>
          <a:p>
            <a:r>
              <a:rPr lang="en-US" sz="1600" dirty="0">
                <a:latin typeface="Goudy Old Style" panose="02020502050305020303" pitchFamily="18" charset="0"/>
              </a:rPr>
              <a:t>Well after a week of thinking about everything retrospectively I decided on two things I should tell Lee what really happened and tell him how I truly felt about Noah. I do love him a lot but my best friend deserves the truth.</a:t>
            </a:r>
          </a:p>
          <a:p>
            <a:r>
              <a:rPr lang="en-US" sz="1600" dirty="0">
                <a:latin typeface="Goudy Old Style" panose="02020502050305020303" pitchFamily="18" charset="0"/>
              </a:rPr>
              <a:t>I told him everything he was mad but he understood and I assured him that he will never be sidelined he will always be my best friend forever. </a:t>
            </a:r>
          </a:p>
          <a:p>
            <a:r>
              <a:rPr lang="en-US" sz="1600" dirty="0">
                <a:latin typeface="Goudy Old Style" panose="02020502050305020303" pitchFamily="18" charset="0"/>
              </a:rPr>
              <a:t>Well about Noah since I loved him too I said yes too, at that point every thing was seriel and everyone was happy.</a:t>
            </a:r>
          </a:p>
        </p:txBody>
      </p:sp>
      <p:pic>
        <p:nvPicPr>
          <p:cNvPr id="12" name="Content Placeholder 11">
            <a:extLst>
              <a:ext uri="{FF2B5EF4-FFF2-40B4-BE49-F238E27FC236}">
                <a16:creationId xmlns:a16="http://schemas.microsoft.com/office/drawing/2014/main" id="{244B9065-811B-480F-AF15-B2F38F03B3F4}"/>
              </a:ext>
            </a:extLst>
          </p:cNvPr>
          <p:cNvPicPr>
            <a:picLocks noGrp="1" noChangeAspect="1"/>
          </p:cNvPicPr>
          <p:nvPr>
            <p:ph idx="1"/>
          </p:nvPr>
        </p:nvPicPr>
        <p:blipFill>
          <a:blip r:embed="rId2"/>
          <a:stretch>
            <a:fillRect/>
          </a:stretch>
        </p:blipFill>
        <p:spPr>
          <a:xfrm>
            <a:off x="333339" y="365437"/>
            <a:ext cx="2143125" cy="2143125"/>
          </a:xfrm>
        </p:spPr>
      </p:pic>
      <p:pic>
        <p:nvPicPr>
          <p:cNvPr id="13" name="Content Placeholder 11">
            <a:extLst>
              <a:ext uri="{FF2B5EF4-FFF2-40B4-BE49-F238E27FC236}">
                <a16:creationId xmlns:a16="http://schemas.microsoft.com/office/drawing/2014/main" id="{DD373701-2E3C-42D2-B486-7DEAA0FDE0DA}"/>
              </a:ext>
            </a:extLst>
          </p:cNvPr>
          <p:cNvPicPr>
            <a:picLocks noChangeAspect="1"/>
          </p:cNvPicPr>
          <p:nvPr/>
        </p:nvPicPr>
        <p:blipFill>
          <a:blip r:embed="rId2"/>
          <a:stretch>
            <a:fillRect/>
          </a:stretch>
        </p:blipFill>
        <p:spPr>
          <a:xfrm>
            <a:off x="2379346" y="358045"/>
            <a:ext cx="2143125" cy="2143125"/>
          </a:xfrm>
          <a:prstGeom prst="rect">
            <a:avLst/>
          </a:prstGeom>
        </p:spPr>
      </p:pic>
      <p:pic>
        <p:nvPicPr>
          <p:cNvPr id="14" name="Content Placeholder 11">
            <a:extLst>
              <a:ext uri="{FF2B5EF4-FFF2-40B4-BE49-F238E27FC236}">
                <a16:creationId xmlns:a16="http://schemas.microsoft.com/office/drawing/2014/main" id="{2DF350AA-3956-4E80-AA00-436B8ADEA307}"/>
              </a:ext>
            </a:extLst>
          </p:cNvPr>
          <p:cNvPicPr>
            <a:picLocks noChangeAspect="1"/>
          </p:cNvPicPr>
          <p:nvPr/>
        </p:nvPicPr>
        <p:blipFill>
          <a:blip r:embed="rId2"/>
          <a:stretch>
            <a:fillRect/>
          </a:stretch>
        </p:blipFill>
        <p:spPr>
          <a:xfrm>
            <a:off x="4528760" y="358045"/>
            <a:ext cx="2143125" cy="2143125"/>
          </a:xfrm>
          <a:prstGeom prst="rect">
            <a:avLst/>
          </a:prstGeom>
        </p:spPr>
      </p:pic>
      <p:pic>
        <p:nvPicPr>
          <p:cNvPr id="15" name="Content Placeholder 11">
            <a:extLst>
              <a:ext uri="{FF2B5EF4-FFF2-40B4-BE49-F238E27FC236}">
                <a16:creationId xmlns:a16="http://schemas.microsoft.com/office/drawing/2014/main" id="{170BD2AA-3465-4B80-A5B2-0C65FC206A5C}"/>
              </a:ext>
            </a:extLst>
          </p:cNvPr>
          <p:cNvPicPr>
            <a:picLocks noChangeAspect="1"/>
          </p:cNvPicPr>
          <p:nvPr/>
        </p:nvPicPr>
        <p:blipFill>
          <a:blip r:embed="rId2"/>
          <a:stretch>
            <a:fillRect/>
          </a:stretch>
        </p:blipFill>
        <p:spPr>
          <a:xfrm>
            <a:off x="6605903" y="362843"/>
            <a:ext cx="2143125" cy="2143125"/>
          </a:xfrm>
          <a:prstGeom prst="rect">
            <a:avLst/>
          </a:prstGeom>
        </p:spPr>
      </p:pic>
      <p:grpSp>
        <p:nvGrpSpPr>
          <p:cNvPr id="21" name="Group 20">
            <a:extLst>
              <a:ext uri="{FF2B5EF4-FFF2-40B4-BE49-F238E27FC236}">
                <a16:creationId xmlns:a16="http://schemas.microsoft.com/office/drawing/2014/main" id="{95F2A879-97FB-44C8-9B22-2C26AAF5E289}"/>
              </a:ext>
            </a:extLst>
          </p:cNvPr>
          <p:cNvGrpSpPr/>
          <p:nvPr/>
        </p:nvGrpSpPr>
        <p:grpSpPr>
          <a:xfrm>
            <a:off x="236221" y="2559294"/>
            <a:ext cx="8593836" cy="2143127"/>
            <a:chOff x="140969" y="2986656"/>
            <a:chExt cx="8593836" cy="2143127"/>
          </a:xfrm>
        </p:grpSpPr>
        <p:pic>
          <p:nvPicPr>
            <p:cNvPr id="17" name="Picture 16">
              <a:extLst>
                <a:ext uri="{FF2B5EF4-FFF2-40B4-BE49-F238E27FC236}">
                  <a16:creationId xmlns:a16="http://schemas.microsoft.com/office/drawing/2014/main" id="{CF6BA12A-D65F-4322-8463-0F21C5A840A0}"/>
                </a:ext>
              </a:extLst>
            </p:cNvPr>
            <p:cNvPicPr>
              <a:picLocks noChangeAspect="1"/>
            </p:cNvPicPr>
            <p:nvPr/>
          </p:nvPicPr>
          <p:blipFill>
            <a:blip r:embed="rId3"/>
            <a:stretch>
              <a:fillRect/>
            </a:stretch>
          </p:blipFill>
          <p:spPr>
            <a:xfrm>
              <a:off x="140969" y="2986658"/>
              <a:ext cx="2143125" cy="2143125"/>
            </a:xfrm>
            <a:prstGeom prst="rect">
              <a:avLst/>
            </a:prstGeom>
          </p:spPr>
        </p:pic>
        <p:pic>
          <p:nvPicPr>
            <p:cNvPr id="18" name="Picture 17">
              <a:extLst>
                <a:ext uri="{FF2B5EF4-FFF2-40B4-BE49-F238E27FC236}">
                  <a16:creationId xmlns:a16="http://schemas.microsoft.com/office/drawing/2014/main" id="{E98E2DD2-76ED-4C24-9A5B-2383DD1C8AA8}"/>
                </a:ext>
              </a:extLst>
            </p:cNvPr>
            <p:cNvPicPr>
              <a:picLocks noChangeAspect="1"/>
            </p:cNvPicPr>
            <p:nvPr/>
          </p:nvPicPr>
          <p:blipFill>
            <a:blip r:embed="rId3"/>
            <a:stretch>
              <a:fillRect/>
            </a:stretch>
          </p:blipFill>
          <p:spPr>
            <a:xfrm>
              <a:off x="2299141" y="2986657"/>
              <a:ext cx="2143125" cy="2143125"/>
            </a:xfrm>
            <a:prstGeom prst="rect">
              <a:avLst/>
            </a:prstGeom>
          </p:spPr>
        </p:pic>
        <p:pic>
          <p:nvPicPr>
            <p:cNvPr id="19" name="Picture 18">
              <a:extLst>
                <a:ext uri="{FF2B5EF4-FFF2-40B4-BE49-F238E27FC236}">
                  <a16:creationId xmlns:a16="http://schemas.microsoft.com/office/drawing/2014/main" id="{CD4E1029-7350-435C-81A4-08A1E57DC030}"/>
                </a:ext>
              </a:extLst>
            </p:cNvPr>
            <p:cNvPicPr>
              <a:picLocks noChangeAspect="1"/>
            </p:cNvPicPr>
            <p:nvPr/>
          </p:nvPicPr>
          <p:blipFill>
            <a:blip r:embed="rId3"/>
            <a:stretch>
              <a:fillRect/>
            </a:stretch>
          </p:blipFill>
          <p:spPr>
            <a:xfrm>
              <a:off x="4433508" y="2986656"/>
              <a:ext cx="2143125" cy="2143125"/>
            </a:xfrm>
            <a:prstGeom prst="rect">
              <a:avLst/>
            </a:prstGeom>
          </p:spPr>
        </p:pic>
        <p:pic>
          <p:nvPicPr>
            <p:cNvPr id="20" name="Picture 19">
              <a:extLst>
                <a:ext uri="{FF2B5EF4-FFF2-40B4-BE49-F238E27FC236}">
                  <a16:creationId xmlns:a16="http://schemas.microsoft.com/office/drawing/2014/main" id="{96C661BF-82A5-4AC8-A1C9-D997E28BB8FF}"/>
                </a:ext>
              </a:extLst>
            </p:cNvPr>
            <p:cNvPicPr>
              <a:picLocks noChangeAspect="1"/>
            </p:cNvPicPr>
            <p:nvPr/>
          </p:nvPicPr>
          <p:blipFill>
            <a:blip r:embed="rId3"/>
            <a:stretch>
              <a:fillRect/>
            </a:stretch>
          </p:blipFill>
          <p:spPr>
            <a:xfrm>
              <a:off x="6591680" y="2986656"/>
              <a:ext cx="2143125" cy="2143125"/>
            </a:xfrm>
            <a:prstGeom prst="rect">
              <a:avLst/>
            </a:prstGeom>
          </p:spPr>
        </p:pic>
      </p:grpSp>
      <p:grpSp>
        <p:nvGrpSpPr>
          <p:cNvPr id="28" name="Group 27">
            <a:extLst>
              <a:ext uri="{FF2B5EF4-FFF2-40B4-BE49-F238E27FC236}">
                <a16:creationId xmlns:a16="http://schemas.microsoft.com/office/drawing/2014/main" id="{EE81B8DE-0B33-404F-897F-9F5308860211}"/>
              </a:ext>
            </a:extLst>
          </p:cNvPr>
          <p:cNvGrpSpPr/>
          <p:nvPr/>
        </p:nvGrpSpPr>
        <p:grpSpPr>
          <a:xfrm>
            <a:off x="242697" y="4617720"/>
            <a:ext cx="6967728" cy="2159891"/>
            <a:chOff x="379095" y="4714875"/>
            <a:chExt cx="6967728" cy="2159891"/>
          </a:xfrm>
        </p:grpSpPr>
        <p:pic>
          <p:nvPicPr>
            <p:cNvPr id="23" name="Picture 22">
              <a:extLst>
                <a:ext uri="{FF2B5EF4-FFF2-40B4-BE49-F238E27FC236}">
                  <a16:creationId xmlns:a16="http://schemas.microsoft.com/office/drawing/2014/main" id="{4A7D65B6-861F-4FE4-805B-096028209DCD}"/>
                </a:ext>
              </a:extLst>
            </p:cNvPr>
            <p:cNvPicPr>
              <a:picLocks noChangeAspect="1"/>
            </p:cNvPicPr>
            <p:nvPr/>
          </p:nvPicPr>
          <p:blipFill>
            <a:blip r:embed="rId4"/>
            <a:stretch>
              <a:fillRect/>
            </a:stretch>
          </p:blipFill>
          <p:spPr>
            <a:xfrm>
              <a:off x="2122170" y="4714875"/>
              <a:ext cx="1743075" cy="2143125"/>
            </a:xfrm>
            <a:prstGeom prst="rect">
              <a:avLst/>
            </a:prstGeom>
          </p:spPr>
        </p:pic>
        <p:pic>
          <p:nvPicPr>
            <p:cNvPr id="24" name="Picture 23">
              <a:extLst>
                <a:ext uri="{FF2B5EF4-FFF2-40B4-BE49-F238E27FC236}">
                  <a16:creationId xmlns:a16="http://schemas.microsoft.com/office/drawing/2014/main" id="{1A5A3BD5-643F-4E28-8572-507A496EE2F7}"/>
                </a:ext>
              </a:extLst>
            </p:cNvPr>
            <p:cNvPicPr>
              <a:picLocks noChangeAspect="1"/>
            </p:cNvPicPr>
            <p:nvPr/>
          </p:nvPicPr>
          <p:blipFill>
            <a:blip r:embed="rId4"/>
            <a:stretch>
              <a:fillRect/>
            </a:stretch>
          </p:blipFill>
          <p:spPr>
            <a:xfrm>
              <a:off x="379095" y="4731641"/>
              <a:ext cx="1743075" cy="2143125"/>
            </a:xfrm>
            <a:prstGeom prst="rect">
              <a:avLst/>
            </a:prstGeom>
          </p:spPr>
        </p:pic>
        <p:pic>
          <p:nvPicPr>
            <p:cNvPr id="25" name="Picture 24">
              <a:extLst>
                <a:ext uri="{FF2B5EF4-FFF2-40B4-BE49-F238E27FC236}">
                  <a16:creationId xmlns:a16="http://schemas.microsoft.com/office/drawing/2014/main" id="{613D05C1-B2C8-4076-93FC-E264E21D5899}"/>
                </a:ext>
              </a:extLst>
            </p:cNvPr>
            <p:cNvPicPr>
              <a:picLocks noChangeAspect="1"/>
            </p:cNvPicPr>
            <p:nvPr/>
          </p:nvPicPr>
          <p:blipFill>
            <a:blip r:embed="rId4"/>
            <a:stretch>
              <a:fillRect/>
            </a:stretch>
          </p:blipFill>
          <p:spPr>
            <a:xfrm>
              <a:off x="5603748" y="4731641"/>
              <a:ext cx="1743075" cy="2143125"/>
            </a:xfrm>
            <a:prstGeom prst="rect">
              <a:avLst/>
            </a:prstGeom>
          </p:spPr>
        </p:pic>
        <p:pic>
          <p:nvPicPr>
            <p:cNvPr id="26" name="Picture 25">
              <a:extLst>
                <a:ext uri="{FF2B5EF4-FFF2-40B4-BE49-F238E27FC236}">
                  <a16:creationId xmlns:a16="http://schemas.microsoft.com/office/drawing/2014/main" id="{A67C0A43-0389-41C0-9D55-3AD684CAC037}"/>
                </a:ext>
              </a:extLst>
            </p:cNvPr>
            <p:cNvPicPr>
              <a:picLocks noChangeAspect="1"/>
            </p:cNvPicPr>
            <p:nvPr/>
          </p:nvPicPr>
          <p:blipFill>
            <a:blip r:embed="rId4"/>
            <a:stretch>
              <a:fillRect/>
            </a:stretch>
          </p:blipFill>
          <p:spPr>
            <a:xfrm>
              <a:off x="3825622" y="4731641"/>
              <a:ext cx="1743075" cy="2143125"/>
            </a:xfrm>
            <a:prstGeom prst="rect">
              <a:avLst/>
            </a:prstGeom>
          </p:spPr>
        </p:pic>
      </p:grpSp>
      <p:pic>
        <p:nvPicPr>
          <p:cNvPr id="27" name="Picture 26">
            <a:extLst>
              <a:ext uri="{FF2B5EF4-FFF2-40B4-BE49-F238E27FC236}">
                <a16:creationId xmlns:a16="http://schemas.microsoft.com/office/drawing/2014/main" id="{FAEFB882-464D-43C3-ABF7-91710B8EB5BE}"/>
              </a:ext>
            </a:extLst>
          </p:cNvPr>
          <p:cNvPicPr>
            <a:picLocks noChangeAspect="1"/>
          </p:cNvPicPr>
          <p:nvPr/>
        </p:nvPicPr>
        <p:blipFill>
          <a:blip r:embed="rId4"/>
          <a:stretch>
            <a:fillRect/>
          </a:stretch>
        </p:blipFill>
        <p:spPr>
          <a:xfrm>
            <a:off x="7220141" y="4634485"/>
            <a:ext cx="1609916" cy="2143125"/>
          </a:xfrm>
          <a:prstGeom prst="rect">
            <a:avLst/>
          </a:prstGeom>
        </p:spPr>
      </p:pic>
    </p:spTree>
    <p:extLst>
      <p:ext uri="{BB962C8B-B14F-4D97-AF65-F5344CB8AC3E}">
        <p14:creationId xmlns:p14="http://schemas.microsoft.com/office/powerpoint/2010/main" val="2927566682"/>
      </p:ext>
    </p:extLst>
  </p:cSld>
  <p:clrMapOvr>
    <a:masterClrMapping/>
  </p:clrMapOvr>
  <mc:AlternateContent xmlns:mc="http://schemas.openxmlformats.org/markup-compatibility/2006" xmlns:p14="http://schemas.microsoft.com/office/powerpoint/2010/main">
    <mc:Choice Requires="p14">
      <p:transition spd="slow" advClick="0" advTm="15000">
        <p14:wheelReverse spokes="1"/>
      </p:transition>
    </mc:Choice>
    <mc:Fallback xmlns="">
      <p:transition spd="slow"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path" presetSubtype="0" accel="50000" decel="50000" fill="hold" grpId="0" nodeType="clickEffect">
                                  <p:stCondLst>
                                    <p:cond delay="0"/>
                                  </p:stCondLst>
                                  <p:childTnLst>
                                    <p:animMotion origin="layout" path="M 0 0 C 0.006 0.006 0.011 0.011 0.015 0.017 C 0.02 0.011 0.024 0.006 0.03 0 C 0.065 -0.035 0.107 -0.05 0.124 -0.034 C 0.14 -0.017 0.125 0.025 0.09 0.06 C 0.084 0.065 0.079 0.07 0.073 0.075 C 0.079 0.079 0.084 0.084 0.09 0.09 C 0.125 0.125 0.14 0.167 0.124 0.183 C 0.107 0.2 0.065 0.185 0.03 0.15 C 0.024 0.144 0.02 0.139 0.015 0.133 C 0.011 0.139 0.006 0.144 0 0.15 C -0.035 0.185 -0.077 0.2 -0.094 0.183 C -0.11 0.167 -0.095 0.125 -0.06 0.09 C -0.054 0.084 -0.049 0.079 -0.043 0.075 C -0.049 0.07 -0.054 0.065 -0.06 0.06 C -0.095 0.025 -0.11 -0.017 -0.094 -0.034 C -0.077 -0.05 -0.035 -0.035 0 0 Z" pathEditMode="relative" ptsTypes="">
                                      <p:cBhvr>
                                        <p:cTn id="6" dur="225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79167E-6 -3.7037E-6 L -4.79167E-6 0.00024 C -0.01158 -0.01041 -0.01197 -0.00879 -0.02122 -0.0243 C -0.02265 -0.02662 -0.02591 -0.03379 -0.02721 -0.03796 C -0.02786 -0.03981 -0.02812 -0.04213 -0.0289 -0.04398 C -0.0302 -0.04722 -0.03177 -0.05 -0.0332 -0.05301 C -0.03554 -0.09907 -0.03593 -0.10115 -0.0332 -0.17569 C -0.03307 -0.17893 -0.03098 -0.18101 -0.02968 -0.18333 C -0.0276 -0.1875 -0.02526 -0.19143 -0.02291 -0.19537 C -0.01106 -0.19444 -0.00794 -0.20092 -0.00247 -0.18796 C -0.00169 -0.18611 -0.00156 -0.18379 -0.00078 -0.18171 C 0.00105 -0.17708 0.00326 -0.17268 0.00521 -0.16828 C 0.00599 -0.1662 0.00769 -0.16203 0.00769 -0.1618 C 0.00795 -0.16064 0.00821 -0.15902 0.0086 -0.15764 C 0.00912 -0.15555 0.00977 -0.1537 0.01029 -0.15162 C 0.01068 -0.14953 0.01068 -0.14745 0.01107 -0.14537 C 0.01185 -0.14236 0.01303 -0.13958 0.01368 -0.13634 C 0.01407 -0.13449 0.01407 -0.13217 0.01459 -0.13032 C 0.01498 -0.12824 0.01576 -0.12639 0.01628 -0.1243 C 0.01693 -0.12129 0.01641 -0.11689 0.01797 -0.11527 L 0.02045 -0.11203 C 0.02162 -0.11319 0.02305 -0.11365 0.02396 -0.11527 C 0.02514 -0.11736 0.02579 -0.12014 0.02644 -0.12268 C 0.0267 -0.12384 0.02761 -0.13171 0.02813 -0.13333 C 0.02904 -0.13564 0.0306 -0.13726 0.03152 -0.13935 C 0.03256 -0.14166 0.03308 -0.14467 0.03412 -0.14699 C 0.0349 -0.14861 0.03594 -0.15 0.03672 -0.15162 C 0.03764 -0.15347 0.03842 -0.15555 0.0392 -0.15764 C 0.03985 -0.15902 0.04011 -0.16111 0.04089 -0.16203 C 0.04558 -0.16851 0.04623 -0.16805 0.05118 -0.16967 C 0.05235 -0.17083 0.05339 -0.17199 0.05456 -0.17268 C 0.06133 -0.17731 0.06928 -0.17222 0.07592 -0.17129 C 0.07982 -0.16713 0.08191 -0.16551 0.08516 -0.16064 C 0.08607 -0.15926 0.08711 -0.15787 0.08777 -0.15601 C 0.09037 -0.15 0.09011 -0.14838 0.09206 -0.14236 C 0.09258 -0.14097 0.09323 -0.13935 0.09375 -0.13796 C 0.09714 -0.11412 0.0974 -0.11828 0.09206 -0.08032 C 0.09154 -0.07708 0.08477 -0.0662 0.08347 -0.06365 C 0.08139 -0.05926 0.08021 -0.05347 0.07761 -0.05 C 0.07149 -0.04236 0.07266 -0.04305 0.06654 -0.03796 C 0.06446 -0.03634 0.06264 -0.03426 0.06055 -0.03333 C 0.05469 -0.03055 0.04701 -0.02986 0.04089 -0.0287 C 0.03946 -0.02824 0.03803 -0.02824 0.03672 -0.02731 C 0.03269 -0.02453 0.03073 -0.01967 0.02735 -0.01527 C 0.02592 -0.01342 0.02448 -0.01203 0.02305 -0.01064 C 0.02253 -0.00902 0.02188 -0.00764 0.02136 -0.00601 C 0.02071 -0.00416 0.02045 -0.00185 0.01967 -3.7037E-6 C 0.0168 0.00602 0.01706 0.00047 0.01706 0.00463 " pathEditMode="relative" rAng="0" ptsTypes="AAAAAAAAAAAAAAAAAAAAAAAAAAAAAAAAAAAAAAAAAAAAAAAA">
                                      <p:cBhvr>
                                        <p:cTn id="10" dur="2250" fill="hold"/>
                                        <p:tgtEl>
                                          <p:spTgt spid="4">
                                            <p:txEl>
                                              <p:pRg st="0" end="0"/>
                                            </p:txEl>
                                          </p:spTgt>
                                        </p:tgtEl>
                                        <p:attrNameLst>
                                          <p:attrName>ppt_x</p:attrName>
                                          <p:attrName>ppt_y</p:attrName>
                                        </p:attrNameLst>
                                      </p:cBhvr>
                                      <p:rCtr x="3047" y="-9583"/>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4.375E-6 -1.11111E-6 L 4.375E-6 0.00023 C -0.01159 -0.01042 -0.01198 -0.0088 -0.02123 -0.0243 C -0.02266 -0.02662 -0.02592 -0.0338 -0.02722 -0.03796 C -0.02787 -0.03981 -0.02813 -0.04213 -0.02891 -0.04398 C -0.03021 -0.04722 -0.03178 -0.05 -0.03321 -0.05301 C -0.03555 -0.09907 -0.03594 -0.10116 -0.03321 -0.17569 C -0.03308 -0.17893 -0.03099 -0.18102 -0.02969 -0.18333 C -0.02761 -0.1875 -0.02526 -0.19143 -0.02292 -0.19537 C -0.01107 -0.19444 -0.00795 -0.20092 -0.00248 -0.18796 C -0.0017 -0.18611 -0.00157 -0.1838 -0.00079 -0.18171 C 0.00104 -0.17708 0.00325 -0.17268 0.0052 -0.16829 C 0.00599 -0.1662 0.00768 -0.16204 0.00768 -0.1618 C 0.00794 -0.16065 0.0082 -0.15903 0.00859 -0.15764 C 0.00911 -0.15555 0.00976 -0.1537 0.01028 -0.15162 C 0.01067 -0.14954 0.01067 -0.14745 0.01106 -0.14537 C 0.01184 -0.14236 0.01302 -0.13958 0.01367 -0.13634 C 0.01406 -0.13449 0.01406 -0.13217 0.01458 -0.13032 C 0.01497 -0.12824 0.01575 -0.12639 0.01627 -0.1243 C 0.01692 -0.1213 0.0164 -0.1169 0.01796 -0.11528 L 0.02044 -0.11204 C 0.02161 -0.11319 0.02304 -0.11366 0.02395 -0.11528 C 0.02513 -0.11736 0.02578 -0.12014 0.02643 -0.12268 C 0.02669 -0.12384 0.0276 -0.13171 0.02812 -0.13333 C 0.02903 -0.13565 0.03059 -0.13727 0.03151 -0.13935 C 0.03255 -0.14167 0.03307 -0.14467 0.03411 -0.14699 C 0.03489 -0.14861 0.03593 -0.15 0.03671 -0.15162 C 0.03763 -0.15347 0.03841 -0.15555 0.03919 -0.15764 C 0.03984 -0.15903 0.0401 -0.16111 0.04088 -0.16204 C 0.04557 -0.16852 0.04622 -0.16805 0.05117 -0.16967 C 0.05234 -0.17083 0.05338 -0.17199 0.05455 -0.17268 C 0.06132 -0.17731 0.06927 -0.17222 0.07591 -0.1713 C 0.07981 -0.16713 0.0819 -0.16551 0.08515 -0.16065 C 0.08606 -0.15926 0.08711 -0.15787 0.08776 -0.15602 C 0.09036 -0.15 0.0901 -0.14838 0.09205 -0.14236 C 0.09257 -0.14097 0.09322 -0.13935 0.09375 -0.13796 C 0.09713 -0.11412 0.09739 -0.11829 0.09205 -0.08032 C 0.09153 -0.07708 0.08476 -0.0662 0.08346 -0.06366 C 0.08138 -0.05926 0.0802 -0.05347 0.0776 -0.05 C 0.07148 -0.04236 0.07265 -0.04305 0.06653 -0.03796 C 0.06445 -0.03634 0.06263 -0.03426 0.06054 -0.03333 C 0.05468 -0.03055 0.047 -0.02986 0.04088 -0.0287 C 0.03945 -0.02824 0.03802 -0.02824 0.03671 -0.02731 C 0.03268 -0.02454 0.03072 -0.01967 0.02734 -0.01528 C 0.02591 -0.01342 0.02447 -0.01204 0.02304 -0.01065 C 0.02252 -0.00903 0.02187 -0.00764 0.02135 -0.00602 C 0.0207 -0.00417 0.02044 -0.00185 0.01966 -1.11111E-6 C 0.01679 0.00602 0.01705 0.00046 0.01705 0.00463 " pathEditMode="relative" rAng="0" ptsTypes="AAAAAAAAAAAAAAAAAAAAAAAAAAAAAAAAAAAAAAAAAAAAAAAA">
                                      <p:cBhvr>
                                        <p:cTn id="14" dur="2250" fill="hold"/>
                                        <p:tgtEl>
                                          <p:spTgt spid="4">
                                            <p:txEl>
                                              <p:pRg st="1" end="1"/>
                                            </p:txEl>
                                          </p:spTgt>
                                        </p:tgtEl>
                                        <p:attrNameLst>
                                          <p:attrName>ppt_x</p:attrName>
                                          <p:attrName>ppt_y</p:attrName>
                                        </p:attrNameLst>
                                      </p:cBhvr>
                                      <p:rCtr x="3047" y="-9583"/>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4.16667E-7 7.40741E-7 L 4.16667E-7 0.00023 C -0.01159 -0.01042 -0.01198 -0.0088 -0.02122 -0.02431 C -0.02266 -0.02662 -0.02591 -0.0338 -0.02721 -0.03796 C -0.02786 -0.03982 -0.02813 -0.04213 -0.02891 -0.04398 C -0.03021 -0.04722 -0.03177 -0.05 -0.0332 -0.05301 C -0.03555 -0.09907 -0.03594 -0.10116 -0.0332 -0.1757 C -0.03307 -0.17894 -0.03099 -0.18102 -0.02969 -0.18333 C -0.0276 -0.1875 -0.02526 -0.19144 -0.02292 -0.19537 C -0.01107 -0.19445 -0.00794 -0.20093 -0.00247 -0.18796 C -0.00169 -0.18611 -0.00156 -0.1838 -0.00078 -0.18171 C 0.00104 -0.17708 0.00325 -0.17269 0.00521 -0.16829 C 0.00599 -0.1662 0.00768 -0.16204 0.00768 -0.16181 C 0.00794 -0.16065 0.0082 -0.15903 0.00859 -0.15764 C 0.00911 -0.15556 0.00977 -0.1537 0.01029 -0.15162 C 0.01068 -0.14954 0.01068 -0.14745 0.01107 -0.14537 C 0.01185 -0.14236 0.01302 -0.13958 0.01367 -0.13634 C 0.01406 -0.13449 0.01406 -0.13218 0.01458 -0.13032 C 0.01497 -0.12824 0.01575 -0.12639 0.01628 -0.12431 C 0.01693 -0.1213 0.01641 -0.1169 0.01797 -0.11528 L 0.02044 -0.11204 C 0.02161 -0.1132 0.02305 -0.11366 0.02396 -0.11528 C 0.02513 -0.11736 0.02578 -0.12014 0.02643 -0.12269 C 0.02669 -0.12384 0.0276 -0.13171 0.02812 -0.13333 C 0.02904 -0.13565 0.0306 -0.13727 0.03151 -0.13935 C 0.03255 -0.14167 0.03307 -0.14468 0.03411 -0.14699 C 0.0349 -0.14861 0.03594 -0.15 0.03672 -0.15162 C 0.03763 -0.15347 0.03841 -0.15556 0.03919 -0.15764 C 0.03984 -0.15903 0.0401 -0.16111 0.04089 -0.16204 C 0.04557 -0.16852 0.04622 -0.16806 0.05117 -0.16968 C 0.05234 -0.17083 0.05339 -0.17199 0.05456 -0.17269 C 0.06133 -0.17732 0.06927 -0.17222 0.07591 -0.1713 C 0.07982 -0.16713 0.0819 -0.16551 0.08516 -0.16065 C 0.08607 -0.15926 0.08711 -0.15787 0.08776 -0.15602 C 0.09036 -0.15 0.0901 -0.14838 0.09206 -0.14236 C 0.09258 -0.14097 0.09323 -0.13935 0.09375 -0.13796 C 0.09714 -0.11412 0.0974 -0.11829 0.09206 -0.08032 C 0.09154 -0.07708 0.08477 -0.0662 0.08346 -0.06366 C 0.08138 -0.05926 0.08021 -0.05347 0.0776 -0.05 C 0.07148 -0.04236 0.07266 -0.04306 0.06654 -0.03796 C 0.06445 -0.03634 0.06263 -0.03426 0.06055 -0.03333 C 0.05469 -0.03056 0.047 -0.02986 0.04089 -0.0287 C 0.03945 -0.02824 0.03802 -0.02824 0.03672 -0.02732 C 0.03268 -0.02454 0.03073 -0.01968 0.02734 -0.01528 C 0.02591 -0.01343 0.02448 -0.01204 0.02305 -0.01065 C 0.02253 -0.00903 0.02187 -0.00764 0.02135 -0.00602 C 0.0207 -0.00417 0.02044 -0.00185 0.01966 7.40741E-7 C 0.0168 0.00602 0.01706 0.00046 0.01706 0.00463 " pathEditMode="relative" rAng="0" ptsTypes="AAAAAAAAAAAAAAAAAAAAAAAAAAAAAAAAAAAAAAAAAAAAAAAA">
                                      <p:cBhvr>
                                        <p:cTn id="18" dur="2250" fill="hold"/>
                                        <p:tgtEl>
                                          <p:spTgt spid="4">
                                            <p:txEl>
                                              <p:pRg st="2" end="2"/>
                                            </p:txEl>
                                          </p:spTgt>
                                        </p:tgtEl>
                                        <p:attrNameLst>
                                          <p:attrName>ppt_x</p:attrName>
                                          <p:attrName>ppt_y</p:attrName>
                                        </p:attrNameLst>
                                      </p:cBhvr>
                                      <p:rCtr x="3047" y="-95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590153BB-2450-4D79-9E27-97F158EA1B6B}"/>
              </a:ext>
            </a:extLst>
          </p:cNvPr>
          <p:cNvPicPr>
            <a:picLocks noGrp="1" noChangeAspect="1"/>
          </p:cNvPicPr>
          <p:nvPr>
            <p:ph type="pic" idx="1"/>
          </p:nvPr>
        </p:nvPicPr>
        <p:blipFill>
          <a:blip r:embed="rId2"/>
          <a:srcRect l="5107" r="5107"/>
          <a:stretch>
            <a:fillRect/>
          </a:stretch>
        </p:blipFill>
        <p:spPr>
          <a:xfrm>
            <a:off x="176645" y="237744"/>
            <a:ext cx="8531352" cy="6382512"/>
          </a:xfrm>
        </p:spPr>
      </p:pic>
      <p:sp>
        <p:nvSpPr>
          <p:cNvPr id="4" name="Text Placeholder 3">
            <a:extLst>
              <a:ext uri="{FF2B5EF4-FFF2-40B4-BE49-F238E27FC236}">
                <a16:creationId xmlns:a16="http://schemas.microsoft.com/office/drawing/2014/main" id="{B76E5FD3-4F46-428E-B1F0-0209E0916939}"/>
              </a:ext>
            </a:extLst>
          </p:cNvPr>
          <p:cNvSpPr>
            <a:spLocks noGrp="1"/>
          </p:cNvSpPr>
          <p:nvPr>
            <p:ph type="body" sz="half" idx="2"/>
          </p:nvPr>
        </p:nvSpPr>
        <p:spPr>
          <a:xfrm>
            <a:off x="9296399" y="1849582"/>
            <a:ext cx="2432304" cy="4343400"/>
          </a:xfrm>
        </p:spPr>
        <p:txBody>
          <a:bodyPr>
            <a:normAutofit fontScale="92500" lnSpcReduction="10000"/>
          </a:bodyPr>
          <a:lstStyle/>
          <a:p>
            <a:r>
              <a:rPr lang="en-US" dirty="0"/>
              <a:t>Well after all that, I realized what I want to write about. What I  want to be in five years is still hazy to me. Most kids my age are still trying to figure it out, maybe it’s because  it not what I want to be but who I want to be, Because from what I learnt in high school, random things happen to anyone nothing planned is actually followed  so in five years I want to be my brothers joy, my father’s Love, my mom’s warmth, in five years I want to be Amie’s kindness, Noah’s courage, his mom’s wisdom but most of all I want to be my best friend's laughter. All those things together is who I want to be in five years. Well anything aside from that will have to wait till I get there.</a:t>
            </a:r>
          </a:p>
        </p:txBody>
      </p:sp>
      <p:sp>
        <p:nvSpPr>
          <p:cNvPr id="6" name="Rectangle 5">
            <a:extLst>
              <a:ext uri="{FF2B5EF4-FFF2-40B4-BE49-F238E27FC236}">
                <a16:creationId xmlns:a16="http://schemas.microsoft.com/office/drawing/2014/main" id="{C32E6E98-608A-4C61-954B-081A5CB2EB61}"/>
              </a:ext>
            </a:extLst>
          </p:cNvPr>
          <p:cNvSpPr/>
          <p:nvPr/>
        </p:nvSpPr>
        <p:spPr>
          <a:xfrm>
            <a:off x="9120061" y="792849"/>
            <a:ext cx="2784981" cy="553998"/>
          </a:xfrm>
          <a:prstGeom prst="rect">
            <a:avLst/>
          </a:prstGeom>
          <a:noFill/>
          <a:effectLst>
            <a:reflection blurRad="6350" stA="50000" endA="300" endPos="55500" dist="101600" dir="5400000" sy="-100000" algn="bl" rotWithShape="0"/>
          </a:effectLst>
        </p:spPr>
        <p:txBody>
          <a:bodyPr wrap="square" lIns="91440" tIns="45720" rIns="91440" bIns="45720">
            <a:spAutoFit/>
          </a:bodyPr>
          <a:lstStyle/>
          <a:p>
            <a:pPr algn="ctr"/>
            <a:r>
              <a:rPr lang="en-US" sz="3000" b="1" dirty="0">
                <a:ln w="12700">
                  <a:solidFill>
                    <a:schemeClr val="accent5"/>
                  </a:solidFill>
                  <a:prstDash val="solid"/>
                </a:ln>
                <a:pattFill prst="ltDnDiag">
                  <a:fgClr>
                    <a:schemeClr val="accent5">
                      <a:lumMod val="60000"/>
                      <a:lumOff val="40000"/>
                    </a:schemeClr>
                  </a:fgClr>
                  <a:bgClr>
                    <a:schemeClr val="bg1"/>
                  </a:bgClr>
                </a:pattFill>
              </a:rPr>
              <a:t>Realization</a:t>
            </a:r>
            <a:endParaRPr lang="en-US" sz="30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25165634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3000">
        <p15:prstTrans prst="peelOff"/>
      </p:transition>
    </mc:Choice>
    <mc:Fallback xmlns="">
      <p:transition spd="slow" advClick="0" advTm="1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375" accel="50000" decel="50000" autoRev="1" fill="hold">
                                          <p:stCondLst>
                                            <p:cond delay="0"/>
                                          </p:stCondLst>
                                        </p:cTn>
                                        <p:tgtEl>
                                          <p:spTgt spid="6"/>
                                        </p:tgtEl>
                                        <p:attrNameLst>
                                          <p:attrName>ppt_x</p:attrName>
                                          <p:attrName>ppt_y</p:attrName>
                                        </p:attrNameLst>
                                      </p:cBhvr>
                                    </p:animMotion>
                                    <p:animRot by="1500000">
                                      <p:cBhvr>
                                        <p:cTn id="7" dur="188" fill="hold">
                                          <p:stCondLst>
                                            <p:cond delay="0"/>
                                          </p:stCondLst>
                                        </p:cTn>
                                        <p:tgtEl>
                                          <p:spTgt spid="6"/>
                                        </p:tgtEl>
                                        <p:attrNameLst>
                                          <p:attrName>r</p:attrName>
                                        </p:attrNameLst>
                                      </p:cBhvr>
                                    </p:animRot>
                                    <p:animRot by="-1500000">
                                      <p:cBhvr>
                                        <p:cTn id="8" dur="188" fill="hold">
                                          <p:stCondLst>
                                            <p:cond delay="188"/>
                                          </p:stCondLst>
                                        </p:cTn>
                                        <p:tgtEl>
                                          <p:spTgt spid="6"/>
                                        </p:tgtEl>
                                        <p:attrNameLst>
                                          <p:attrName>r</p:attrName>
                                        </p:attrNameLst>
                                      </p:cBhvr>
                                    </p:animRot>
                                    <p:animRot by="-1500000">
                                      <p:cBhvr>
                                        <p:cTn id="9" dur="188" fill="hold">
                                          <p:stCondLst>
                                            <p:cond delay="375"/>
                                          </p:stCondLst>
                                        </p:cTn>
                                        <p:tgtEl>
                                          <p:spTgt spid="6"/>
                                        </p:tgtEl>
                                        <p:attrNameLst>
                                          <p:attrName>r</p:attrName>
                                        </p:attrNameLst>
                                      </p:cBhvr>
                                    </p:animRot>
                                    <p:animRot by="1500000">
                                      <p:cBhvr>
                                        <p:cTn id="10" dur="188" fill="hold">
                                          <p:stCondLst>
                                            <p:cond delay="563"/>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725">
                                          <p:stCondLst>
                                            <p:cond delay="0"/>
                                          </p:stCondLst>
                                        </p:cTn>
                                        <p:tgtEl>
                                          <p:spTgt spid="4">
                                            <p:txEl>
                                              <p:pRg st="0" end="0"/>
                                            </p:txEl>
                                          </p:spTgt>
                                        </p:tgtEl>
                                      </p:cBhvr>
                                    </p:animEffect>
                                    <p:anim calcmode="lin" valueType="num">
                                      <p:cBhvr>
                                        <p:cTn id="16" dur="2278"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7" dur="830"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8" dur="830" tmFilter="0, 0; 0.125,0.2665; 0.25,0.4; 0.375,0.465; 0.5,0.5;  0.625,0.535; 0.75,0.6; 0.875,0.7335; 1,1">
                                          <p:stCondLst>
                                            <p:cond delay="830"/>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9" dur="415" tmFilter="0, 0; 0.125,0.2665; 0.25,0.4; 0.375,0.465; 0.5,0.5;  0.625,0.535; 0.75,0.6; 0.875,0.7335; 1,1">
                                          <p:stCondLst>
                                            <p:cond delay="1655"/>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20" dur="205" tmFilter="0, 0; 0.125,0.2665; 0.25,0.4; 0.375,0.465; 0.5,0.5;  0.625,0.535; 0.75,0.6; 0.875,0.7335; 1,1">
                                          <p:stCondLst>
                                            <p:cond delay="2070"/>
                                          </p:stCondLst>
                                        </p:cTn>
                                        <p:tgtEl>
                                          <p:spTgt spid="4">
                                            <p:txEl>
                                              <p:pRg st="0" end="0"/>
                                            </p:txEl>
                                          </p:spTgt>
                                        </p:tgtEl>
                                        <p:attrNameLst>
                                          <p:attrName>ppt_y</p:attrName>
                                        </p:attrNameLst>
                                      </p:cBhvr>
                                      <p:tavLst>
                                        <p:tav tm="0" fmla="#ppt_y-sin(pi*$)/81">
                                          <p:val>
                                            <p:fltVal val="0"/>
                                          </p:val>
                                        </p:tav>
                                        <p:tav tm="100000">
                                          <p:val>
                                            <p:fltVal val="1"/>
                                          </p:val>
                                        </p:tav>
                                      </p:tavLst>
                                    </p:anim>
                                    <p:animScale>
                                      <p:cBhvr>
                                        <p:cTn id="21" dur="33">
                                          <p:stCondLst>
                                            <p:cond delay="812"/>
                                          </p:stCondLst>
                                        </p:cTn>
                                        <p:tgtEl>
                                          <p:spTgt spid="4">
                                            <p:txEl>
                                              <p:pRg st="0" end="0"/>
                                            </p:txEl>
                                          </p:spTgt>
                                        </p:tgtEl>
                                      </p:cBhvr>
                                      <p:to x="100000" y="60000"/>
                                    </p:animScale>
                                    <p:animScale>
                                      <p:cBhvr>
                                        <p:cTn id="22" dur="207" decel="50000">
                                          <p:stCondLst>
                                            <p:cond delay="845"/>
                                          </p:stCondLst>
                                        </p:cTn>
                                        <p:tgtEl>
                                          <p:spTgt spid="4">
                                            <p:txEl>
                                              <p:pRg st="0" end="0"/>
                                            </p:txEl>
                                          </p:spTgt>
                                        </p:tgtEl>
                                      </p:cBhvr>
                                      <p:to x="100000" y="100000"/>
                                    </p:animScale>
                                    <p:animScale>
                                      <p:cBhvr>
                                        <p:cTn id="23" dur="33">
                                          <p:stCondLst>
                                            <p:cond delay="1640"/>
                                          </p:stCondLst>
                                        </p:cTn>
                                        <p:tgtEl>
                                          <p:spTgt spid="4">
                                            <p:txEl>
                                              <p:pRg st="0" end="0"/>
                                            </p:txEl>
                                          </p:spTgt>
                                        </p:tgtEl>
                                      </p:cBhvr>
                                      <p:to x="100000" y="80000"/>
                                    </p:animScale>
                                    <p:animScale>
                                      <p:cBhvr>
                                        <p:cTn id="24" dur="207" decel="50000">
                                          <p:stCondLst>
                                            <p:cond delay="1673"/>
                                          </p:stCondLst>
                                        </p:cTn>
                                        <p:tgtEl>
                                          <p:spTgt spid="4">
                                            <p:txEl>
                                              <p:pRg st="0" end="0"/>
                                            </p:txEl>
                                          </p:spTgt>
                                        </p:tgtEl>
                                      </p:cBhvr>
                                      <p:to x="100000" y="100000"/>
                                    </p:animScale>
                                    <p:animScale>
                                      <p:cBhvr>
                                        <p:cTn id="25" dur="33">
                                          <p:stCondLst>
                                            <p:cond delay="2052"/>
                                          </p:stCondLst>
                                        </p:cTn>
                                        <p:tgtEl>
                                          <p:spTgt spid="4">
                                            <p:txEl>
                                              <p:pRg st="0" end="0"/>
                                            </p:txEl>
                                          </p:spTgt>
                                        </p:tgtEl>
                                      </p:cBhvr>
                                      <p:to x="100000" y="90000"/>
                                    </p:animScale>
                                    <p:animScale>
                                      <p:cBhvr>
                                        <p:cTn id="26" dur="207" decel="50000">
                                          <p:stCondLst>
                                            <p:cond delay="2085"/>
                                          </p:stCondLst>
                                        </p:cTn>
                                        <p:tgtEl>
                                          <p:spTgt spid="4">
                                            <p:txEl>
                                              <p:pRg st="0" end="0"/>
                                            </p:txEl>
                                          </p:spTgt>
                                        </p:tgtEl>
                                      </p:cBhvr>
                                      <p:to x="100000" y="100000"/>
                                    </p:animScale>
                                    <p:animScale>
                                      <p:cBhvr>
                                        <p:cTn id="27" dur="33">
                                          <p:stCondLst>
                                            <p:cond delay="2260"/>
                                          </p:stCondLst>
                                        </p:cTn>
                                        <p:tgtEl>
                                          <p:spTgt spid="4">
                                            <p:txEl>
                                              <p:pRg st="0" end="0"/>
                                            </p:txEl>
                                          </p:spTgt>
                                        </p:tgtEl>
                                      </p:cBhvr>
                                      <p:to x="100000" y="95000"/>
                                    </p:animScale>
                                    <p:animScale>
                                      <p:cBhvr>
                                        <p:cTn id="28" dur="207" decel="50000">
                                          <p:stCondLst>
                                            <p:cond delay="2293"/>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 dockstate="right" visibility="0" width="350"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5F47B469-2A1D-44F5-9695-7AF9C3D38ACA}">
  <we:reference id="wa104380907" version="3.0.0.1" store="en-US" storeType="OMEX"/>
  <we:alternateReferences>
    <we:reference id="wa104380907" version="3.0.0.1" store="WA10438090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6387F8B-DE7C-4366-AB3E-9555D16D33E6}">
  <we:reference id="wa200002479" version="1.0.0.0" store="en-US" storeType="OMEX"/>
  <we:alternateReferences>
    <we:reference id="wa200002479" version="1.0.0.0" store="WA20000247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TM03457510[[fn=Savon]]</Template>
  <TotalTime>1690</TotalTime>
  <Words>1003</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Calibri</vt:lpstr>
      <vt:lpstr>Castellar</vt:lpstr>
      <vt:lpstr>Centaur</vt:lpstr>
      <vt:lpstr>Edwardian Script ITC</vt:lpstr>
      <vt:lpstr>Garamond</vt:lpstr>
      <vt:lpstr>Georgia</vt:lpstr>
      <vt:lpstr>Goudy Old Style</vt:lpstr>
      <vt:lpstr>Times New Roman</vt:lpstr>
      <vt:lpstr>Savon</vt:lpstr>
      <vt:lpstr>Growing Up</vt:lpstr>
      <vt:lpstr>iNtRO: </vt:lpstr>
      <vt:lpstr>The Beginning</vt:lpstr>
      <vt:lpstr>HIGH SCHOOL Part 1  </vt:lpstr>
      <vt:lpstr>PowerPoint Presentation</vt:lpstr>
      <vt:lpstr>PowerPoint Presentation</vt:lpstr>
      <vt:lpstr>PowerPoint Presentation</vt:lpstr>
      <vt:lpstr>Apologies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Growing Up</dc:title>
  <dc:creator>USER</dc:creator>
  <cp:lastModifiedBy>USER</cp:lastModifiedBy>
  <cp:revision>18</cp:revision>
  <dcterms:created xsi:type="dcterms:W3CDTF">2022-04-05T21:57:38Z</dcterms:created>
  <dcterms:modified xsi:type="dcterms:W3CDTF">2022-04-08T11:10:46Z</dcterms:modified>
</cp:coreProperties>
</file>