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5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5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4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1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18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3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9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88A371-3262-4E24-9F07-E5544198B48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DAD0-1EEE-4559-B90C-01D7BD61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1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3360-E31C-4F64-8EBC-6A75A8B25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Algerian" panose="04020705040A02060702" pitchFamily="82" charset="0"/>
              </a:rPr>
              <a:t>MY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913EC-8F87-4555-BB2B-DB0A8BA8E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Scary things</a:t>
            </a:r>
          </a:p>
        </p:txBody>
      </p:sp>
    </p:spTree>
    <p:extLst>
      <p:ext uri="{BB962C8B-B14F-4D97-AF65-F5344CB8AC3E}">
        <p14:creationId xmlns:p14="http://schemas.microsoft.com/office/powerpoint/2010/main" val="25927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7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6 0.062 L 0.108 0.062 L 0.072 0.125 L 0.108 0.187 L 0.036 0.187 L 0 0.25 L -0.036 0.187 L -0.108 0.187 L -0.072 0.125 L -0.108 0.062 L -0.036 0.062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30FC-5F98-4238-9E9C-FCF65A42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268"/>
          </a:xfrm>
        </p:spPr>
        <p:txBody>
          <a:bodyPr/>
          <a:lstStyle/>
          <a:p>
            <a:r>
              <a:rPr lang="en-US" sz="3200" dirty="0"/>
              <a:t>TAKING THIS WORLD WITH  A SMILE😊😊😊😊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CE52-2D3C-4BDE-9053-C13EFC330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775332"/>
            <a:ext cx="8946541" cy="4195481"/>
          </a:xfrm>
        </p:spPr>
        <p:txBody>
          <a:bodyPr/>
          <a:lstStyle/>
          <a:p>
            <a:r>
              <a:rPr lang="en-US" i="1" dirty="0">
                <a:latin typeface="Georgia" panose="02040502050405020303" pitchFamily="18" charset="0"/>
              </a:rPr>
              <a:t>Well it all started on a dark night ,the wind howled which made bones shiver, being a Witcher  who “as they say "is immune to fear or lacks human emotions, walking in this lonely forest as I searched for the illusive Gremlin</a:t>
            </a:r>
          </a:p>
        </p:txBody>
      </p:sp>
    </p:spTree>
    <p:extLst>
      <p:ext uri="{BB962C8B-B14F-4D97-AF65-F5344CB8AC3E}">
        <p14:creationId xmlns:p14="http://schemas.microsoft.com/office/powerpoint/2010/main" val="173584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 0 0.069 0.031 0.069 0.069 C 0.069 0.094 0.056 0.116 0.037 0.129 C 0.037 0.129 0.036 0.129 0.036 0.129 C 0.029 0.134 0.025 0.142 0.025 0.151 C 0.025 0.159 0.029 0.166 0.034 0.171 C 0.042 0.179 0.047 0.191 0.047 0.203 C 0.047 0.229 0.026 0.25 0 0.25 C -0.026 0.25 -0.047 0.229 -0.047 0.203 C -0.047 0.191 -0.042 0.179 -0.034 0.171 C -0.029 0.166 -0.026 0.159 -0.026 0.151 C -0.026 0.142 -0.03 0.134 -0.036 0.129 C -0.036 0.129 -0.037 0.129 -0.037 0.129 C -0.057 0.116 -0.07 0.094 -0.07 0.069 C -0.07 0.031 -0.039 0 0 0 C 0 0 0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 0.053 0.007 0.127 0.025 0.126 C 0.051 0.126 0.053 -0.122 0.084 -0.123 C 0.112 -0.123 0.097 0.094 0.124 0.093 C 0.152 0.093 0.137 -0.064 0.167 -0.064 C 0.194 -0.064 0.179 0.042 0.203 0.042 C 0.226 0.042 0.214 -0.039 0.235 -0.039 C 0.247 -0.039 0.248 -0.017 0.249 0 E" pathEditMode="relative" ptsTypes="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CAFA-D206-4280-AFFF-A8A57E45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>
                <a:latin typeface="Georgia" panose="02040502050405020303" pitchFamily="18" charset="0"/>
              </a:rPr>
              <a:t>The Features of Gremlins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6BAC9-BD62-4CDB-802D-93FB1DD01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Male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3CDC22-55C2-47A5-9625-3A546DF0CC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149154"/>
            <a:ext cx="4395787" cy="24726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E8751-9FBB-495B-9196-33524B982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Female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4CC6CE-9560-42A6-8F81-D8D33A7AD6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3149154"/>
            <a:ext cx="4395788" cy="2472630"/>
          </a:xfrm>
        </p:spPr>
      </p:pic>
    </p:spTree>
    <p:extLst>
      <p:ext uri="{BB962C8B-B14F-4D97-AF65-F5344CB8AC3E}">
        <p14:creationId xmlns:p14="http://schemas.microsoft.com/office/powerpoint/2010/main" val="363368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2 0 L 0.089 -0.037 L 0.125 0 L 0.177 0 L 0.177 0.052 L 0.213 0.089 L 0.177 0.125 L 0.177 0.177 L 0.125 0.177 L 0.089 0.213 L 0.052 0.177 L 0 0.177 L 0 0.125 L -0.037 0.089 L 0 0.052 L 0 0 Z" pathEditMode="relative" ptsTypes="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5058-1AB7-4E9A-87AE-D9362F00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96" y="58941"/>
            <a:ext cx="8252961" cy="15874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56EEE6-1005-44C2-874D-2F679955DAE5}"/>
              </a:ext>
            </a:extLst>
          </p:cNvPr>
          <p:cNvGrpSpPr/>
          <p:nvPr/>
        </p:nvGrpSpPr>
        <p:grpSpPr>
          <a:xfrm>
            <a:off x="1479724" y="1646375"/>
            <a:ext cx="3456152" cy="4829530"/>
            <a:chOff x="1366219" y="2028470"/>
            <a:chExt cx="3456152" cy="4829530"/>
          </a:xfrm>
        </p:grpSpPr>
        <p:sp>
          <p:nvSpPr>
            <p:cNvPr id="3" name="Smiley Face 2">
              <a:extLst>
                <a:ext uri="{FF2B5EF4-FFF2-40B4-BE49-F238E27FC236}">
                  <a16:creationId xmlns:a16="http://schemas.microsoft.com/office/drawing/2014/main" id="{1FE638BE-B0C5-43B7-B0B5-4772B3F2A471}"/>
                </a:ext>
              </a:extLst>
            </p:cNvPr>
            <p:cNvSpPr/>
            <p:nvPr/>
          </p:nvSpPr>
          <p:spPr>
            <a:xfrm>
              <a:off x="2220686" y="2028470"/>
              <a:ext cx="1502228" cy="1400530"/>
            </a:xfrm>
            <a:prstGeom prst="smileyFac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E8AEE488-6CB8-4F85-84F4-372457BD2D3C}"/>
                </a:ext>
              </a:extLst>
            </p:cNvPr>
            <p:cNvSpPr/>
            <p:nvPr/>
          </p:nvSpPr>
          <p:spPr>
            <a:xfrm>
              <a:off x="2302329" y="3429000"/>
              <a:ext cx="1338943" cy="240850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BBF113-9F4C-4130-9F7A-DFA3153B3CDB}"/>
                </a:ext>
              </a:extLst>
            </p:cNvPr>
            <p:cNvSpPr/>
            <p:nvPr/>
          </p:nvSpPr>
          <p:spPr>
            <a:xfrm>
              <a:off x="2645229" y="5837509"/>
              <a:ext cx="179614" cy="1020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F5EE5-94CA-4AC6-BD86-6B6BF9A600D3}"/>
                </a:ext>
              </a:extLst>
            </p:cNvPr>
            <p:cNvSpPr/>
            <p:nvPr/>
          </p:nvSpPr>
          <p:spPr>
            <a:xfrm>
              <a:off x="3096986" y="5837508"/>
              <a:ext cx="179614" cy="1020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527D17A4-A526-43B2-89B3-4A3143D347F3}"/>
                </a:ext>
              </a:extLst>
            </p:cNvPr>
            <p:cNvSpPr/>
            <p:nvPr/>
          </p:nvSpPr>
          <p:spPr>
            <a:xfrm rot="20949133">
              <a:off x="3142779" y="3564737"/>
              <a:ext cx="1502228" cy="62927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allout: Quad Arrow 10">
              <a:extLst>
                <a:ext uri="{FF2B5EF4-FFF2-40B4-BE49-F238E27FC236}">
                  <a16:creationId xmlns:a16="http://schemas.microsoft.com/office/drawing/2014/main" id="{AEE2596D-68B3-4DB6-A40C-1C948C976988}"/>
                </a:ext>
              </a:extLst>
            </p:cNvPr>
            <p:cNvSpPr/>
            <p:nvPr/>
          </p:nvSpPr>
          <p:spPr>
            <a:xfrm>
              <a:off x="3822680" y="3031716"/>
              <a:ext cx="999691" cy="900745"/>
            </a:xfrm>
            <a:prstGeom prst="quad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FD86B72B-5354-4EF2-8C0E-2FE4F7EB49C0}"/>
                </a:ext>
              </a:extLst>
            </p:cNvPr>
            <p:cNvSpPr/>
            <p:nvPr/>
          </p:nvSpPr>
          <p:spPr>
            <a:xfrm rot="11339403">
              <a:off x="1508600" y="4008890"/>
              <a:ext cx="1224643" cy="641708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4ACDB9B2-5AEF-4B0C-841F-AAB6B7752CCF}"/>
                </a:ext>
              </a:extLst>
            </p:cNvPr>
            <p:cNvSpPr/>
            <p:nvPr/>
          </p:nvSpPr>
          <p:spPr>
            <a:xfrm>
              <a:off x="1366219" y="3971993"/>
              <a:ext cx="754702" cy="1032760"/>
            </a:xfrm>
            <a:prstGeom prst="quad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art 13">
              <a:extLst>
                <a:ext uri="{FF2B5EF4-FFF2-40B4-BE49-F238E27FC236}">
                  <a16:creationId xmlns:a16="http://schemas.microsoft.com/office/drawing/2014/main" id="{AB662C89-70C8-41F3-A72F-3B69EB8BA8B2}"/>
                </a:ext>
              </a:extLst>
            </p:cNvPr>
            <p:cNvSpPr/>
            <p:nvPr/>
          </p:nvSpPr>
          <p:spPr>
            <a:xfrm>
              <a:off x="2857502" y="5004751"/>
              <a:ext cx="419098" cy="435474"/>
            </a:xfrm>
            <a:prstGeom prst="hear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389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5 0.024 0.037 0.049 0.055 0.059 C 0.082 0.075 0.108 0.081 0.113 0.073 C 0.117 0.065 0.099 0.045 0.072 0.029 C 0.054 0.019 0.021 0.012 -0.008 0.011 C -0.036 0.012 -0.07 0.019 -0.088 0.029 C -0.115 0.045 -0.133 0.065 -0.128 0.073 C -0.123 0.081 -0.097 0.075 -0.071 0.059 C -0.053 0.049 -0.03 0.024 -0.016 0 C -0.001 -0.025 0.009 -0.058 0.009 -0.079 C 0.009 -0.111 0.002 -0.136 -0.008 -0.136 C -0.017 -0.136 -0.025 -0.111 -0.025 -0.079 C -0.025 -0.058 -0.014 -0.025 0 0 Z" pathEditMode="relative" ptsTypes="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64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Century Gothic</vt:lpstr>
      <vt:lpstr>Georgia</vt:lpstr>
      <vt:lpstr>Wingdings 3</vt:lpstr>
      <vt:lpstr>Ion</vt:lpstr>
      <vt:lpstr>MY LIFE</vt:lpstr>
      <vt:lpstr>TAKING THIS WORLD WITH  A SMILE😊😊😊😊</vt:lpstr>
      <vt:lpstr>The Features of Gremlins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LIFE</dc:title>
  <dc:creator>USER</dc:creator>
  <cp:lastModifiedBy>USER</cp:lastModifiedBy>
  <cp:revision>7</cp:revision>
  <dcterms:created xsi:type="dcterms:W3CDTF">2022-04-01T09:36:01Z</dcterms:created>
  <dcterms:modified xsi:type="dcterms:W3CDTF">2022-04-01T10:31:53Z</dcterms:modified>
</cp:coreProperties>
</file>