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08748-A267-4079-8FD2-AF5F0ABD4045}" v="106" dt="2022-06-27T12:38:14.265"/>
    <p1510:client id="{60C31ED4-2AD4-5F4D-25B2-258A78E05842}" v="379" dt="2022-06-27T11:47:54.706"/>
    <p1510:client id="{8118A7F8-7E1F-44F6-90A2-6111C70E587A}" v="173" dt="2022-06-27T11:58:28.864"/>
    <p1510:client id="{8A4BBE80-80CD-461E-B211-F3C1D3E0625C}" v="52" dt="2022-06-27T11:13:24.566"/>
    <p1510:client id="{92797201-C8E5-07AD-7F30-13C7379D3877}" v="52" dt="2022-06-27T14:00:08.115"/>
    <p1510:client id="{CF1C96AB-6C45-4BAB-8A81-0E450B97ABC3}" v="438" dt="2022-06-28T08:07:47.582"/>
    <p1510:client id="{EA868FEB-1953-81DC-A2D1-A0EAC0DB4B36}" v="168" dt="2022-06-27T15:59:52.582"/>
    <p1510:client id="{EE42F3BB-E944-BE78-4BA4-50430333B9FC}" v="26" dt="2022-06-27T16:04:0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25C5723-2A01-A5F6-6C7C-2D4EDA923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777014-D94D-1A51-8219-B5CDBE91F9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B7FF-3DDB-4D07-976F-0DAD12545745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2FDAD9-92FA-D7C3-8D66-30FA37CE12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BFE19-8C72-E223-3031-B2B4734CCF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FD8F0-37A6-4EA7-BAD7-9B9C2EFCF6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96041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DA37-F7EE-4EAC-B1F7-CB77FC4D5A7B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E09FC-8C4A-40BA-880E-596A4D5FBB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526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98C91-ED2A-DCFA-6F78-DAC511700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8E4D61-6D38-E0B4-E5C4-8D26C60DD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2F1380-3A04-9A6E-7685-F8A8B937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10000"/>
                  </a:schemeClr>
                </a:solidFill>
              </a:defRPr>
            </a:lvl1pPr>
          </a:lstStyle>
          <a:p>
            <a:fld id="{8CD99B8A-55D7-464B-976B-D4CE83408F88}" type="datetime1">
              <a:rPr lang="de-DE" smtClean="0"/>
              <a:pPr/>
              <a:t>28.06.2022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8A352-19E9-E299-032F-593B68C0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DV-Projekt Gruppe 13 Projekt: Vier Gewinnt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4D6089-0A1D-3C49-906A-087C0B68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10000"/>
                  </a:schemeClr>
                </a:solidFill>
              </a:defRPr>
            </a:lvl1pPr>
          </a:lstStyle>
          <a:p>
            <a:fld id="{DC09ED69-675E-4F88-B286-12104D45E17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990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18ABC-EB17-F14D-987B-5A6ABC52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CDC2EA-8778-8153-91E9-E4C2B79A4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9FA5D-DA16-3B84-3A64-204A937B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8DF1-1174-44F3-B4D7-FE302CCBCA75}" type="datetime1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3FD9B-F5A8-B059-7EA4-BA9D2201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BAFF0-EB56-7319-5754-3AE74D86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4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7C1381-5F9E-64CA-93EC-95551BA30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26EC56-33DB-E8FB-8E44-87B3CFBF9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94F20-112E-8DE8-F494-9B1823C9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846-044B-48A6-8A92-D50995ED1DC7}" type="datetime1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AF64C5-1F43-ED93-B65F-77C50B31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64605-EE27-06E5-6373-DA79C2FE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0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044F4-C2D8-74A0-BEE9-91B1DA37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6DE65-21A6-96C5-28D2-1B801987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807FE5-E8F7-C61E-C346-A7585715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10000"/>
                  </a:schemeClr>
                </a:solidFill>
              </a:defRPr>
            </a:lvl1pPr>
          </a:lstStyle>
          <a:p>
            <a:fld id="{EAF69AAA-E573-4B19-A5CF-00C12CA720FD}" type="datetime1">
              <a:rPr lang="de-DE" smtClean="0"/>
              <a:pPr/>
              <a:t>28.06.2022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FDA94-1D4C-259E-46D8-BE127A5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DV-Projekt Gruppe 13 Projekt: Vier Gewinnt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7429D-F6F2-1BD4-2A6B-FAA24B34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10000"/>
                  </a:schemeClr>
                </a:solidFill>
              </a:defRPr>
            </a:lvl1pPr>
          </a:lstStyle>
          <a:p>
            <a:fld id="{DC09ED69-675E-4F88-B286-12104D45E17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2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BAC21-59EA-82C7-2A56-1FCF0FCA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F8220-B97A-F92E-50AD-04F3985EC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929F5E-194F-B2AD-4DBC-E8AAFEE3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A2EC-CAC7-4704-9394-399E591FE94B}" type="datetime1">
              <a:rPr lang="de-DE" smtClean="0"/>
              <a:t>28.06.2022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1848B-AE85-AAA5-3515-ADEE3BF0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D84F4-EB88-B345-FF5F-F0FDF9A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1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78C25-3558-3152-01C1-A0E96683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CC50FF-34FB-9FEE-329A-CE1018CBA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F333C6-37A8-645E-0E70-3885631C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270D1-EBFD-B7B6-7572-70BE196F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F6F8-365C-484F-B99A-2CFD157BE4E5}" type="datetime1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DE44ED-4657-0362-B0C4-7A5CD3CD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2DCBC-A2D0-5DED-FEDD-FDCD996A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5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A03A6-9537-3BF7-8D93-7FA5735D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878FF-5893-F83E-1750-4E77B8D53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380AA2-4635-98D7-CE2C-4FE9B400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1EA4CF-7A0E-1DD2-1761-B3A8D0550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2123EF-982D-F421-3DF9-8CAF0CE7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78C488-C796-D99E-9C61-CCDF3D60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0FF5-B3E7-45B0-9DE3-A6019B82E5A3}" type="datetime1">
              <a:rPr lang="de-DE" smtClean="0"/>
              <a:t>28.06.2022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866CB9-A62E-2BF3-8C80-2A3354A4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7A1F40-2558-EB00-03AC-CBCB49C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0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AEDE4-67AA-D1DB-9838-6FC67BFB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53FE5C-B12A-4EFD-3CA1-6A8A5CC6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9BF5-0954-4442-8F81-7652F0A8C722}" type="datetime1">
              <a:rPr lang="de-DE" smtClean="0"/>
              <a:t>28.06.2022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57F182-505C-8E63-F706-FAA86322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C09EA1-0DA3-4331-66CB-146CD60D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93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B67683-B101-FBE4-6E39-E161A136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7AFB-FE70-4500-86AD-A60BA2A8B1DB}" type="datetime1">
              <a:rPr lang="de-DE" smtClean="0"/>
              <a:t>28.06.2022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3FD83A-BCBA-59CA-ABA8-D9B788E3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0A66C0-EB90-83A6-1949-04E3B544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71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10F2D-FD0D-FFDA-9E46-AE9C96C1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54C36D-A20E-EF5A-5967-E6E05C6D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7BAE01-7533-EAAA-3858-FFE2310F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5FF11-5433-F8C1-44D5-DA8F552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EACBF-1F8B-4DFC-87F3-27D497D3FB45}" type="datetime1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349FB4-38F9-F2E3-F211-611607CC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160A2E-35F2-0AB7-DB36-9965FC97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6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95E12-13CF-347B-00D9-7A763D5C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1A3798-6E56-DB83-8695-CFA9F10D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809187-9F58-787E-C99E-BA7551E9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853860-6AB2-84B5-CCA7-9EA2C49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D26-ADE8-493E-974F-FCC770883857}" type="datetime1">
              <a:rPr lang="de-DE" smtClean="0"/>
              <a:t>28.06.2022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7F3FF5-2168-57A8-DA04-4FD03E93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511CA9-DC82-47D2-A21F-F1DB1492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7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6B8FC0-2BFF-63A2-5D45-73F1DF33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B3BC04-4848-08D2-3DBB-762F3EBFD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4BB8F-B9EE-C055-173C-2EB33CFCA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10000"/>
                  </a:schemeClr>
                </a:solidFill>
              </a:defRPr>
            </a:lvl1pPr>
          </a:lstStyle>
          <a:p>
            <a:fld id="{301CE5AA-40EC-440B-A18D-59A0D63EE186}" type="datetime1">
              <a:rPr lang="de-DE" smtClean="0"/>
              <a:pPr/>
              <a:t>28.06.2022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3F6C67-988F-31FC-A5FF-630F788AB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DV-Projekt Gruppe 13 Projekt: Vier Gewinnt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E3C4F-E6AF-0155-F6C8-0F8FF4C32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10000"/>
                  </a:schemeClr>
                </a:solidFill>
              </a:defRPr>
            </a:lvl1pPr>
          </a:lstStyle>
          <a:p>
            <a:fld id="{DC09ED69-675E-4F88-B286-12104D45E17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77F4FD-8931-F35D-75AC-427F9DC74A8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08" y="118993"/>
            <a:ext cx="1950218" cy="71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9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4FC1B-E4B2-328D-3791-D60993342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3707841"/>
            <a:ext cx="4087306" cy="965231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>
                <a:solidFill>
                  <a:schemeClr val="bg1">
                    <a:lumMod val="10000"/>
                  </a:schemeClr>
                </a:solidFill>
              </a:rPr>
              <a:t>Vier Gewinnt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3CDAA6-721B-94D8-79CE-E28AED9CC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>
                <a:solidFill>
                  <a:schemeClr val="bg1">
                    <a:lumMod val="10000"/>
                  </a:schemeClr>
                </a:solidFill>
              </a:rPr>
              <a:t>DV Projekt SS 2022</a:t>
            </a:r>
          </a:p>
          <a:p>
            <a:pPr algn="l"/>
            <a:r>
              <a:rPr lang="de-DE" sz="2000" dirty="0">
                <a:solidFill>
                  <a:schemeClr val="bg1">
                    <a:lumMod val="10000"/>
                  </a:schemeClr>
                </a:solidFill>
              </a:rPr>
              <a:t>Gruppe 13</a:t>
            </a:r>
          </a:p>
          <a:p>
            <a:pPr algn="l"/>
            <a:endParaRPr lang="de-DE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 descr="Ein Bild, das orange, blau enthält.&#10;&#10;Automatisch generierte Beschreibung">
            <a:extLst>
              <a:ext uri="{FF2B5EF4-FFF2-40B4-BE49-F238E27FC236}">
                <a16:creationId xmlns:a16="http://schemas.microsoft.com/office/drawing/2014/main" id="{BF838400-C58D-8E6D-DFE7-4315B9563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A9080-962B-0527-901A-AEFE9B7D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5132" y="6254496"/>
            <a:ext cx="2716825" cy="36576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8CD99B8A-55D7-464B-976B-D4CE83408F88}" type="datetime1">
              <a:rPr lang="de-DE" sz="1100">
                <a:solidFill>
                  <a:schemeClr val="bg1">
                    <a:lumMod val="10000"/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28.06.2022</a:t>
            </a:fld>
            <a:endParaRPr lang="de-DE" sz="1100" dirty="0">
              <a:solidFill>
                <a:schemeClr val="bg1">
                  <a:lumMod val="10000"/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8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46C8B-8060-66F9-9B5C-A0DE4538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6C0332-C091-FE7D-762B-C4698A8F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4055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 Projektidee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 Programmierung:</a:t>
            </a:r>
          </a:p>
          <a:p>
            <a:pPr lvl="1"/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 Spiellogik</a:t>
            </a:r>
          </a:p>
          <a:p>
            <a:pPr lvl="1"/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 Grafische Oberfläche</a:t>
            </a:r>
          </a:p>
          <a:p>
            <a:pPr lvl="1"/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 Server Client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 Vorführung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DB739-9AAE-30AD-822C-CE268529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9AAA-E573-4B19-A5CF-00C12CA720FD}" type="datetime1">
              <a:rPr lang="de-DE" smtClean="0"/>
              <a:t>28.06.2022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ED5946-9368-6ED8-6128-5B83866A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77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40188-1721-7DAE-0EEB-D62E16D5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F9E79-AC4A-9809-807E-B200FA43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Erkennung von:</a:t>
            </a:r>
          </a:p>
          <a:p>
            <a:pPr lvl="1"/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illegalen Zügen (Spalte bereits voll)</a:t>
            </a:r>
          </a:p>
          <a:p>
            <a:pPr lvl="1"/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aktuellem Spielzustand (gewonnen oder verloren oder unentschieden oder Spiel geht weiter)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Bereitstellung einer grafischen Schnittstelle:</a:t>
            </a:r>
          </a:p>
          <a:p>
            <a:pPr lvl="1"/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Bedienen des Spiels (Zug machen, Spiel neu starten)</a:t>
            </a:r>
          </a:p>
          <a:p>
            <a:pPr lvl="1"/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Spielstand anzeigen und welcher Spieler am Zug ist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Spielen auf zwei verschiedenen Endgeräten:</a:t>
            </a:r>
          </a:p>
          <a:p>
            <a:pPr lvl="1"/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Server Client Verbindung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E22FC-4ADA-16D6-4357-99A29D0F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9AAA-E573-4B19-A5CF-00C12CA720FD}" type="datetime1">
              <a:rPr lang="de-DE" smtClean="0"/>
              <a:t>28.06.2022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FD28A7-A889-1D1F-EDF6-9C32F4C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1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40188-1721-7DAE-0EEB-D62E16D5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F9E79-AC4A-9809-807E-B200FA43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Spiellogik:</a:t>
            </a:r>
            <a:r>
              <a:rPr lang="de-DE">
                <a:solidFill>
                  <a:schemeClr val="bg1">
                    <a:lumMod val="10000"/>
                  </a:schemeClr>
                </a:solidFill>
              </a:rPr>
              <a:t> </a:t>
            </a:r>
          </a:p>
          <a:p>
            <a:pPr marL="0" indent="0">
              <a:buNone/>
            </a:pPr>
            <a:r>
              <a:rPr lang="de-DE">
                <a:solidFill>
                  <a:schemeClr val="bg1">
                    <a:lumMod val="10000"/>
                  </a:schemeClr>
                </a:solidFill>
                <a:cs typeface="Calibri"/>
              </a:rPr>
              <a:t>Erste Schritte:</a:t>
            </a:r>
          </a:p>
          <a:p>
            <a:r>
              <a:rPr lang="de-DE">
                <a:solidFill>
                  <a:schemeClr val="bg1">
                    <a:lumMod val="10000"/>
                  </a:schemeClr>
                </a:solidFill>
              </a:rPr>
              <a:t>Beispiel im Internet angeschaut (Ideen gesammelt)</a:t>
            </a:r>
            <a:endParaRPr lang="de-DE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r>
              <a:rPr lang="de-DE">
                <a:solidFill>
                  <a:schemeClr val="bg1">
                    <a:lumMod val="10000"/>
                  </a:schemeClr>
                </a:solidFill>
              </a:rPr>
              <a:t>Regeln und Grundstruktur notiert und skizziert</a:t>
            </a:r>
            <a:endParaRPr lang="de-DE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r>
              <a:rPr lang="de-DE">
                <a:solidFill>
                  <a:schemeClr val="bg1">
                    <a:lumMod val="10000"/>
                  </a:schemeClr>
                </a:solidFill>
                <a:cs typeface="Calibri"/>
              </a:rPr>
              <a:t>Methoden entwickelt und Basis-Programm geschrieben</a:t>
            </a:r>
          </a:p>
          <a:p>
            <a:r>
              <a:rPr lang="de-DE">
                <a:solidFill>
                  <a:schemeClr val="bg1">
                    <a:lumMod val="10000"/>
                  </a:schemeClr>
                </a:solidFill>
                <a:cs typeface="Calibri"/>
              </a:rPr>
              <a:t>Verbesserungen nach und nach hinzugefügt</a:t>
            </a:r>
          </a:p>
          <a:p>
            <a:r>
              <a:rPr lang="de-DE">
                <a:solidFill>
                  <a:schemeClr val="bg1">
                    <a:lumMod val="10000"/>
                  </a:schemeClr>
                </a:solidFill>
                <a:cs typeface="Calibri"/>
              </a:rPr>
              <a:t>Grafische Oberfläche mit der Spiellogik verknüpft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E22FC-4ADA-16D6-4357-99A29D0F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9AAA-E573-4B19-A5CF-00C12CA720FD}" type="datetime1">
              <a:rPr lang="de-DE" smtClean="0"/>
              <a:t>28.06.2022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FD28A7-A889-1D1F-EDF6-9C32F4C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49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40188-1721-7DAE-0EEB-D62E16D5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F9E79-AC4A-9809-807E-B200FA43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Graphische Oberfläche:</a:t>
            </a:r>
            <a:endParaRPr lang="en-US" dirty="0"/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Erste Schritte: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Überlegung einer Grundskizze für die Graphische Oberfläche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Erste </a:t>
            </a:r>
            <a:r>
              <a:rPr lang="de-DE">
                <a:solidFill>
                  <a:schemeClr val="bg1">
                    <a:lumMod val="10000"/>
                  </a:schemeClr>
                </a:solidFill>
                <a:cs typeface="Calibri"/>
              </a:rPr>
              <a:t>GUI-Programmierversuche</a:t>
            </a:r>
            <a:endParaRPr lang="de-DE" dirty="0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Start der endgültigen Programmierung</a:t>
            </a:r>
            <a:endParaRPr lang="de-DE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Verknüpfung mit der Spiellogik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  <a:cs typeface="Calibri"/>
              </a:rPr>
              <a:t>Verknüpfung mit der Netzwerkanwendung</a:t>
            </a:r>
          </a:p>
          <a:p>
            <a:pPr>
              <a:buFontTx/>
              <a:buChar char="-"/>
            </a:pPr>
            <a:endParaRPr lang="de-DE" dirty="0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pPr>
              <a:buFontTx/>
              <a:buChar char="-"/>
            </a:pPr>
            <a:endParaRPr lang="de-DE" dirty="0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1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bg1">
                  <a:lumMod val="10000"/>
                </a:schemeClr>
              </a:solidFill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E22FC-4ADA-16D6-4357-99A29D0F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9AAA-E573-4B19-A5CF-00C12CA720FD}" type="datetime1">
              <a:rPr lang="de-DE" smtClean="0"/>
              <a:t>28.06.2022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FD28A7-A889-1D1F-EDF6-9C32F4C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78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40188-1721-7DAE-0EEB-D62E16D5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F9E79-AC4A-9809-807E-B200FA43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10000"/>
                  </a:schemeClr>
                </a:solidFill>
                <a:cs typeface="Calibri"/>
              </a:rPr>
              <a:t>Netzwerkprogrammierung: </a:t>
            </a:r>
            <a:endParaRPr lang="en-US" dirty="0">
              <a:solidFill>
                <a:schemeClr val="tx1">
                  <a:lumMod val="1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tx1">
                    <a:lumMod val="10000"/>
                  </a:schemeClr>
                </a:solidFill>
                <a:cs typeface="Calibri"/>
              </a:rPr>
              <a:t>Erste Schritte:</a:t>
            </a:r>
          </a:p>
          <a:p>
            <a:r>
              <a:rPr lang="de-DE" dirty="0">
                <a:solidFill>
                  <a:schemeClr val="tx1">
                    <a:lumMod val="10000"/>
                  </a:schemeClr>
                </a:solidFill>
                <a:ea typeface="+mn-lt"/>
                <a:cs typeface="+mn-lt"/>
              </a:rPr>
              <a:t>Recherche über Server/Client Programmierung</a:t>
            </a:r>
            <a:endParaRPr lang="de-DE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10000"/>
                  </a:schemeClr>
                </a:solidFill>
                <a:ea typeface="+mn-lt"/>
                <a:cs typeface="+mn-lt"/>
              </a:rPr>
              <a:t>Erstellen einer Server/Client Verbindung</a:t>
            </a:r>
            <a:endParaRPr lang="de-DE" dirty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10000"/>
                  </a:schemeClr>
                </a:solidFill>
                <a:ea typeface="+mn-lt"/>
                <a:cs typeface="+mn-lt"/>
              </a:rPr>
              <a:t>Mit Server und Client Nachrichten Senden und Empfangen</a:t>
            </a:r>
            <a:endParaRPr lang="en-US" dirty="0">
              <a:solidFill>
                <a:schemeClr val="tx1">
                  <a:lumMod val="10000"/>
                </a:schemeClr>
              </a:solidFill>
              <a:ea typeface="+mn-lt"/>
              <a:cs typeface="+mn-lt"/>
            </a:endParaRPr>
          </a:p>
          <a:p>
            <a:r>
              <a:rPr lang="de-DE" dirty="0">
                <a:solidFill>
                  <a:schemeClr val="tx1">
                    <a:lumMod val="10000"/>
                  </a:schemeClr>
                </a:solidFill>
                <a:ea typeface="+mn-lt"/>
                <a:cs typeface="+mn-lt"/>
              </a:rPr>
              <a:t>Server/Client mit Spiel und graphischer Oberfläche verknüpfen</a:t>
            </a:r>
          </a:p>
          <a:p>
            <a:r>
              <a:rPr lang="de-DE" dirty="0">
                <a:solidFill>
                  <a:schemeClr val="tx1">
                    <a:lumMod val="10000"/>
                  </a:schemeClr>
                </a:solidFill>
                <a:ea typeface="+mn-lt"/>
                <a:cs typeface="+mn-lt"/>
              </a:rPr>
              <a:t>Server/Client Klassen auf Spielanwendung anpassen</a:t>
            </a:r>
            <a:endParaRPr lang="en-US" dirty="0">
              <a:solidFill>
                <a:schemeClr val="tx1">
                  <a:lumMod val="10000"/>
                </a:schemeClr>
              </a:solidFill>
              <a:ea typeface="+mn-lt"/>
              <a:cs typeface="+mn-lt"/>
            </a:endParaRPr>
          </a:p>
          <a:p>
            <a:endParaRPr lang="de-DE" dirty="0">
              <a:solidFill>
                <a:schemeClr val="tx1">
                  <a:lumMod val="10000"/>
                </a:schemeClr>
              </a:solidFill>
              <a:cs typeface="Calibri"/>
            </a:endParaRPr>
          </a:p>
          <a:p>
            <a:endParaRPr lang="de-DE" dirty="0">
              <a:solidFill>
                <a:schemeClr val="tx1">
                  <a:lumMod val="10000"/>
                </a:schemeClr>
              </a:solidFill>
              <a:cs typeface="Calibri"/>
            </a:endParaRPr>
          </a:p>
          <a:p>
            <a:endParaRPr lang="de-DE" dirty="0">
              <a:solidFill>
                <a:schemeClr val="tx1">
                  <a:lumMod val="10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10000"/>
                </a:schemeClr>
              </a:solidFill>
              <a:cs typeface="Calibri"/>
            </a:endParaRPr>
          </a:p>
          <a:p>
            <a:endParaRPr lang="de-DE" dirty="0">
              <a:solidFill>
                <a:schemeClr val="tx1">
                  <a:lumMod val="10000"/>
                </a:schemeClr>
              </a:solidFill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E22FC-4ADA-16D6-4357-99A29D0F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9AAA-E573-4B19-A5CF-00C12CA720FD}" type="datetime1">
              <a:rPr lang="de-DE" smtClean="0"/>
              <a:t>28.06.2022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FD28A7-A889-1D1F-EDF6-9C32F4C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ED69-675E-4F88-B286-12104D45E175}" type="slidenum">
              <a:rPr lang="de-DE" smtClean="0"/>
              <a:t>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EE297-5BE4-83B2-FAF4-2B4B4C4BACEB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1071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5">
      <a:dk1>
        <a:srgbClr val="D8D8D8"/>
      </a:dk1>
      <a:lt1>
        <a:sysClr val="window" lastClr="FFFFFF"/>
      </a:lt1>
      <a:dk2>
        <a:srgbClr val="D8D8D8"/>
      </a:dk2>
      <a:lt2>
        <a:srgbClr val="D8D8D8"/>
      </a:lt2>
      <a:accent1>
        <a:srgbClr val="4472C4"/>
      </a:accent1>
      <a:accent2>
        <a:srgbClr val="ED7D31"/>
      </a:accent2>
      <a:accent3>
        <a:srgbClr val="C9C9C9"/>
      </a:accent3>
      <a:accent4>
        <a:srgbClr val="22845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21789E6634874C93D6BB7EEFB72B25" ma:contentTypeVersion="4" ma:contentTypeDescription="Create a new document." ma:contentTypeScope="" ma:versionID="697b85d0c350d4b2e29b72a41434ff96">
  <xsd:schema xmlns:xsd="http://www.w3.org/2001/XMLSchema" xmlns:xs="http://www.w3.org/2001/XMLSchema" xmlns:p="http://schemas.microsoft.com/office/2006/metadata/properties" xmlns:ns3="f72af40a-1ba5-4567-9194-9b404412480b" targetNamespace="http://schemas.microsoft.com/office/2006/metadata/properties" ma:root="true" ma:fieldsID="79f588545d39c9de4e9a76e5284eb098" ns3:_="">
    <xsd:import namespace="f72af40a-1ba5-4567-9194-9b40441248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2af40a-1ba5-4567-9194-9b4044124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164628-7A01-4218-BF06-D6C29B2D18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34A53-836E-4A60-837F-16E67353A5D2}">
  <ds:schemaRefs>
    <ds:schemaRef ds:uri="f72af40a-1ba5-4567-9194-9b40441248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4F413E-DD25-42BA-B2A1-79AFB24F6079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f72af40a-1ba5-4567-9194-9b404412480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Breitbild</PresentationFormat>
  <Paragraphs>63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Vier Gewinnt</vt:lpstr>
      <vt:lpstr>Gliederung</vt:lpstr>
      <vt:lpstr>Projektidee</vt:lpstr>
      <vt:lpstr>Programmierung</vt:lpstr>
      <vt:lpstr>Programmierung</vt:lpstr>
      <vt:lpstr>Programmierung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Vier Gewinnt</dc:title>
  <dc:creator>Kevin Kenner</dc:creator>
  <cp:lastModifiedBy>Kevin Kenner</cp:lastModifiedBy>
  <cp:revision>2</cp:revision>
  <dcterms:created xsi:type="dcterms:W3CDTF">2022-06-27T10:04:22Z</dcterms:created>
  <dcterms:modified xsi:type="dcterms:W3CDTF">2022-06-28T08:08:28Z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0x0101005D21789E6634874C93D6BB7EEFB72B25</vt:lpwstr>
  </property>
</Properties>
</file>