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0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5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9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92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8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8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61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4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2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0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8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00295"/>
            <a:ext cx="10364452" cy="449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FA4586-EDE3-4A1D-9C9C-1F307B75A4C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893503-C784-4BF8-9558-11A66C2B0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3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300294"/>
            <a:ext cx="10363826" cy="449090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8" y="1300294"/>
            <a:ext cx="8988498" cy="44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620067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476103"/>
            <a:ext cx="10363826" cy="4315096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300294"/>
            <a:ext cx="7780836" cy="43368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4610" y="197361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Add</a:t>
            </a:r>
            <a:r>
              <a:rPr lang="ko-KR" altLang="en-US" dirty="0" err="1" smtClean="0"/>
              <a:t>버튼클릭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76" y="4281083"/>
            <a:ext cx="44958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410789"/>
            <a:ext cx="9544050" cy="47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300294"/>
            <a:ext cx="9544050" cy="52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303009"/>
            <a:ext cx="9544050" cy="50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27" y="1300294"/>
            <a:ext cx="57531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300294"/>
            <a:ext cx="8972550" cy="4490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8526" y="5837248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Finish </a:t>
            </a:r>
            <a:r>
              <a:rPr lang="ko-KR" altLang="en-US" dirty="0" smtClean="0"/>
              <a:t>버튼 클릭하기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4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56</TotalTime>
  <Words>25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Tw Cen MT</vt:lpstr>
      <vt:lpstr>물방울</vt:lpstr>
      <vt:lpstr>파이썬 설정</vt:lpstr>
      <vt:lpstr>1. 파이썬 설정</vt:lpstr>
      <vt:lpstr>파이썬 설치</vt:lpstr>
      <vt:lpstr>이클립스 설정</vt:lpstr>
      <vt:lpstr>이클립스 설정</vt:lpstr>
      <vt:lpstr>이클립스 설정</vt:lpstr>
      <vt:lpstr>이클립스 설정</vt:lpstr>
      <vt:lpstr>이클립스 설정</vt:lpstr>
      <vt:lpstr>이클립스 설정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설정</dc:title>
  <dc:creator>gdj2-1</dc:creator>
  <cp:lastModifiedBy>gdj2-1</cp:lastModifiedBy>
  <cp:revision>4</cp:revision>
  <dcterms:created xsi:type="dcterms:W3CDTF">2018-06-20T12:54:14Z</dcterms:created>
  <dcterms:modified xsi:type="dcterms:W3CDTF">2018-06-20T13:50:52Z</dcterms:modified>
</cp:coreProperties>
</file>