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5" r:id="rId10"/>
    <p:sldId id="267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FC16-296F-4476-BA13-D87C42A8B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05314-531D-4CE8-88C7-71A56F4C3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089B3-2C2D-4E8E-BAB3-08420B07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3CE-83FB-4349-9B22-0626B6776797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B9C78-9B8F-4751-AB34-5EE6A392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75745-DD54-4CB5-BBF0-1BD8285B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8BFE-0564-4099-8B72-ECDBB596A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285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C164-A7F0-469B-BFEC-23E6665C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1C629-0E98-46E1-9BF8-30074507E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FD1A4-465F-47B3-A62E-6364D44E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3CE-83FB-4349-9B22-0626B6776797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4B4C8-4BBF-4A44-838E-699BA52E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DDC7E-B93D-493A-8AFD-D3F5BE4B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8BFE-0564-4099-8B72-ECDBB596A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158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7BB8-CEEB-4F8C-989C-622003864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DA8A9-601C-4373-9661-C1F41A818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243D-E34F-4029-B286-7C5A034B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3CE-83FB-4349-9B22-0626B6776797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61673-5BC1-41D8-BABF-88D5A227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DBD5E-FED4-4A59-BCFF-DF3F34C5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8BFE-0564-4099-8B72-ECDBB596A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871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4831-0B11-4BD7-A23F-12472661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4B58-F1FD-4992-9FFC-D4F5BFCA4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7B2AE-C9D7-419C-881A-C8BB8B9D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3CE-83FB-4349-9B22-0626B6776797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63E7-38CA-425E-AD3B-86FEB78C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BBF40-EB6A-4B75-88E0-5186143B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8BFE-0564-4099-8B72-ECDBB596A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842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7FEB-0289-4D2F-9D7E-3EF6A35E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3A09B-18BA-4CE2-A99E-08FE69F2F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F309F-DE65-41C4-B279-7EDCD85C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3CE-83FB-4349-9B22-0626B6776797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0941-3635-4671-B812-C461E40C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1B1AF-5881-42F8-8C7E-37B08983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8BFE-0564-4099-8B72-ECDBB596A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891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BA60-2B5D-49B8-9EBC-4B1C56D5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B508-DC6C-4BC5-8386-1C0BF8ED4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6EEC1-B4C1-40CB-A470-B27E3A0FA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D1AE8-88DC-4F67-B02F-EA8DBF44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3CE-83FB-4349-9B22-0626B6776797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0A26-A11A-4BDD-8EE5-538C38F4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56D29-3146-4DE8-AAB3-74A12FD6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8BFE-0564-4099-8B72-ECDBB596A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547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2B41-F5F6-4476-B6CF-0444E7A0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D28F7-C976-48CB-A265-2A4911217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28BD5-C520-46A2-88A6-30E15219D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0BD22-CCD2-48D0-A465-45A844A60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7B6E3-6874-48E8-BA69-1ACB983CF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0211A-94E2-4746-BFD9-6F45664D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3CE-83FB-4349-9B22-0626B6776797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6A320-E96B-4CF2-9E69-86BD9D90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FBC79-7CC4-4AB2-A536-5EB171B5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8BFE-0564-4099-8B72-ECDBB596A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029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4AD6-583F-4671-AA76-22020E97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7294D-314B-4589-9E40-55FA1F84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3CE-83FB-4349-9B22-0626B6776797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B4680-58BC-41DF-A74D-6933D7D9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B0726-42E1-4A22-AADB-AAC4988B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8BFE-0564-4099-8B72-ECDBB596A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034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65D3-5C2E-47F0-9343-7D11867F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3CE-83FB-4349-9B22-0626B6776797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5C119-E013-4220-B1FC-02239C21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96BC6-AFD7-4673-A6BF-EFB4D78E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8BFE-0564-4099-8B72-ECDBB596A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48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CAD3-E619-4392-A31D-5C246436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4777-4632-4527-ABAC-01FDF241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3E832-5C32-4A1C-AD4E-E6401D5B9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E71D9-9CB5-4F08-8A8A-2BF70CA6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3CE-83FB-4349-9B22-0626B6776797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5031B-B697-4C77-A90A-18095900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220D4-861F-4214-82B1-03CFB279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8BFE-0564-4099-8B72-ECDBB596A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507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786E-C73C-4190-84BC-AE71D6E4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5989D-1913-4974-9A09-9683038A9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72601-4ED8-4198-9BC4-586118EDF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173C1-3E23-4952-BD28-38AA7A4A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3CE-83FB-4349-9B22-0626B6776797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BE86F-0D27-402B-942F-88897AB6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9CBC8-27B4-4CE6-946C-8A17A3EC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8BFE-0564-4099-8B72-ECDBB596A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358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0816D-80B5-4FC1-B3A9-675E53A6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82EFC-F75D-4BAD-AF0F-7AB3A6008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643F7-D0A4-4DE3-B991-53BD0DCFB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C73CE-83FB-4349-9B22-0626B6776797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53D20-852C-4FDD-A4EE-FE46C31DE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514C9-F384-4405-8F52-BDA858E93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8BFE-0564-4099-8B72-ECDBB596A3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542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6EBDEE1-BAF3-467C-9EE8-B74B1F8F697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30" name="Picture 6" descr="7 Ide ruang kelas ideas | powerpoint background design, background  powerpoint, background for powerpoint presentation">
              <a:extLst>
                <a:ext uri="{FF2B5EF4-FFF2-40B4-BE49-F238E27FC236}">
                  <a16:creationId xmlns:a16="http://schemas.microsoft.com/office/drawing/2014/main" id="{CE36EF5D-887B-48A9-BD99-77D1CA9B46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65E328-2E3C-4985-A6AA-40F66698C206}"/>
                </a:ext>
              </a:extLst>
            </p:cNvPr>
            <p:cNvSpPr/>
            <p:nvPr/>
          </p:nvSpPr>
          <p:spPr>
            <a:xfrm>
              <a:off x="0" y="6400800"/>
              <a:ext cx="1682151" cy="457200"/>
            </a:xfrm>
            <a:prstGeom prst="rect">
              <a:avLst/>
            </a:prstGeom>
            <a:solidFill>
              <a:srgbClr val="FFCAC4"/>
            </a:solidFill>
            <a:ln>
              <a:solidFill>
                <a:srgbClr val="FFC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B80A4D7-421A-41CC-A6A6-8AF4B41A2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4208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Euphorigenic" panose="02000400000000000000" pitchFamily="2" charset="0"/>
              </a:rPr>
              <a:t>PLant</a:t>
            </a:r>
            <a:r>
              <a:rPr lang="en-US" sz="4000" dirty="0">
                <a:latin typeface="Euphorigenic" panose="02000400000000000000" pitchFamily="2" charset="0"/>
              </a:rPr>
              <a:t> Unit Monitor</a:t>
            </a:r>
            <a:endParaRPr lang="en-ID" sz="4000" dirty="0">
              <a:latin typeface="Euphorigenic" panose="020004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B5ED52-3B9E-4EF6-808A-E55883531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21" y="941717"/>
            <a:ext cx="4577431" cy="457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92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553BED-B52B-4DA0-862C-FC870394081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6" descr="7 Ide ruang kelas ideas | powerpoint background design, background  powerpoint, background for powerpoint presentation">
              <a:extLst>
                <a:ext uri="{FF2B5EF4-FFF2-40B4-BE49-F238E27FC236}">
                  <a16:creationId xmlns:a16="http://schemas.microsoft.com/office/drawing/2014/main" id="{9DA66972-8590-4837-8F0C-272236B7B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009294-B30D-4776-A67E-102F049B32EF}"/>
                </a:ext>
              </a:extLst>
            </p:cNvPr>
            <p:cNvSpPr/>
            <p:nvPr/>
          </p:nvSpPr>
          <p:spPr>
            <a:xfrm>
              <a:off x="0" y="6400800"/>
              <a:ext cx="1682151" cy="457200"/>
            </a:xfrm>
            <a:prstGeom prst="rect">
              <a:avLst/>
            </a:prstGeom>
            <a:solidFill>
              <a:srgbClr val="FFCAC4"/>
            </a:solidFill>
            <a:ln>
              <a:solidFill>
                <a:srgbClr val="FFC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59B8EB-C1F8-4488-BCDD-FBB352CE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68" y="845118"/>
            <a:ext cx="10025331" cy="1325563"/>
          </a:xfrm>
        </p:spPr>
        <p:txBody>
          <a:bodyPr/>
          <a:lstStyle/>
          <a:p>
            <a:r>
              <a:rPr lang="en-US" dirty="0">
                <a:latin typeface="Segoe Print" panose="02000600000000000000" pitchFamily="2" charset="0"/>
              </a:rPr>
              <a:t>Delete Unit</a:t>
            </a:r>
            <a:endParaRPr lang="en-ID" dirty="0">
              <a:latin typeface="Segoe Print" panose="02000600000000000000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DCA19B-B9B2-4B32-A5B8-353B4B37F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CEDE0A-DEB6-4A96-BA23-F8E1F93C7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66001"/>
          <a:stretch/>
        </p:blipFill>
        <p:spPr>
          <a:xfrm>
            <a:off x="2519965" y="2679189"/>
            <a:ext cx="7152070" cy="263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3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78B3467-00B0-4BBE-BF01-010F8A66419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6" descr="7 Ide ruang kelas ideas | powerpoint background design, background  powerpoint, background for powerpoint presentation">
              <a:extLst>
                <a:ext uri="{FF2B5EF4-FFF2-40B4-BE49-F238E27FC236}">
                  <a16:creationId xmlns:a16="http://schemas.microsoft.com/office/drawing/2014/main" id="{3FCCA582-4501-4273-AD6F-DEF78EDD45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4F46AD-1069-4EC3-B2F1-8CC948645CD9}"/>
                </a:ext>
              </a:extLst>
            </p:cNvPr>
            <p:cNvSpPr/>
            <p:nvPr/>
          </p:nvSpPr>
          <p:spPr>
            <a:xfrm>
              <a:off x="0" y="6400800"/>
              <a:ext cx="1682151" cy="457200"/>
            </a:xfrm>
            <a:prstGeom prst="rect">
              <a:avLst/>
            </a:prstGeom>
            <a:solidFill>
              <a:srgbClr val="FFCAC4"/>
            </a:solidFill>
            <a:ln>
              <a:solidFill>
                <a:srgbClr val="FFC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C8220E-454D-464A-ACFE-BD6384A8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807" y="1049337"/>
            <a:ext cx="10146101" cy="7762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Print" panose="02000600000000000000" pitchFamily="2" charset="0"/>
              </a:rPr>
              <a:t>Add User and Unit via Django Admin</a:t>
            </a:r>
            <a:endParaRPr lang="en-ID" dirty="0">
              <a:latin typeface="Segoe Print" panose="02000600000000000000" pitchFamily="2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E70DF9-C1DB-4669-9E97-9F2B06B1A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6412"/>
          <a:stretch/>
        </p:blipFill>
        <p:spPr>
          <a:xfrm>
            <a:off x="1240046" y="1825625"/>
            <a:ext cx="10485408" cy="5337344"/>
          </a:xfrm>
        </p:spPr>
      </p:pic>
    </p:spTree>
    <p:extLst>
      <p:ext uri="{BB962C8B-B14F-4D97-AF65-F5344CB8AC3E}">
        <p14:creationId xmlns:p14="http://schemas.microsoft.com/office/powerpoint/2010/main" val="4255124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84D8BEE-BE84-4512-B561-75A276CD61D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6" descr="7 Ide ruang kelas ideas | powerpoint background design, background  powerpoint, background for powerpoint presentation">
              <a:extLst>
                <a:ext uri="{FF2B5EF4-FFF2-40B4-BE49-F238E27FC236}">
                  <a16:creationId xmlns:a16="http://schemas.microsoft.com/office/drawing/2014/main" id="{054F829B-33C7-4237-B4B7-6268D6753D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9B1ECE-86AF-420A-A257-7E12F9F9BFB0}"/>
                </a:ext>
              </a:extLst>
            </p:cNvPr>
            <p:cNvSpPr/>
            <p:nvPr/>
          </p:nvSpPr>
          <p:spPr>
            <a:xfrm>
              <a:off x="0" y="6400800"/>
              <a:ext cx="1682151" cy="457200"/>
            </a:xfrm>
            <a:prstGeom prst="rect">
              <a:avLst/>
            </a:prstGeom>
            <a:solidFill>
              <a:srgbClr val="FFCAC4"/>
            </a:solidFill>
            <a:ln>
              <a:solidFill>
                <a:srgbClr val="FFC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D794CA-C94A-4473-BDDF-5D475F24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58" y="1000664"/>
            <a:ext cx="10387641" cy="690024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Segoe Print" panose="02000600000000000000" pitchFamily="2" charset="0"/>
              </a:rPr>
              <a:t>Technologies </a:t>
            </a:r>
            <a:r>
              <a:rPr lang="en-US" dirty="0">
                <a:latin typeface="Segoe Print" panose="02000600000000000000" pitchFamily="2" charset="0"/>
              </a:rPr>
              <a:t>Used</a:t>
            </a:r>
            <a:endParaRPr lang="en-ID" dirty="0">
              <a:latin typeface="Segoe Print" panose="02000600000000000000" pitchFamily="2" charset="0"/>
            </a:endParaRPr>
          </a:p>
        </p:txBody>
      </p:sp>
      <p:pic>
        <p:nvPicPr>
          <p:cNvPr id="5122" name="Picture 2" descr="Do web development using python django by Kaushal54 | Fiverr">
            <a:extLst>
              <a:ext uri="{FF2B5EF4-FFF2-40B4-BE49-F238E27FC236}">
                <a16:creationId xmlns:a16="http://schemas.microsoft.com/office/drawing/2014/main" id="{A3F65604-BCBF-4D02-99DC-F6EDE40DC0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58" y="2691352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529711D-E26C-4F9E-9841-C90294450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7" y="2926961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4D851A8-327A-4368-BBE5-7489D1ED0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047" y="2994490"/>
            <a:ext cx="31146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03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C4FD7AE-F49C-4DE3-A53C-5735A796435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6" descr="7 Ide ruang kelas ideas | powerpoint background design, background  powerpoint, background for powerpoint presentation">
              <a:extLst>
                <a:ext uri="{FF2B5EF4-FFF2-40B4-BE49-F238E27FC236}">
                  <a16:creationId xmlns:a16="http://schemas.microsoft.com/office/drawing/2014/main" id="{AE01E363-A887-44A3-AA1E-32A290987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7A56FE-7025-4004-A5AA-165B54320DED}"/>
                </a:ext>
              </a:extLst>
            </p:cNvPr>
            <p:cNvSpPr/>
            <p:nvPr/>
          </p:nvSpPr>
          <p:spPr>
            <a:xfrm>
              <a:off x="0" y="6400800"/>
              <a:ext cx="1682151" cy="457200"/>
            </a:xfrm>
            <a:prstGeom prst="rect">
              <a:avLst/>
            </a:prstGeom>
            <a:solidFill>
              <a:srgbClr val="FFCAC4"/>
            </a:solidFill>
            <a:ln>
              <a:solidFill>
                <a:srgbClr val="FFC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7371DD-6E3E-494A-9595-C497D22A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BCDB-5F1C-4FB3-9526-273B2FF19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1991"/>
            <a:ext cx="10515600" cy="31749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Segoe Script" panose="030B0504020000000003" pitchFamily="66" charset="0"/>
              </a:rPr>
              <a:t>Thank You!</a:t>
            </a:r>
            <a:endParaRPr lang="en-ID" sz="6000" dirty="0"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9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7B61872-E9A3-47AC-87BA-F9C56E2BBC1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6" descr="7 Ide ruang kelas ideas | powerpoint background design, background  powerpoint, background for powerpoint presentation">
              <a:extLst>
                <a:ext uri="{FF2B5EF4-FFF2-40B4-BE49-F238E27FC236}">
                  <a16:creationId xmlns:a16="http://schemas.microsoft.com/office/drawing/2014/main" id="{7944929C-8A18-4C7C-BFCA-F232CEB85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0C8C9D-5734-43BE-9EAF-A316BB74212D}"/>
                </a:ext>
              </a:extLst>
            </p:cNvPr>
            <p:cNvSpPr/>
            <p:nvPr/>
          </p:nvSpPr>
          <p:spPr>
            <a:xfrm>
              <a:off x="0" y="6400800"/>
              <a:ext cx="1682151" cy="457200"/>
            </a:xfrm>
            <a:prstGeom prst="rect">
              <a:avLst/>
            </a:prstGeom>
            <a:solidFill>
              <a:srgbClr val="FFCAC4"/>
            </a:solidFill>
            <a:ln>
              <a:solidFill>
                <a:srgbClr val="FFC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14484E-D475-4282-B1A1-C593D62E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egoe Script" panose="030B0504020000000003" pitchFamily="66" charset="0"/>
              </a:rPr>
              <a:t>Our Team</a:t>
            </a:r>
            <a:endParaRPr lang="en-ID" dirty="0">
              <a:latin typeface="Segoe Script" panose="030B0504020000000003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48AE-90E5-4039-8AC1-969D6F7A9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451" y="5023929"/>
            <a:ext cx="8599098" cy="79408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>
                <a:latin typeface="Segoe Print" panose="02000600000000000000" pitchFamily="2" charset="0"/>
              </a:rPr>
              <a:t>Adrian Cahyadi</a:t>
            </a:r>
          </a:p>
          <a:p>
            <a:pPr marL="0" indent="0" algn="ctr">
              <a:buNone/>
            </a:pPr>
            <a:r>
              <a:rPr lang="en-US" dirty="0">
                <a:latin typeface="Segoe Print" panose="02000600000000000000" pitchFamily="2" charset="0"/>
              </a:rPr>
              <a:t>Electrical Engineer</a:t>
            </a:r>
            <a:endParaRPr lang="en-ID" dirty="0">
              <a:latin typeface="Segoe Print" panose="020006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B32E07-02E5-442F-8971-414C91455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962" y="2272935"/>
            <a:ext cx="2249789" cy="20943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875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9F87196-954A-47A9-B109-3566EA44678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6" descr="7 Ide ruang kelas ideas | powerpoint background design, background  powerpoint, background for powerpoint presentation">
              <a:extLst>
                <a:ext uri="{FF2B5EF4-FFF2-40B4-BE49-F238E27FC236}">
                  <a16:creationId xmlns:a16="http://schemas.microsoft.com/office/drawing/2014/main" id="{EE88F1EA-8BF9-45D9-97B6-F893B57D2D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9207D5-8B81-4AC0-814C-3B223CAF368B}"/>
                </a:ext>
              </a:extLst>
            </p:cNvPr>
            <p:cNvSpPr/>
            <p:nvPr/>
          </p:nvSpPr>
          <p:spPr>
            <a:xfrm>
              <a:off x="0" y="6400800"/>
              <a:ext cx="1682151" cy="457200"/>
            </a:xfrm>
            <a:prstGeom prst="rect">
              <a:avLst/>
            </a:prstGeom>
            <a:solidFill>
              <a:srgbClr val="FFCAC4"/>
            </a:solidFill>
            <a:ln>
              <a:solidFill>
                <a:srgbClr val="FFC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7C435B-1414-413E-896A-C41F2461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542"/>
            <a:ext cx="10515600" cy="6641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What is Plum?</a:t>
            </a:r>
            <a:endParaRPr lang="en-ID" dirty="0">
              <a:latin typeface="Segoe Print" panose="02000600000000000000" pitchFamily="2" charset="0"/>
            </a:endParaRPr>
          </a:p>
        </p:txBody>
      </p:sp>
      <p:pic>
        <p:nvPicPr>
          <p:cNvPr id="3074" name="Picture 2" descr="Press Machine Icon Trendy Press Machine Logo Concept On White Background  From Industry Collection Stock Illustration - Download Image Now - iStock">
            <a:extLst>
              <a:ext uri="{FF2B5EF4-FFF2-40B4-BE49-F238E27FC236}">
                <a16:creationId xmlns:a16="http://schemas.microsoft.com/office/drawing/2014/main" id="{29B38E1F-C3D9-4E83-9750-C0044D45B5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8" t="13084" r="21726" b="9976"/>
          <a:stretch/>
        </p:blipFill>
        <p:spPr bwMode="auto">
          <a:xfrm>
            <a:off x="3066525" y="2856791"/>
            <a:ext cx="957532" cy="126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ilhouette Of Monitor Or Tv Logo Icon Symbol Isolated Vector Illustration  Stock Illustration - Download Image Now - iStock">
            <a:extLst>
              <a:ext uri="{FF2B5EF4-FFF2-40B4-BE49-F238E27FC236}">
                <a16:creationId xmlns:a16="http://schemas.microsoft.com/office/drawing/2014/main" id="{9476F401-8851-40F3-9B3B-20E1E025B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299" y="2804299"/>
            <a:ext cx="1807402" cy="13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con For Construction Worker, Engineer, Builder In Flat Style For Web Site  Design, Logo, App. Isolated On White Background Stock Vector - Illustration  of graphic, design: 173575482">
            <a:extLst>
              <a:ext uri="{FF2B5EF4-FFF2-40B4-BE49-F238E27FC236}">
                <a16:creationId xmlns:a16="http://schemas.microsoft.com/office/drawing/2014/main" id="{6753CDE9-24E5-4019-A233-E74C52DF9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371" y="2593591"/>
            <a:ext cx="1794479" cy="179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79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D8D3064-25B6-45C7-890A-37638C75F51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6" descr="7 Ide ruang kelas ideas | powerpoint background design, background  powerpoint, background for powerpoint presentation">
              <a:extLst>
                <a:ext uri="{FF2B5EF4-FFF2-40B4-BE49-F238E27FC236}">
                  <a16:creationId xmlns:a16="http://schemas.microsoft.com/office/drawing/2014/main" id="{D4E3703B-6F74-4563-BBE3-4E447FCA3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A3EF84-9EA5-4986-B424-C6CB2AEA940B}"/>
                </a:ext>
              </a:extLst>
            </p:cNvPr>
            <p:cNvSpPr/>
            <p:nvPr/>
          </p:nvSpPr>
          <p:spPr>
            <a:xfrm>
              <a:off x="0" y="6400800"/>
              <a:ext cx="1682151" cy="457200"/>
            </a:xfrm>
            <a:prstGeom prst="rect">
              <a:avLst/>
            </a:prstGeom>
            <a:solidFill>
              <a:srgbClr val="FFCAC4"/>
            </a:solidFill>
            <a:ln>
              <a:solidFill>
                <a:srgbClr val="FFC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49E4AE-2156-4DE1-870C-D119623A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58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Our Goal</a:t>
            </a:r>
            <a:endParaRPr lang="en-ID" dirty="0">
              <a:latin typeface="Segoe Print" panose="02000600000000000000" pitchFamily="2" charset="0"/>
            </a:endParaRPr>
          </a:p>
        </p:txBody>
      </p:sp>
      <p:pic>
        <p:nvPicPr>
          <p:cNvPr id="2050" name="Picture 2" descr="Centralized Royalty Free Vector Image - VectorStock">
            <a:extLst>
              <a:ext uri="{FF2B5EF4-FFF2-40B4-BE49-F238E27FC236}">
                <a16:creationId xmlns:a16="http://schemas.microsoft.com/office/drawing/2014/main" id="{47F39A70-0835-4CAE-9568-0193F0008F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3" t="13290" r="12101" b="17806"/>
          <a:stretch/>
        </p:blipFill>
        <p:spPr bwMode="auto">
          <a:xfrm>
            <a:off x="2028093" y="2052032"/>
            <a:ext cx="2454627" cy="246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 List Logo, HD Png Download - kindpng">
            <a:extLst>
              <a:ext uri="{FF2B5EF4-FFF2-40B4-BE49-F238E27FC236}">
                <a16:creationId xmlns:a16="http://schemas.microsoft.com/office/drawing/2014/main" id="{7EAB32CF-1BF3-4AD2-8843-5E4BD4327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168" y="2018371"/>
            <a:ext cx="2675738" cy="249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rain Status Logo | Education logo design, Brain logo, Learning logo">
            <a:extLst>
              <a:ext uri="{FF2B5EF4-FFF2-40B4-BE49-F238E27FC236}">
                <a16:creationId xmlns:a16="http://schemas.microsoft.com/office/drawing/2014/main" id="{F608B114-C835-457B-B838-581AD3C59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0" t="20513" r="33779" b="21282"/>
          <a:stretch/>
        </p:blipFill>
        <p:spPr bwMode="auto">
          <a:xfrm>
            <a:off x="8159261" y="2198077"/>
            <a:ext cx="2004646" cy="231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05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09645F2-60CB-4DD3-A2A3-127ED931B66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6" descr="7 Ide ruang kelas ideas | powerpoint background design, background  powerpoint, background for powerpoint presentation">
              <a:extLst>
                <a:ext uri="{FF2B5EF4-FFF2-40B4-BE49-F238E27FC236}">
                  <a16:creationId xmlns:a16="http://schemas.microsoft.com/office/drawing/2014/main" id="{6B41E15C-7888-4DB7-88B1-5D10E8B9D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EFADA6-F207-47FA-91B5-F390CF198C85}"/>
                </a:ext>
              </a:extLst>
            </p:cNvPr>
            <p:cNvSpPr/>
            <p:nvPr/>
          </p:nvSpPr>
          <p:spPr>
            <a:xfrm>
              <a:off x="0" y="6400800"/>
              <a:ext cx="1682151" cy="457200"/>
            </a:xfrm>
            <a:prstGeom prst="rect">
              <a:avLst/>
            </a:prstGeom>
            <a:solidFill>
              <a:srgbClr val="FFCAC4"/>
            </a:solidFill>
            <a:ln>
              <a:solidFill>
                <a:srgbClr val="FFC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CC39A4-F2E3-4513-81F3-F0500A73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268"/>
            <a:ext cx="10515600" cy="819420"/>
          </a:xfrm>
        </p:spPr>
        <p:txBody>
          <a:bodyPr/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Main Page/Dashboard</a:t>
            </a:r>
            <a:endParaRPr lang="en-ID" dirty="0">
              <a:latin typeface="Segoe Print" panose="02000600000000000000" pitchFamily="2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ECDE52-26BF-4E4F-BDE2-140BAFEB6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3998"/>
          <a:stretch/>
        </p:blipFill>
        <p:spPr>
          <a:xfrm>
            <a:off x="569756" y="1791119"/>
            <a:ext cx="10945895" cy="4506163"/>
          </a:xfrm>
        </p:spPr>
      </p:pic>
    </p:spTree>
    <p:extLst>
      <p:ext uri="{BB962C8B-B14F-4D97-AF65-F5344CB8AC3E}">
        <p14:creationId xmlns:p14="http://schemas.microsoft.com/office/powerpoint/2010/main" val="113036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553BED-B52B-4DA0-862C-FC870394081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6" descr="7 Ide ruang kelas ideas | powerpoint background design, background  powerpoint, background for powerpoint presentation">
              <a:extLst>
                <a:ext uri="{FF2B5EF4-FFF2-40B4-BE49-F238E27FC236}">
                  <a16:creationId xmlns:a16="http://schemas.microsoft.com/office/drawing/2014/main" id="{9DA66972-8590-4837-8F0C-272236B7B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009294-B30D-4776-A67E-102F049B32EF}"/>
                </a:ext>
              </a:extLst>
            </p:cNvPr>
            <p:cNvSpPr/>
            <p:nvPr/>
          </p:nvSpPr>
          <p:spPr>
            <a:xfrm>
              <a:off x="0" y="6400800"/>
              <a:ext cx="1682151" cy="457200"/>
            </a:xfrm>
            <a:prstGeom prst="rect">
              <a:avLst/>
            </a:prstGeom>
            <a:solidFill>
              <a:srgbClr val="FFCAC4"/>
            </a:solidFill>
            <a:ln>
              <a:solidFill>
                <a:srgbClr val="FFC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59B8EB-C1F8-4488-BCDD-FBB352CE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68" y="845118"/>
            <a:ext cx="10025331" cy="1325563"/>
          </a:xfrm>
        </p:spPr>
        <p:txBody>
          <a:bodyPr/>
          <a:lstStyle/>
          <a:p>
            <a:r>
              <a:rPr lang="en-US" dirty="0">
                <a:latin typeface="Segoe Print" panose="02000600000000000000" pitchFamily="2" charset="0"/>
              </a:rPr>
              <a:t>Units Page</a:t>
            </a:r>
            <a:endParaRPr lang="en-ID" dirty="0">
              <a:latin typeface="Segoe Print" panose="02000600000000000000" pitchFamily="2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D27FF4-8DD4-4E43-B179-3319B82B0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6488"/>
          <a:stretch/>
        </p:blipFill>
        <p:spPr>
          <a:xfrm>
            <a:off x="112144" y="2170681"/>
            <a:ext cx="11830952" cy="4070133"/>
          </a:xfrm>
        </p:spPr>
      </p:pic>
    </p:spTree>
    <p:extLst>
      <p:ext uri="{BB962C8B-B14F-4D97-AF65-F5344CB8AC3E}">
        <p14:creationId xmlns:p14="http://schemas.microsoft.com/office/powerpoint/2010/main" val="406283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553BED-B52B-4DA0-862C-FC870394081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6" descr="7 Ide ruang kelas ideas | powerpoint background design, background  powerpoint, background for powerpoint presentation">
              <a:extLst>
                <a:ext uri="{FF2B5EF4-FFF2-40B4-BE49-F238E27FC236}">
                  <a16:creationId xmlns:a16="http://schemas.microsoft.com/office/drawing/2014/main" id="{9DA66972-8590-4837-8F0C-272236B7B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009294-B30D-4776-A67E-102F049B32EF}"/>
                </a:ext>
              </a:extLst>
            </p:cNvPr>
            <p:cNvSpPr/>
            <p:nvPr/>
          </p:nvSpPr>
          <p:spPr>
            <a:xfrm>
              <a:off x="0" y="6400800"/>
              <a:ext cx="1682151" cy="457200"/>
            </a:xfrm>
            <a:prstGeom prst="rect">
              <a:avLst/>
            </a:prstGeom>
            <a:solidFill>
              <a:srgbClr val="FFCAC4"/>
            </a:solidFill>
            <a:ln>
              <a:solidFill>
                <a:srgbClr val="FFC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59B8EB-C1F8-4488-BCDD-FBB352CE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68" y="845118"/>
            <a:ext cx="10025331" cy="1325563"/>
          </a:xfrm>
        </p:spPr>
        <p:txBody>
          <a:bodyPr/>
          <a:lstStyle/>
          <a:p>
            <a:r>
              <a:rPr lang="en-US" dirty="0">
                <a:latin typeface="Segoe Print" panose="02000600000000000000" pitchFamily="2" charset="0"/>
              </a:rPr>
              <a:t>User Page</a:t>
            </a:r>
            <a:endParaRPr lang="en-ID" dirty="0">
              <a:latin typeface="Segoe Print" panose="02000600000000000000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E05557-0B0E-47DF-A1F9-03EAA5C57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616C48-3995-411D-946D-452299249B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778"/>
          <a:stretch/>
        </p:blipFill>
        <p:spPr>
          <a:xfrm>
            <a:off x="0" y="1825625"/>
            <a:ext cx="12192000" cy="45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3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553BED-B52B-4DA0-862C-FC870394081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6" descr="7 Ide ruang kelas ideas | powerpoint background design, background  powerpoint, background for powerpoint presentation">
              <a:extLst>
                <a:ext uri="{FF2B5EF4-FFF2-40B4-BE49-F238E27FC236}">
                  <a16:creationId xmlns:a16="http://schemas.microsoft.com/office/drawing/2014/main" id="{9DA66972-8590-4837-8F0C-272236B7B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009294-B30D-4776-A67E-102F049B32EF}"/>
                </a:ext>
              </a:extLst>
            </p:cNvPr>
            <p:cNvSpPr/>
            <p:nvPr/>
          </p:nvSpPr>
          <p:spPr>
            <a:xfrm>
              <a:off x="0" y="6400800"/>
              <a:ext cx="1682151" cy="457200"/>
            </a:xfrm>
            <a:prstGeom prst="rect">
              <a:avLst/>
            </a:prstGeom>
            <a:solidFill>
              <a:srgbClr val="FFCAC4"/>
            </a:solidFill>
            <a:ln>
              <a:solidFill>
                <a:srgbClr val="FFC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59B8EB-C1F8-4488-BCDD-FBB352CE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68" y="845118"/>
            <a:ext cx="10025331" cy="1325563"/>
          </a:xfrm>
        </p:spPr>
        <p:txBody>
          <a:bodyPr/>
          <a:lstStyle/>
          <a:p>
            <a:r>
              <a:rPr lang="en-US" dirty="0">
                <a:latin typeface="Segoe Print" panose="02000600000000000000" pitchFamily="2" charset="0"/>
              </a:rPr>
              <a:t>Create Report</a:t>
            </a:r>
            <a:endParaRPr lang="en-ID" dirty="0">
              <a:latin typeface="Segoe Print" panose="02000600000000000000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F827BA-4CEC-44E1-91F4-41B522B8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7BE9D3-2449-4849-830A-1E46A31CFA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28" b="16625"/>
          <a:stretch/>
        </p:blipFill>
        <p:spPr>
          <a:xfrm>
            <a:off x="3684917" y="1825625"/>
            <a:ext cx="4822166" cy="42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553BED-B52B-4DA0-862C-FC870394081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6" descr="7 Ide ruang kelas ideas | powerpoint background design, background  powerpoint, background for powerpoint presentation">
              <a:extLst>
                <a:ext uri="{FF2B5EF4-FFF2-40B4-BE49-F238E27FC236}">
                  <a16:creationId xmlns:a16="http://schemas.microsoft.com/office/drawing/2014/main" id="{9DA66972-8590-4837-8F0C-272236B7B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009294-B30D-4776-A67E-102F049B32EF}"/>
                </a:ext>
              </a:extLst>
            </p:cNvPr>
            <p:cNvSpPr/>
            <p:nvPr/>
          </p:nvSpPr>
          <p:spPr>
            <a:xfrm>
              <a:off x="0" y="6400800"/>
              <a:ext cx="1682151" cy="457200"/>
            </a:xfrm>
            <a:prstGeom prst="rect">
              <a:avLst/>
            </a:prstGeom>
            <a:solidFill>
              <a:srgbClr val="FFCAC4"/>
            </a:solidFill>
            <a:ln>
              <a:solidFill>
                <a:srgbClr val="FFC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59B8EB-C1F8-4488-BCDD-FBB352CE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68" y="845118"/>
            <a:ext cx="10025331" cy="1325563"/>
          </a:xfrm>
        </p:spPr>
        <p:txBody>
          <a:bodyPr/>
          <a:lstStyle/>
          <a:p>
            <a:r>
              <a:rPr lang="en-US" dirty="0">
                <a:latin typeface="Segoe Print" panose="02000600000000000000" pitchFamily="2" charset="0"/>
              </a:rPr>
              <a:t>Update Report</a:t>
            </a:r>
            <a:endParaRPr lang="en-ID" dirty="0">
              <a:latin typeface="Segoe Print" panose="02000600000000000000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E9DE18-F717-42BE-9468-B42CDAA9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B6D96A-5416-499F-B0C7-8657D4BDFB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62" t="3462" r="48703" b="17735"/>
          <a:stretch/>
        </p:blipFill>
        <p:spPr>
          <a:xfrm>
            <a:off x="3331234" y="1825625"/>
            <a:ext cx="5529532" cy="450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6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41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Euphorigenic</vt:lpstr>
      <vt:lpstr>Segoe Print</vt:lpstr>
      <vt:lpstr>Segoe Script</vt:lpstr>
      <vt:lpstr>Office Theme</vt:lpstr>
      <vt:lpstr>PowerPoint Presentation</vt:lpstr>
      <vt:lpstr>Our Team</vt:lpstr>
      <vt:lpstr>What is Plum?</vt:lpstr>
      <vt:lpstr>Our Goal</vt:lpstr>
      <vt:lpstr>Main Page/Dashboard</vt:lpstr>
      <vt:lpstr>Units Page</vt:lpstr>
      <vt:lpstr>User Page</vt:lpstr>
      <vt:lpstr>Create Report</vt:lpstr>
      <vt:lpstr>Update Report</vt:lpstr>
      <vt:lpstr>Delete Unit</vt:lpstr>
      <vt:lpstr>Add User and Unit via Django Admin</vt:lpstr>
      <vt:lpstr>Technologies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Cahyadi</dc:creator>
  <cp:lastModifiedBy>Adrian Cahyadi</cp:lastModifiedBy>
  <cp:revision>9</cp:revision>
  <dcterms:created xsi:type="dcterms:W3CDTF">2021-03-23T01:34:15Z</dcterms:created>
  <dcterms:modified xsi:type="dcterms:W3CDTF">2021-03-23T20:24:12Z</dcterms:modified>
</cp:coreProperties>
</file>