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Bebas Neue"/>
      <p:regular r:id="rId48"/>
    </p:embeddedFont>
    <p:embeddedFont>
      <p:font typeface="Syne"/>
      <p:regular r:id="rId49"/>
      <p:bold r:id="rId50"/>
    </p:embeddedFont>
    <p:embeddedFont>
      <p:font typeface="Asap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44" Type="http://schemas.openxmlformats.org/officeDocument/2006/relationships/font" Target="fonts/Montserrat-regular.fntdata"/><Relationship Id="rId43" Type="http://schemas.openxmlformats.org/officeDocument/2006/relationships/font" Target="fonts/Raleway-boldItalic.fntdata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BebasNeue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Sy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sap-regular.fntdata"/><Relationship Id="rId50" Type="http://schemas.openxmlformats.org/officeDocument/2006/relationships/font" Target="fonts/Syne-bold.fntdata"/><Relationship Id="rId53" Type="http://schemas.openxmlformats.org/officeDocument/2006/relationships/font" Target="fonts/Asap-italic.fntdata"/><Relationship Id="rId52" Type="http://schemas.openxmlformats.org/officeDocument/2006/relationships/font" Target="fonts/Asap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Asap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5b5267103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5b5267103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6f5d55311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6f5d55311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6f5d55311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6f5d55311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6f5d55311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6f5d55311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6f5d55311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6f5d55311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6f5d55311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6f5d55311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6f5d55311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6f5d55311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6f5d553110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6f5d553110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6f5d553110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6f5d55311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6f5d553110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6f5d553110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6f4965d74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6f4965d74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6f4965d7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6f4965d7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6f5d55311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6f5d55311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6f5d55311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6f5d55311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6f5d553110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6f5d55311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6f5d553110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6f5d55311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6f5d553110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6f5d553110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6f5d553110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6f5d553110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6f5d553110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6f5d553110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6f5d553110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6f5d553110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6f5d553110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6f5d553110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6f5d553110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6f5d553110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6f4f8c83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6f4f8c83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6f4965d74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6f4965d74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6f5d553110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6f5d553110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6f5d553110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26f5d553110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6f5d553110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6f5d553110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25d80b41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25d80b41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ff18b49f31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ff18b49f31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6f4965d7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6f4965d7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125d80b41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125d80b41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6f4965d74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6f4965d74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6f5d55311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6f5d55311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6f5d55311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6f5d55311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17325" y="1297600"/>
            <a:ext cx="5313300" cy="16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817325" y="3086006"/>
            <a:ext cx="25497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674400" y="-2853400"/>
            <a:ext cx="4459203" cy="4665836"/>
            <a:chOff x="-674400" y="-2853400"/>
            <a:chExt cx="4459203" cy="4665836"/>
          </a:xfrm>
        </p:grpSpPr>
        <p:sp>
          <p:nvSpPr>
            <p:cNvPr id="12" name="Google Shape;12;p2"/>
            <p:cNvSpPr/>
            <p:nvPr/>
          </p:nvSpPr>
          <p:spPr>
            <a:xfrm>
              <a:off x="-674400" y="-2853400"/>
              <a:ext cx="4300847" cy="4665836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2699645">
              <a:off x="2674891" y="-1012245"/>
              <a:ext cx="358440" cy="2273920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rot="-8100195">
            <a:off x="7166010" y="3660571"/>
            <a:ext cx="651971" cy="4135636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120113" y="534988"/>
            <a:ext cx="1269225" cy="740575"/>
            <a:chOff x="878675" y="4238213"/>
            <a:chExt cx="1269225" cy="740575"/>
          </a:xfrm>
        </p:grpSpPr>
        <p:sp>
          <p:nvSpPr>
            <p:cNvPr id="16" name="Google Shape;16;p2"/>
            <p:cNvSpPr/>
            <p:nvPr/>
          </p:nvSpPr>
          <p:spPr>
            <a:xfrm>
              <a:off x="878675" y="4238213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8675" y="4509063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8675" y="4779638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257684" y="198047"/>
            <a:ext cx="660720" cy="201300"/>
            <a:chOff x="3004984" y="4544318"/>
            <a:chExt cx="660720" cy="201300"/>
          </a:xfrm>
        </p:grpSpPr>
        <p:sp>
          <p:nvSpPr>
            <p:cNvPr id="20" name="Google Shape;20;p2"/>
            <p:cNvSpPr/>
            <p:nvPr/>
          </p:nvSpPr>
          <p:spPr>
            <a:xfrm>
              <a:off x="3004984" y="4544318"/>
              <a:ext cx="201300" cy="20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32904" y="4544318"/>
              <a:ext cx="232800" cy="2013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2577059" y="4744153"/>
            <a:ext cx="1088650" cy="201300"/>
            <a:chOff x="2577059" y="4745624"/>
            <a:chExt cx="1088650" cy="201300"/>
          </a:xfrm>
        </p:grpSpPr>
        <p:sp>
          <p:nvSpPr>
            <p:cNvPr id="23" name="Google Shape;23;p2"/>
            <p:cNvSpPr/>
            <p:nvPr/>
          </p:nvSpPr>
          <p:spPr>
            <a:xfrm>
              <a:off x="2577059" y="4745624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04984" y="4745624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32909" y="4745624"/>
              <a:ext cx="232800" cy="2013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hasCustomPrompt="1" type="title"/>
          </p:nvPr>
        </p:nvSpPr>
        <p:spPr>
          <a:xfrm>
            <a:off x="2154450" y="1222250"/>
            <a:ext cx="4835100" cy="12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/>
          <p:nvPr>
            <p:ph idx="1" type="subTitle"/>
          </p:nvPr>
        </p:nvSpPr>
        <p:spPr>
          <a:xfrm>
            <a:off x="2154450" y="2437874"/>
            <a:ext cx="4835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3" name="Google Shape;123;p11"/>
          <p:cNvGrpSpPr/>
          <p:nvPr/>
        </p:nvGrpSpPr>
        <p:grpSpPr>
          <a:xfrm rot="10800000">
            <a:off x="-733382" y="-2901533"/>
            <a:ext cx="5560019" cy="5936569"/>
            <a:chOff x="4513316" y="1996714"/>
            <a:chExt cx="5560019" cy="5936569"/>
          </a:xfrm>
        </p:grpSpPr>
        <p:sp>
          <p:nvSpPr>
            <p:cNvPr id="124" name="Google Shape;124;p11"/>
            <p:cNvSpPr/>
            <p:nvPr/>
          </p:nvSpPr>
          <p:spPr>
            <a:xfrm rot="10800000">
              <a:off x="4513316" y="4342826"/>
              <a:ext cx="3309591" cy="3590458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2700000">
              <a:off x="8909630" y="1931350"/>
              <a:ext cx="589243" cy="1868896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1"/>
          <p:cNvSpPr/>
          <p:nvPr/>
        </p:nvSpPr>
        <p:spPr>
          <a:xfrm>
            <a:off x="-50" y="4476100"/>
            <a:ext cx="9144000" cy="6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1"/>
          <p:cNvGrpSpPr/>
          <p:nvPr/>
        </p:nvGrpSpPr>
        <p:grpSpPr>
          <a:xfrm>
            <a:off x="8322044" y="207350"/>
            <a:ext cx="1269225" cy="740575"/>
            <a:chOff x="4805650" y="2718925"/>
            <a:chExt cx="1269225" cy="740575"/>
          </a:xfrm>
        </p:grpSpPr>
        <p:sp>
          <p:nvSpPr>
            <p:cNvPr id="129" name="Google Shape;129;p11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hasCustomPrompt="1" idx="2" type="title"/>
          </p:nvPr>
        </p:nvSpPr>
        <p:spPr>
          <a:xfrm>
            <a:off x="948600" y="1623175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hasCustomPrompt="1" idx="3" type="title"/>
          </p:nvPr>
        </p:nvSpPr>
        <p:spPr>
          <a:xfrm>
            <a:off x="948600" y="2500326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/>
          <p:nvPr>
            <p:ph hasCustomPrompt="1" idx="4" type="title"/>
          </p:nvPr>
        </p:nvSpPr>
        <p:spPr>
          <a:xfrm>
            <a:off x="4509973" y="1623175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hasCustomPrompt="1" idx="5" type="title"/>
          </p:nvPr>
        </p:nvSpPr>
        <p:spPr>
          <a:xfrm>
            <a:off x="4509973" y="2500324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hasCustomPrompt="1" idx="6" type="title"/>
          </p:nvPr>
        </p:nvSpPr>
        <p:spPr>
          <a:xfrm>
            <a:off x="4509973" y="3377478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hasCustomPrompt="1" idx="7" type="title"/>
          </p:nvPr>
        </p:nvSpPr>
        <p:spPr>
          <a:xfrm>
            <a:off x="948600" y="3377478"/>
            <a:ext cx="605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idx="1" type="subTitle"/>
          </p:nvPr>
        </p:nvSpPr>
        <p:spPr>
          <a:xfrm>
            <a:off x="1606925" y="1623175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8" type="subTitle"/>
          </p:nvPr>
        </p:nvSpPr>
        <p:spPr>
          <a:xfrm>
            <a:off x="5168503" y="1623175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9" type="subTitle"/>
          </p:nvPr>
        </p:nvSpPr>
        <p:spPr>
          <a:xfrm>
            <a:off x="5168475" y="3377476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3" type="subTitle"/>
          </p:nvPr>
        </p:nvSpPr>
        <p:spPr>
          <a:xfrm>
            <a:off x="1606925" y="2500323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14" type="subTitle"/>
          </p:nvPr>
        </p:nvSpPr>
        <p:spPr>
          <a:xfrm>
            <a:off x="5168503" y="2500325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15" type="subTitle"/>
          </p:nvPr>
        </p:nvSpPr>
        <p:spPr>
          <a:xfrm>
            <a:off x="1606925" y="3377476"/>
            <a:ext cx="2589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13"/>
          <p:cNvSpPr/>
          <p:nvPr/>
        </p:nvSpPr>
        <p:spPr>
          <a:xfrm rot="2700075">
            <a:off x="8329316" y="3504270"/>
            <a:ext cx="846457" cy="2684699"/>
          </a:xfrm>
          <a:custGeom>
            <a:rect b="b" l="l" r="r" t="t"/>
            <a:pathLst>
              <a:path extrusionOk="0" h="33160" w="10455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76439" y="4569403"/>
            <a:ext cx="2421237" cy="706360"/>
            <a:chOff x="-76439" y="4569403"/>
            <a:chExt cx="2421237" cy="706360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150" name="Google Shape;150;p1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" name="Google Shape;157;p13"/>
          <p:cNvSpPr/>
          <p:nvPr/>
        </p:nvSpPr>
        <p:spPr>
          <a:xfrm>
            <a:off x="7286625" y="-1775075"/>
            <a:ext cx="2284525" cy="247840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13"/>
          <p:cNvGrpSpPr/>
          <p:nvPr/>
        </p:nvGrpSpPr>
        <p:grpSpPr>
          <a:xfrm>
            <a:off x="8298905" y="-377847"/>
            <a:ext cx="613790" cy="6291393"/>
            <a:chOff x="6539500" y="1042525"/>
            <a:chExt cx="346500" cy="3551650"/>
          </a:xfrm>
        </p:grpSpPr>
        <p:sp>
          <p:nvSpPr>
            <p:cNvPr id="159" name="Google Shape;159;p13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idx="1" type="subTitle"/>
          </p:nvPr>
        </p:nvSpPr>
        <p:spPr>
          <a:xfrm>
            <a:off x="4321225" y="1855475"/>
            <a:ext cx="3916500" cy="1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164" name="Google Shape;164;p14"/>
          <p:cNvSpPr txBox="1"/>
          <p:nvPr>
            <p:ph type="title"/>
          </p:nvPr>
        </p:nvSpPr>
        <p:spPr>
          <a:xfrm>
            <a:off x="4321225" y="709400"/>
            <a:ext cx="3916500" cy="10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" name="Google Shape;165;p14"/>
          <p:cNvGrpSpPr/>
          <p:nvPr/>
        </p:nvGrpSpPr>
        <p:grpSpPr>
          <a:xfrm>
            <a:off x="5585373" y="3963837"/>
            <a:ext cx="4359062" cy="1623965"/>
            <a:chOff x="5585373" y="3963837"/>
            <a:chExt cx="4359062" cy="162396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5585373" y="4608500"/>
              <a:ext cx="1269225" cy="740575"/>
              <a:chOff x="4805650" y="2718925"/>
              <a:chExt cx="1269225" cy="740575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" name="Google Shape;170;p14"/>
            <p:cNvSpPr/>
            <p:nvPr/>
          </p:nvSpPr>
          <p:spPr>
            <a:xfrm rot="8100000">
              <a:off x="8932588" y="3827367"/>
              <a:ext cx="399729" cy="1896905"/>
            </a:xfrm>
            <a:custGeom>
              <a:rect b="b" l="l" r="r" t="t"/>
              <a:pathLst>
                <a:path extrusionOk="0" h="49614" w="10455">
                  <a:moveTo>
                    <a:pt x="1" y="0"/>
                  </a:moveTo>
                  <a:lnTo>
                    <a:pt x="1" y="44386"/>
                  </a:lnTo>
                  <a:cubicBezTo>
                    <a:pt x="1" y="47280"/>
                    <a:pt x="2346" y="49613"/>
                    <a:pt x="5228" y="49613"/>
                  </a:cubicBezTo>
                  <a:cubicBezTo>
                    <a:pt x="8121" y="49613"/>
                    <a:pt x="10454" y="47268"/>
                    <a:pt x="10454" y="44386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4"/>
          <p:cNvSpPr/>
          <p:nvPr/>
        </p:nvSpPr>
        <p:spPr>
          <a:xfrm rot="5400000">
            <a:off x="-1091990" y="3399184"/>
            <a:ext cx="2773185" cy="300853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4" name="Google Shape;174;p15"/>
          <p:cNvGrpSpPr/>
          <p:nvPr/>
        </p:nvGrpSpPr>
        <p:grpSpPr>
          <a:xfrm>
            <a:off x="8565263" y="-377847"/>
            <a:ext cx="613790" cy="6291393"/>
            <a:chOff x="6539500" y="1042525"/>
            <a:chExt cx="346500" cy="3551650"/>
          </a:xfrm>
        </p:grpSpPr>
        <p:sp>
          <p:nvSpPr>
            <p:cNvPr id="175" name="Google Shape;175;p15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15"/>
          <p:cNvGrpSpPr/>
          <p:nvPr/>
        </p:nvGrpSpPr>
        <p:grpSpPr>
          <a:xfrm>
            <a:off x="4947141" y="2669092"/>
            <a:ext cx="4706206" cy="4945858"/>
            <a:chOff x="4947141" y="2516692"/>
            <a:chExt cx="4706206" cy="4945858"/>
          </a:xfrm>
        </p:grpSpPr>
        <p:sp>
          <p:nvSpPr>
            <p:cNvPr id="179" name="Google Shape;179;p15"/>
            <p:cNvSpPr/>
            <p:nvPr/>
          </p:nvSpPr>
          <p:spPr>
            <a:xfrm rot="10800000">
              <a:off x="4947141" y="4342740"/>
              <a:ext cx="2875760" cy="3119810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 rot="2700000">
              <a:off x="8792376" y="2468331"/>
              <a:ext cx="435953" cy="1382709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4" name="Google Shape;184;p16"/>
          <p:cNvGrpSpPr/>
          <p:nvPr/>
        </p:nvGrpSpPr>
        <p:grpSpPr>
          <a:xfrm>
            <a:off x="6861786" y="4593467"/>
            <a:ext cx="2421237" cy="706360"/>
            <a:chOff x="-76439" y="4569403"/>
            <a:chExt cx="2421237" cy="706360"/>
          </a:xfrm>
        </p:grpSpPr>
        <p:grpSp>
          <p:nvGrpSpPr>
            <p:cNvPr id="185" name="Google Shape;185;p16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186" name="Google Shape;186;p16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6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190" name="Google Shape;190;p16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" name="Google Shape;193;p16"/>
          <p:cNvSpPr/>
          <p:nvPr/>
        </p:nvSpPr>
        <p:spPr>
          <a:xfrm flipH="1">
            <a:off x="8118431" y="-239425"/>
            <a:ext cx="2284525" cy="247840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6"/>
          <p:cNvGrpSpPr/>
          <p:nvPr/>
        </p:nvGrpSpPr>
        <p:grpSpPr>
          <a:xfrm flipH="1">
            <a:off x="-837987" y="3491150"/>
            <a:ext cx="3304431" cy="2359299"/>
            <a:chOff x="6398434" y="3874100"/>
            <a:chExt cx="2343070" cy="1672905"/>
          </a:xfrm>
        </p:grpSpPr>
        <p:sp>
          <p:nvSpPr>
            <p:cNvPr id="195" name="Google Shape;195;p16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idx="1" type="subTitle"/>
          </p:nvPr>
        </p:nvSpPr>
        <p:spPr>
          <a:xfrm>
            <a:off x="791375" y="1767272"/>
            <a:ext cx="2296200" cy="747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0" name="Google Shape;200;p17"/>
          <p:cNvSpPr txBox="1"/>
          <p:nvPr>
            <p:ph idx="2" type="subTitle"/>
          </p:nvPr>
        </p:nvSpPr>
        <p:spPr>
          <a:xfrm>
            <a:off x="791375" y="2511750"/>
            <a:ext cx="22962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17"/>
          <p:cNvSpPr txBox="1"/>
          <p:nvPr>
            <p:ph idx="3" type="subTitle"/>
          </p:nvPr>
        </p:nvSpPr>
        <p:spPr>
          <a:xfrm>
            <a:off x="3423900" y="3165550"/>
            <a:ext cx="22962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17"/>
          <p:cNvSpPr txBox="1"/>
          <p:nvPr>
            <p:ph idx="4" type="subTitle"/>
          </p:nvPr>
        </p:nvSpPr>
        <p:spPr>
          <a:xfrm>
            <a:off x="6056425" y="2511750"/>
            <a:ext cx="22962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17"/>
          <p:cNvSpPr txBox="1"/>
          <p:nvPr>
            <p:ph idx="5" type="subTitle"/>
          </p:nvPr>
        </p:nvSpPr>
        <p:spPr>
          <a:xfrm>
            <a:off x="3423900" y="2421098"/>
            <a:ext cx="2296200" cy="747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idx="6" type="subTitle"/>
          </p:nvPr>
        </p:nvSpPr>
        <p:spPr>
          <a:xfrm>
            <a:off x="6056425" y="1767272"/>
            <a:ext cx="2296200" cy="747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05" name="Google Shape;205;p17"/>
          <p:cNvGrpSpPr/>
          <p:nvPr/>
        </p:nvGrpSpPr>
        <p:grpSpPr>
          <a:xfrm>
            <a:off x="4513316" y="2516692"/>
            <a:ext cx="5140031" cy="5416592"/>
            <a:chOff x="4513316" y="2516692"/>
            <a:chExt cx="5140031" cy="5416592"/>
          </a:xfrm>
        </p:grpSpPr>
        <p:sp>
          <p:nvSpPr>
            <p:cNvPr id="206" name="Google Shape;206;p17"/>
            <p:cNvSpPr/>
            <p:nvPr/>
          </p:nvSpPr>
          <p:spPr>
            <a:xfrm rot="10800000">
              <a:off x="4513316" y="4342826"/>
              <a:ext cx="3309591" cy="3590458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 rot="2700000">
              <a:off x="8792376" y="2468331"/>
              <a:ext cx="435953" cy="1382709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-382556" y="4002025"/>
            <a:ext cx="1269225" cy="740575"/>
            <a:chOff x="4805650" y="2718925"/>
            <a:chExt cx="1269225" cy="740575"/>
          </a:xfrm>
        </p:grpSpPr>
        <p:sp>
          <p:nvSpPr>
            <p:cNvPr id="210" name="Google Shape;210;p17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5" name="Google Shape;215;p18"/>
          <p:cNvSpPr txBox="1"/>
          <p:nvPr>
            <p:ph idx="1" type="subTitle"/>
          </p:nvPr>
        </p:nvSpPr>
        <p:spPr>
          <a:xfrm>
            <a:off x="1620250" y="1306475"/>
            <a:ext cx="2820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6" name="Google Shape;216;p18"/>
          <p:cNvSpPr txBox="1"/>
          <p:nvPr>
            <p:ph idx="2" type="subTitle"/>
          </p:nvPr>
        </p:nvSpPr>
        <p:spPr>
          <a:xfrm>
            <a:off x="1620251" y="1756175"/>
            <a:ext cx="28209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18"/>
          <p:cNvSpPr txBox="1"/>
          <p:nvPr>
            <p:ph idx="3" type="subTitle"/>
          </p:nvPr>
        </p:nvSpPr>
        <p:spPr>
          <a:xfrm>
            <a:off x="5504890" y="1756175"/>
            <a:ext cx="28209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8" name="Google Shape;218;p18"/>
          <p:cNvSpPr txBox="1"/>
          <p:nvPr>
            <p:ph idx="4" type="subTitle"/>
          </p:nvPr>
        </p:nvSpPr>
        <p:spPr>
          <a:xfrm>
            <a:off x="1620251" y="3352100"/>
            <a:ext cx="28209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18"/>
          <p:cNvSpPr txBox="1"/>
          <p:nvPr>
            <p:ph idx="5" type="subTitle"/>
          </p:nvPr>
        </p:nvSpPr>
        <p:spPr>
          <a:xfrm>
            <a:off x="5504890" y="3352100"/>
            <a:ext cx="28209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0" name="Google Shape;220;p18"/>
          <p:cNvSpPr txBox="1"/>
          <p:nvPr>
            <p:ph idx="6" type="subTitle"/>
          </p:nvPr>
        </p:nvSpPr>
        <p:spPr>
          <a:xfrm>
            <a:off x="1620250" y="2902400"/>
            <a:ext cx="2820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1" name="Google Shape;221;p18"/>
          <p:cNvSpPr txBox="1"/>
          <p:nvPr>
            <p:ph idx="7" type="subTitle"/>
          </p:nvPr>
        </p:nvSpPr>
        <p:spPr>
          <a:xfrm>
            <a:off x="5504888" y="1306475"/>
            <a:ext cx="2820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2" name="Google Shape;222;p18"/>
          <p:cNvSpPr txBox="1"/>
          <p:nvPr>
            <p:ph idx="8" type="subTitle"/>
          </p:nvPr>
        </p:nvSpPr>
        <p:spPr>
          <a:xfrm>
            <a:off x="5504888" y="2902400"/>
            <a:ext cx="28209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23" name="Google Shape;223;p18"/>
          <p:cNvGrpSpPr/>
          <p:nvPr/>
        </p:nvGrpSpPr>
        <p:grpSpPr>
          <a:xfrm flipH="1">
            <a:off x="-621321" y="2623328"/>
            <a:ext cx="2848550" cy="4337371"/>
            <a:chOff x="6744106" y="2623328"/>
            <a:chExt cx="2848550" cy="4337371"/>
          </a:xfrm>
        </p:grpSpPr>
        <p:sp>
          <p:nvSpPr>
            <p:cNvPr id="224" name="Google Shape;224;p18"/>
            <p:cNvSpPr/>
            <p:nvPr/>
          </p:nvSpPr>
          <p:spPr>
            <a:xfrm rot="10800000">
              <a:off x="6744106" y="3994302"/>
              <a:ext cx="2734348" cy="2966397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 rot="2700000">
              <a:off x="8700805" y="2573233"/>
              <a:ext cx="451589" cy="1432300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8"/>
          <p:cNvGrpSpPr/>
          <p:nvPr/>
        </p:nvGrpSpPr>
        <p:grpSpPr>
          <a:xfrm>
            <a:off x="8509425" y="361088"/>
            <a:ext cx="1269225" cy="740575"/>
            <a:chOff x="4805650" y="2718925"/>
            <a:chExt cx="1269225" cy="740575"/>
          </a:xfrm>
        </p:grpSpPr>
        <p:sp>
          <p:nvSpPr>
            <p:cNvPr id="227" name="Google Shape;227;p18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18"/>
          <p:cNvSpPr/>
          <p:nvPr/>
        </p:nvSpPr>
        <p:spPr>
          <a:xfrm flipH="1" rot="10800000">
            <a:off x="-2023569" y="-1733573"/>
            <a:ext cx="2734348" cy="2966397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1" type="subTitle"/>
          </p:nvPr>
        </p:nvSpPr>
        <p:spPr>
          <a:xfrm>
            <a:off x="1033118" y="2040119"/>
            <a:ext cx="2259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idx="2" type="subTitle"/>
          </p:nvPr>
        </p:nvSpPr>
        <p:spPr>
          <a:xfrm>
            <a:off x="3442200" y="2040119"/>
            <a:ext cx="2259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19"/>
          <p:cNvSpPr txBox="1"/>
          <p:nvPr>
            <p:ph idx="3" type="subTitle"/>
          </p:nvPr>
        </p:nvSpPr>
        <p:spPr>
          <a:xfrm>
            <a:off x="5853532" y="2040119"/>
            <a:ext cx="2255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4" type="subTitle"/>
          </p:nvPr>
        </p:nvSpPr>
        <p:spPr>
          <a:xfrm>
            <a:off x="1033118" y="3665025"/>
            <a:ext cx="2259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idx="5" type="subTitle"/>
          </p:nvPr>
        </p:nvSpPr>
        <p:spPr>
          <a:xfrm>
            <a:off x="3442200" y="3665025"/>
            <a:ext cx="2259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8" name="Google Shape;238;p19"/>
          <p:cNvSpPr txBox="1"/>
          <p:nvPr>
            <p:ph idx="6" type="subTitle"/>
          </p:nvPr>
        </p:nvSpPr>
        <p:spPr>
          <a:xfrm>
            <a:off x="5853532" y="3665025"/>
            <a:ext cx="2255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9" name="Google Shape;239;p19"/>
          <p:cNvSpPr txBox="1"/>
          <p:nvPr>
            <p:ph idx="7" type="subTitle"/>
          </p:nvPr>
        </p:nvSpPr>
        <p:spPr>
          <a:xfrm>
            <a:off x="1033118" y="1314850"/>
            <a:ext cx="22596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0" name="Google Shape;240;p19"/>
          <p:cNvSpPr txBox="1"/>
          <p:nvPr>
            <p:ph idx="8" type="subTitle"/>
          </p:nvPr>
        </p:nvSpPr>
        <p:spPr>
          <a:xfrm>
            <a:off x="3442200" y="1314850"/>
            <a:ext cx="22596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1" name="Google Shape;241;p19"/>
          <p:cNvSpPr txBox="1"/>
          <p:nvPr>
            <p:ph idx="9" type="subTitle"/>
          </p:nvPr>
        </p:nvSpPr>
        <p:spPr>
          <a:xfrm>
            <a:off x="5853532" y="1314850"/>
            <a:ext cx="22551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2" name="Google Shape;242;p19"/>
          <p:cNvSpPr txBox="1"/>
          <p:nvPr>
            <p:ph idx="13" type="subTitle"/>
          </p:nvPr>
        </p:nvSpPr>
        <p:spPr>
          <a:xfrm>
            <a:off x="1033118" y="2935175"/>
            <a:ext cx="22596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3" name="Google Shape;243;p19"/>
          <p:cNvSpPr txBox="1"/>
          <p:nvPr>
            <p:ph idx="14" type="subTitle"/>
          </p:nvPr>
        </p:nvSpPr>
        <p:spPr>
          <a:xfrm>
            <a:off x="3442200" y="2935175"/>
            <a:ext cx="22596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4" name="Google Shape;244;p19"/>
          <p:cNvSpPr txBox="1"/>
          <p:nvPr>
            <p:ph idx="15" type="subTitle"/>
          </p:nvPr>
        </p:nvSpPr>
        <p:spPr>
          <a:xfrm>
            <a:off x="5851282" y="2935175"/>
            <a:ext cx="2259600" cy="7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45" name="Google Shape;245;p19"/>
          <p:cNvGrpSpPr/>
          <p:nvPr/>
        </p:nvGrpSpPr>
        <p:grpSpPr>
          <a:xfrm>
            <a:off x="6608975" y="2335023"/>
            <a:ext cx="3459330" cy="4341052"/>
            <a:chOff x="6608975" y="2335023"/>
            <a:chExt cx="3459330" cy="4341052"/>
          </a:xfrm>
        </p:grpSpPr>
        <p:grpSp>
          <p:nvGrpSpPr>
            <p:cNvPr id="246" name="Google Shape;246;p19"/>
            <p:cNvGrpSpPr/>
            <p:nvPr/>
          </p:nvGrpSpPr>
          <p:grpSpPr>
            <a:xfrm>
              <a:off x="6608975" y="4682350"/>
              <a:ext cx="1269225" cy="740575"/>
              <a:chOff x="4805650" y="2718925"/>
              <a:chExt cx="1269225" cy="740575"/>
            </a:xfrm>
          </p:grpSpPr>
          <p:sp>
            <p:nvSpPr>
              <p:cNvPr id="247" name="Google Shape;247;p19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0" name="Google Shape;250;p19"/>
            <p:cNvSpPr/>
            <p:nvPr/>
          </p:nvSpPr>
          <p:spPr>
            <a:xfrm rot="10800000">
              <a:off x="6998548" y="4197675"/>
              <a:ext cx="2284525" cy="2478400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 rot="2700000">
              <a:off x="8987311" y="2189227"/>
              <a:ext cx="427045" cy="2026535"/>
            </a:xfrm>
            <a:custGeom>
              <a:rect b="b" l="l" r="r" t="t"/>
              <a:pathLst>
                <a:path extrusionOk="0" h="49614" w="10455">
                  <a:moveTo>
                    <a:pt x="1" y="0"/>
                  </a:moveTo>
                  <a:lnTo>
                    <a:pt x="1" y="44386"/>
                  </a:lnTo>
                  <a:cubicBezTo>
                    <a:pt x="1" y="47280"/>
                    <a:pt x="2346" y="49613"/>
                    <a:pt x="5228" y="49613"/>
                  </a:cubicBezTo>
                  <a:cubicBezTo>
                    <a:pt x="8121" y="49613"/>
                    <a:pt x="10454" y="47268"/>
                    <a:pt x="10454" y="44386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19"/>
          <p:cNvGrpSpPr/>
          <p:nvPr/>
        </p:nvGrpSpPr>
        <p:grpSpPr>
          <a:xfrm>
            <a:off x="-1252100" y="-373650"/>
            <a:ext cx="2284525" cy="5517374"/>
            <a:chOff x="-1252100" y="-373650"/>
            <a:chExt cx="2284525" cy="5517374"/>
          </a:xfrm>
        </p:grpSpPr>
        <p:grpSp>
          <p:nvGrpSpPr>
            <p:cNvPr id="253" name="Google Shape;253;p19"/>
            <p:cNvGrpSpPr/>
            <p:nvPr/>
          </p:nvGrpSpPr>
          <p:grpSpPr>
            <a:xfrm>
              <a:off x="-73465" y="-58733"/>
              <a:ext cx="507553" cy="5202457"/>
              <a:chOff x="6539500" y="1042525"/>
              <a:chExt cx="346500" cy="3551650"/>
            </a:xfrm>
          </p:grpSpPr>
          <p:sp>
            <p:nvSpPr>
              <p:cNvPr id="254" name="Google Shape;254;p19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rect b="b" l="l" r="r" t="t"/>
                <a:pathLst>
                  <a:path extrusionOk="0" h="142066" w="2668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7" name="Google Shape;257;p19"/>
            <p:cNvSpPr/>
            <p:nvPr/>
          </p:nvSpPr>
          <p:spPr>
            <a:xfrm>
              <a:off x="-1252100" y="-373650"/>
              <a:ext cx="2284525" cy="2478400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/>
          <p:nvPr>
            <p:ph hasCustomPrompt="1" type="title"/>
          </p:nvPr>
        </p:nvSpPr>
        <p:spPr>
          <a:xfrm>
            <a:off x="1630050" y="535000"/>
            <a:ext cx="588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0" name="Google Shape;260;p20"/>
          <p:cNvSpPr txBox="1"/>
          <p:nvPr>
            <p:ph idx="1" type="subTitle"/>
          </p:nvPr>
        </p:nvSpPr>
        <p:spPr>
          <a:xfrm>
            <a:off x="1629975" y="1252100"/>
            <a:ext cx="5883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1" name="Google Shape;261;p20"/>
          <p:cNvSpPr txBox="1"/>
          <p:nvPr>
            <p:ph hasCustomPrompt="1" idx="2" type="title"/>
          </p:nvPr>
        </p:nvSpPr>
        <p:spPr>
          <a:xfrm>
            <a:off x="1630050" y="1990599"/>
            <a:ext cx="588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2" name="Google Shape;262;p20"/>
          <p:cNvSpPr txBox="1"/>
          <p:nvPr>
            <p:ph idx="3" type="subTitle"/>
          </p:nvPr>
        </p:nvSpPr>
        <p:spPr>
          <a:xfrm>
            <a:off x="1629975" y="2707700"/>
            <a:ext cx="5883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hasCustomPrompt="1" idx="4" type="title"/>
          </p:nvPr>
        </p:nvSpPr>
        <p:spPr>
          <a:xfrm>
            <a:off x="1630050" y="3446198"/>
            <a:ext cx="588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/>
          <p:nvPr>
            <p:ph idx="5" type="subTitle"/>
          </p:nvPr>
        </p:nvSpPr>
        <p:spPr>
          <a:xfrm>
            <a:off x="1629975" y="4163300"/>
            <a:ext cx="58839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65" name="Google Shape;265;p20"/>
          <p:cNvGrpSpPr/>
          <p:nvPr/>
        </p:nvGrpSpPr>
        <p:grpSpPr>
          <a:xfrm>
            <a:off x="8281450" y="4138000"/>
            <a:ext cx="1269225" cy="740575"/>
            <a:chOff x="4805650" y="2718925"/>
            <a:chExt cx="1269225" cy="740575"/>
          </a:xfrm>
        </p:grpSpPr>
        <p:sp>
          <p:nvSpPr>
            <p:cNvPr id="266" name="Google Shape;266;p20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20"/>
          <p:cNvSpPr/>
          <p:nvPr/>
        </p:nvSpPr>
        <p:spPr>
          <a:xfrm rot="-2700000">
            <a:off x="245524" y="-2466512"/>
            <a:ext cx="568432" cy="3605727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0"/>
          <p:cNvGrpSpPr/>
          <p:nvPr/>
        </p:nvGrpSpPr>
        <p:grpSpPr>
          <a:xfrm>
            <a:off x="7484250" y="228599"/>
            <a:ext cx="1088650" cy="201300"/>
            <a:chOff x="2678325" y="4703600"/>
            <a:chExt cx="1088650" cy="201300"/>
          </a:xfrm>
        </p:grpSpPr>
        <p:sp>
          <p:nvSpPr>
            <p:cNvPr id="271" name="Google Shape;271;p20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20"/>
          <p:cNvGrpSpPr/>
          <p:nvPr/>
        </p:nvGrpSpPr>
        <p:grpSpPr>
          <a:xfrm rot="-5400000">
            <a:off x="-399325" y="4199025"/>
            <a:ext cx="1269225" cy="740575"/>
            <a:chOff x="4805650" y="2718925"/>
            <a:chExt cx="1269225" cy="740575"/>
          </a:xfrm>
        </p:grpSpPr>
        <p:sp>
          <p:nvSpPr>
            <p:cNvPr id="275" name="Google Shape;275;p20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4541375"/>
            <a:ext cx="9144000" cy="60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0" name="Google Shape;30;p3"/>
          <p:cNvGrpSpPr/>
          <p:nvPr/>
        </p:nvGrpSpPr>
        <p:grpSpPr>
          <a:xfrm flipH="1">
            <a:off x="578418" y="-286676"/>
            <a:ext cx="1269225" cy="740575"/>
            <a:chOff x="4805650" y="2718925"/>
            <a:chExt cx="1269225" cy="740575"/>
          </a:xfrm>
        </p:grpSpPr>
        <p:sp>
          <p:nvSpPr>
            <p:cNvPr id="31" name="Google Shape;31;p3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 flipH="1" rot="8100000">
            <a:off x="4141323" y="3975470"/>
            <a:ext cx="628203" cy="1992465"/>
          </a:xfrm>
          <a:custGeom>
            <a:rect b="b" l="l" r="r" t="t"/>
            <a:pathLst>
              <a:path extrusionOk="0" h="33160" w="10455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type="ctrTitle"/>
          </p:nvPr>
        </p:nvSpPr>
        <p:spPr>
          <a:xfrm>
            <a:off x="1115250" y="535000"/>
            <a:ext cx="44730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0" name="Google Shape;280;p21"/>
          <p:cNvSpPr txBox="1"/>
          <p:nvPr>
            <p:ph idx="1" type="subTitle"/>
          </p:nvPr>
        </p:nvSpPr>
        <p:spPr>
          <a:xfrm>
            <a:off x="1115350" y="1700400"/>
            <a:ext cx="44730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1" name="Google Shape;281;p21"/>
          <p:cNvSpPr txBox="1"/>
          <p:nvPr/>
        </p:nvSpPr>
        <p:spPr>
          <a:xfrm>
            <a:off x="1115350" y="3663575"/>
            <a:ext cx="437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2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</a:t>
            </a: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</a:t>
            </a: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282" name="Google Shape;282;p21"/>
          <p:cNvGrpSpPr/>
          <p:nvPr/>
        </p:nvGrpSpPr>
        <p:grpSpPr>
          <a:xfrm>
            <a:off x="8395487" y="-126199"/>
            <a:ext cx="545183" cy="5588521"/>
            <a:chOff x="6539500" y="1042525"/>
            <a:chExt cx="346500" cy="3551650"/>
          </a:xfrm>
        </p:grpSpPr>
        <p:sp>
          <p:nvSpPr>
            <p:cNvPr id="283" name="Google Shape;283;p21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21"/>
          <p:cNvGrpSpPr/>
          <p:nvPr/>
        </p:nvGrpSpPr>
        <p:grpSpPr>
          <a:xfrm>
            <a:off x="6310475" y="4492143"/>
            <a:ext cx="1269225" cy="740575"/>
            <a:chOff x="4805650" y="2718925"/>
            <a:chExt cx="1269225" cy="740575"/>
          </a:xfrm>
        </p:grpSpPr>
        <p:sp>
          <p:nvSpPr>
            <p:cNvPr id="287" name="Google Shape;287;p21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21"/>
          <p:cNvGrpSpPr/>
          <p:nvPr/>
        </p:nvGrpSpPr>
        <p:grpSpPr>
          <a:xfrm>
            <a:off x="-247634" y="-126199"/>
            <a:ext cx="545183" cy="5588521"/>
            <a:chOff x="6539500" y="1042525"/>
            <a:chExt cx="346500" cy="3551650"/>
          </a:xfrm>
        </p:grpSpPr>
        <p:sp>
          <p:nvSpPr>
            <p:cNvPr id="291" name="Google Shape;291;p21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21"/>
          <p:cNvGrpSpPr/>
          <p:nvPr/>
        </p:nvGrpSpPr>
        <p:grpSpPr>
          <a:xfrm>
            <a:off x="6377590" y="-666721"/>
            <a:ext cx="2609428" cy="1655723"/>
            <a:chOff x="6404568" y="-666694"/>
            <a:chExt cx="2414125" cy="1531800"/>
          </a:xfrm>
        </p:grpSpPr>
        <p:sp>
          <p:nvSpPr>
            <p:cNvPr id="295" name="Google Shape;295;p21"/>
            <p:cNvSpPr/>
            <p:nvPr/>
          </p:nvSpPr>
          <p:spPr>
            <a:xfrm rot="-2700000">
              <a:off x="7966410" y="-455779"/>
              <a:ext cx="431555" cy="1368757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 rot="-2700000">
              <a:off x="6825297" y="-714567"/>
              <a:ext cx="431555" cy="1368757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2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299" name="Google Shape;299;p22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22"/>
          <p:cNvSpPr/>
          <p:nvPr/>
        </p:nvSpPr>
        <p:spPr>
          <a:xfrm flipH="1">
            <a:off x="-2377380" y="-2122904"/>
            <a:ext cx="3377899" cy="3664562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 flipH="1" rot="10800000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304" name="Google Shape;304;p22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22"/>
          <p:cNvGrpSpPr/>
          <p:nvPr/>
        </p:nvGrpSpPr>
        <p:grpSpPr>
          <a:xfrm rot="-5400000">
            <a:off x="4309982" y="188730"/>
            <a:ext cx="572695" cy="9412228"/>
            <a:chOff x="6539500" y="1042525"/>
            <a:chExt cx="346500" cy="3551650"/>
          </a:xfrm>
        </p:grpSpPr>
        <p:sp>
          <p:nvSpPr>
            <p:cNvPr id="307" name="Google Shape;307;p22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3"/>
          <p:cNvGrpSpPr/>
          <p:nvPr/>
        </p:nvGrpSpPr>
        <p:grpSpPr>
          <a:xfrm flipH="1">
            <a:off x="-31260" y="4593467"/>
            <a:ext cx="2421237" cy="706360"/>
            <a:chOff x="-76439" y="4569403"/>
            <a:chExt cx="2421237" cy="706360"/>
          </a:xfrm>
        </p:grpSpPr>
        <p:grpSp>
          <p:nvGrpSpPr>
            <p:cNvPr id="312" name="Google Shape;312;p23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313" name="Google Shape;313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23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317" name="Google Shape;317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0" name="Google Shape;320;p23"/>
          <p:cNvSpPr/>
          <p:nvPr/>
        </p:nvSpPr>
        <p:spPr>
          <a:xfrm>
            <a:off x="-1151193" y="-239425"/>
            <a:ext cx="2284525" cy="247840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23"/>
          <p:cNvGrpSpPr/>
          <p:nvPr/>
        </p:nvGrpSpPr>
        <p:grpSpPr>
          <a:xfrm>
            <a:off x="6785319" y="3491150"/>
            <a:ext cx="3304431" cy="2359299"/>
            <a:chOff x="6398434" y="3874100"/>
            <a:chExt cx="2343070" cy="1672905"/>
          </a:xfrm>
        </p:grpSpPr>
        <p:sp>
          <p:nvSpPr>
            <p:cNvPr id="322" name="Google Shape;322;p23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5"/>
          <p:cNvGrpSpPr/>
          <p:nvPr/>
        </p:nvGrpSpPr>
        <p:grpSpPr>
          <a:xfrm>
            <a:off x="-554132" y="-2901533"/>
            <a:ext cx="10145400" cy="8045133"/>
            <a:chOff x="-554132" y="-2901533"/>
            <a:chExt cx="10145400" cy="8045133"/>
          </a:xfrm>
        </p:grpSpPr>
        <p:grpSp>
          <p:nvGrpSpPr>
            <p:cNvPr id="329" name="Google Shape;329;p25"/>
            <p:cNvGrpSpPr/>
            <p:nvPr/>
          </p:nvGrpSpPr>
          <p:grpSpPr>
            <a:xfrm flipH="1" rot="10800000">
              <a:off x="4031249" y="-2901533"/>
              <a:ext cx="5560019" cy="6703144"/>
              <a:chOff x="4513316" y="1230139"/>
              <a:chExt cx="5560019" cy="6703144"/>
            </a:xfrm>
          </p:grpSpPr>
          <p:sp>
            <p:nvSpPr>
              <p:cNvPr id="330" name="Google Shape;330;p25"/>
              <p:cNvSpPr/>
              <p:nvPr/>
            </p:nvSpPr>
            <p:spPr>
              <a:xfrm rot="10800000">
                <a:off x="4513316" y="4342826"/>
                <a:ext cx="3309591" cy="3590458"/>
              </a:xfrm>
              <a:custGeom>
                <a:rect b="b" l="l" r="r" t="t"/>
                <a:pathLst>
                  <a:path extrusionOk="0" h="99136" w="91381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 rot="-8100000">
                <a:off x="8087199" y="3254895"/>
                <a:ext cx="484820" cy="3075349"/>
              </a:xfrm>
              <a:custGeom>
                <a:rect b="b" l="l" r="r" t="t"/>
                <a:pathLst>
                  <a:path extrusionOk="0" h="66319" w="10455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 rot="2700000">
                <a:off x="8909630" y="1164775"/>
                <a:ext cx="589243" cy="1868896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" name="Google Shape;333;p25"/>
            <p:cNvSpPr/>
            <p:nvPr/>
          </p:nvSpPr>
          <p:spPr>
            <a:xfrm flipH="1">
              <a:off x="-286063" y="4476100"/>
              <a:ext cx="9144000" cy="66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4" name="Google Shape;334;p25"/>
            <p:cNvGrpSpPr/>
            <p:nvPr/>
          </p:nvGrpSpPr>
          <p:grpSpPr>
            <a:xfrm flipH="1">
              <a:off x="-554132" y="207350"/>
              <a:ext cx="1269225" cy="740575"/>
              <a:chOff x="4805650" y="2718925"/>
              <a:chExt cx="1269225" cy="740575"/>
            </a:xfrm>
          </p:grpSpPr>
          <p:sp>
            <p:nvSpPr>
              <p:cNvPr id="335" name="Google Shape;335;p25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8" name="Google Shape;338;p25"/>
          <p:cNvSpPr txBox="1"/>
          <p:nvPr>
            <p:ph type="ctrTitle"/>
          </p:nvPr>
        </p:nvSpPr>
        <p:spPr>
          <a:xfrm>
            <a:off x="715100" y="954963"/>
            <a:ext cx="6653400" cy="23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9" name="Google Shape;339;p25"/>
          <p:cNvSpPr txBox="1"/>
          <p:nvPr>
            <p:ph idx="1" type="subTitle"/>
          </p:nvPr>
        </p:nvSpPr>
        <p:spPr>
          <a:xfrm>
            <a:off x="715100" y="3428644"/>
            <a:ext cx="25497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26"/>
          <p:cNvGrpSpPr/>
          <p:nvPr/>
        </p:nvGrpSpPr>
        <p:grpSpPr>
          <a:xfrm>
            <a:off x="0" y="-286676"/>
            <a:ext cx="9144000" cy="6184926"/>
            <a:chOff x="0" y="-286676"/>
            <a:chExt cx="9144000" cy="6184926"/>
          </a:xfrm>
        </p:grpSpPr>
        <p:sp>
          <p:nvSpPr>
            <p:cNvPr id="342" name="Google Shape;342;p26"/>
            <p:cNvSpPr/>
            <p:nvPr/>
          </p:nvSpPr>
          <p:spPr>
            <a:xfrm>
              <a:off x="0" y="4541375"/>
              <a:ext cx="9144000" cy="60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26"/>
            <p:cNvGrpSpPr/>
            <p:nvPr/>
          </p:nvGrpSpPr>
          <p:grpSpPr>
            <a:xfrm flipH="1">
              <a:off x="578418" y="-286676"/>
              <a:ext cx="1269225" cy="740575"/>
              <a:chOff x="4805650" y="2718925"/>
              <a:chExt cx="1269225" cy="740575"/>
            </a:xfrm>
          </p:grpSpPr>
          <p:sp>
            <p:nvSpPr>
              <p:cNvPr id="344" name="Google Shape;344;p26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7" name="Google Shape;347;p26"/>
            <p:cNvSpPr/>
            <p:nvPr/>
          </p:nvSpPr>
          <p:spPr>
            <a:xfrm flipH="1" rot="8100000">
              <a:off x="4141323" y="3975470"/>
              <a:ext cx="628203" cy="1992465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26"/>
          <p:cNvSpPr txBox="1"/>
          <p:nvPr>
            <p:ph type="title"/>
          </p:nvPr>
        </p:nvSpPr>
        <p:spPr>
          <a:xfrm>
            <a:off x="2391900" y="2141197"/>
            <a:ext cx="4360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49" name="Google Shape;349;p26"/>
          <p:cNvSpPr txBox="1"/>
          <p:nvPr>
            <p:ph hasCustomPrompt="1"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27"/>
          <p:cNvGrpSpPr/>
          <p:nvPr/>
        </p:nvGrpSpPr>
        <p:grpSpPr>
          <a:xfrm>
            <a:off x="-765775" y="-1733573"/>
            <a:ext cx="11760679" cy="8694272"/>
            <a:chOff x="-765775" y="-1733573"/>
            <a:chExt cx="11760679" cy="8694272"/>
          </a:xfrm>
        </p:grpSpPr>
        <p:grpSp>
          <p:nvGrpSpPr>
            <p:cNvPr id="352" name="Google Shape;352;p27"/>
            <p:cNvGrpSpPr/>
            <p:nvPr/>
          </p:nvGrpSpPr>
          <p:grpSpPr>
            <a:xfrm>
              <a:off x="6744106" y="2623328"/>
              <a:ext cx="2848550" cy="4337371"/>
              <a:chOff x="6744106" y="2623328"/>
              <a:chExt cx="2848550" cy="4337371"/>
            </a:xfrm>
          </p:grpSpPr>
          <p:sp>
            <p:nvSpPr>
              <p:cNvPr id="353" name="Google Shape;353;p27"/>
              <p:cNvSpPr/>
              <p:nvPr/>
            </p:nvSpPr>
            <p:spPr>
              <a:xfrm rot="10800000">
                <a:off x="6744106" y="3994302"/>
                <a:ext cx="2734348" cy="2966397"/>
              </a:xfrm>
              <a:custGeom>
                <a:rect b="b" l="l" r="r" t="t"/>
                <a:pathLst>
                  <a:path extrusionOk="0" h="99136" w="91381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27"/>
              <p:cNvSpPr/>
              <p:nvPr/>
            </p:nvSpPr>
            <p:spPr>
              <a:xfrm rot="2700000">
                <a:off x="8700805" y="2573233"/>
                <a:ext cx="451589" cy="1432300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5" name="Google Shape;355;p27"/>
            <p:cNvSpPr/>
            <p:nvPr/>
          </p:nvSpPr>
          <p:spPr>
            <a:xfrm rot="10800000">
              <a:off x="8260556" y="-1733573"/>
              <a:ext cx="2734348" cy="2966397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6" name="Google Shape;356;p27"/>
            <p:cNvGrpSpPr/>
            <p:nvPr/>
          </p:nvGrpSpPr>
          <p:grpSpPr>
            <a:xfrm>
              <a:off x="-765775" y="319175"/>
              <a:ext cx="1269225" cy="1977499"/>
              <a:chOff x="-765775" y="319175"/>
              <a:chExt cx="1269225" cy="1977499"/>
            </a:xfrm>
          </p:grpSpPr>
          <p:grpSp>
            <p:nvGrpSpPr>
              <p:cNvPr id="357" name="Google Shape;357;p27"/>
              <p:cNvGrpSpPr/>
              <p:nvPr/>
            </p:nvGrpSpPr>
            <p:grpSpPr>
              <a:xfrm>
                <a:off x="-765775" y="319175"/>
                <a:ext cx="1269225" cy="740575"/>
                <a:chOff x="4805650" y="2718925"/>
                <a:chExt cx="1269225" cy="740575"/>
              </a:xfrm>
            </p:grpSpPr>
            <p:sp>
              <p:nvSpPr>
                <p:cNvPr id="358" name="Google Shape;358;p27"/>
                <p:cNvSpPr/>
                <p:nvPr/>
              </p:nvSpPr>
              <p:spPr>
                <a:xfrm>
                  <a:off x="4805650" y="2718925"/>
                  <a:ext cx="1269225" cy="198850"/>
                </a:xfrm>
                <a:custGeom>
                  <a:rect b="b" l="l" r="r" t="t"/>
                  <a:pathLst>
                    <a:path extrusionOk="0" h="7954" w="50769">
                      <a:moveTo>
                        <a:pt x="0" y="0"/>
                      </a:moveTo>
                      <a:lnTo>
                        <a:pt x="0" y="5227"/>
                      </a:lnTo>
                      <a:cubicBezTo>
                        <a:pt x="1346" y="5227"/>
                        <a:pt x="1870" y="5560"/>
                        <a:pt x="2822" y="6168"/>
                      </a:cubicBezTo>
                      <a:cubicBezTo>
                        <a:pt x="3989" y="6930"/>
                        <a:pt x="5584" y="7954"/>
                        <a:pt x="8466" y="7954"/>
                      </a:cubicBezTo>
                      <a:cubicBezTo>
                        <a:pt x="11347" y="7954"/>
                        <a:pt x="12943" y="6930"/>
                        <a:pt x="14109" y="6168"/>
                      </a:cubicBezTo>
                      <a:cubicBezTo>
                        <a:pt x="15062" y="5560"/>
                        <a:pt x="15574" y="5227"/>
                        <a:pt x="16919" y="5227"/>
                      </a:cubicBezTo>
                      <a:cubicBezTo>
                        <a:pt x="18265" y="5227"/>
                        <a:pt x="18788" y="5560"/>
                        <a:pt x="19741" y="6168"/>
                      </a:cubicBezTo>
                      <a:cubicBezTo>
                        <a:pt x="20908" y="6930"/>
                        <a:pt x="22503" y="7954"/>
                        <a:pt x="25385" y="7954"/>
                      </a:cubicBezTo>
                      <a:cubicBezTo>
                        <a:pt x="28266" y="7954"/>
                        <a:pt x="29861" y="6930"/>
                        <a:pt x="31028" y="6168"/>
                      </a:cubicBezTo>
                      <a:cubicBezTo>
                        <a:pt x="31981" y="5560"/>
                        <a:pt x="32493" y="5227"/>
                        <a:pt x="33838" y="5227"/>
                      </a:cubicBezTo>
                      <a:cubicBezTo>
                        <a:pt x="35195" y="5227"/>
                        <a:pt x="35707" y="5560"/>
                        <a:pt x="36660" y="6168"/>
                      </a:cubicBezTo>
                      <a:cubicBezTo>
                        <a:pt x="37827" y="6930"/>
                        <a:pt x="39422" y="7954"/>
                        <a:pt x="42303" y="7954"/>
                      </a:cubicBezTo>
                      <a:cubicBezTo>
                        <a:pt x="45185" y="7954"/>
                        <a:pt x="46780" y="6930"/>
                        <a:pt x="47947" y="6168"/>
                      </a:cubicBezTo>
                      <a:cubicBezTo>
                        <a:pt x="48899" y="5560"/>
                        <a:pt x="49423" y="5227"/>
                        <a:pt x="50769" y="5227"/>
                      </a:cubicBezTo>
                      <a:lnTo>
                        <a:pt x="50769" y="0"/>
                      </a:lnTo>
                      <a:cubicBezTo>
                        <a:pt x="47875" y="0"/>
                        <a:pt x="46280" y="1024"/>
                        <a:pt x="45113" y="1786"/>
                      </a:cubicBezTo>
                      <a:cubicBezTo>
                        <a:pt x="44173" y="2393"/>
                        <a:pt x="43649" y="2727"/>
                        <a:pt x="42303" y="2727"/>
                      </a:cubicBezTo>
                      <a:cubicBezTo>
                        <a:pt x="40958" y="2727"/>
                        <a:pt x="40434" y="2393"/>
                        <a:pt x="39493" y="1786"/>
                      </a:cubicBezTo>
                      <a:cubicBezTo>
                        <a:pt x="38327" y="1024"/>
                        <a:pt x="36731" y="0"/>
                        <a:pt x="33838" y="0"/>
                      </a:cubicBezTo>
                      <a:cubicBezTo>
                        <a:pt x="30957" y="0"/>
                        <a:pt x="29361" y="1036"/>
                        <a:pt x="28194" y="1786"/>
                      </a:cubicBezTo>
                      <a:cubicBezTo>
                        <a:pt x="27254" y="2393"/>
                        <a:pt x="26730" y="2727"/>
                        <a:pt x="25385" y="2727"/>
                      </a:cubicBezTo>
                      <a:cubicBezTo>
                        <a:pt x="24039" y="2727"/>
                        <a:pt x="23515" y="2393"/>
                        <a:pt x="22575" y="1786"/>
                      </a:cubicBezTo>
                      <a:cubicBezTo>
                        <a:pt x="21408" y="1024"/>
                        <a:pt x="19812" y="0"/>
                        <a:pt x="16919" y="0"/>
                      </a:cubicBezTo>
                      <a:cubicBezTo>
                        <a:pt x="14038" y="0"/>
                        <a:pt x="12442" y="1036"/>
                        <a:pt x="11276" y="1786"/>
                      </a:cubicBezTo>
                      <a:cubicBezTo>
                        <a:pt x="10335" y="2393"/>
                        <a:pt x="9811" y="2727"/>
                        <a:pt x="8466" y="2727"/>
                      </a:cubicBezTo>
                      <a:cubicBezTo>
                        <a:pt x="7120" y="2727"/>
                        <a:pt x="6596" y="2393"/>
                        <a:pt x="5656" y="1786"/>
                      </a:cubicBezTo>
                      <a:cubicBezTo>
                        <a:pt x="4489" y="1024"/>
                        <a:pt x="289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7"/>
                <p:cNvSpPr/>
                <p:nvPr/>
              </p:nvSpPr>
              <p:spPr>
                <a:xfrm>
                  <a:off x="4805650" y="2989775"/>
                  <a:ext cx="1269225" cy="199175"/>
                </a:xfrm>
                <a:custGeom>
                  <a:rect b="b" l="l" r="r" t="t"/>
                  <a:pathLst>
                    <a:path extrusionOk="0" h="7967" w="50769">
                      <a:moveTo>
                        <a:pt x="0" y="1"/>
                      </a:moveTo>
                      <a:lnTo>
                        <a:pt x="0" y="5228"/>
                      </a:lnTo>
                      <a:cubicBezTo>
                        <a:pt x="1346" y="5228"/>
                        <a:pt x="1870" y="5561"/>
                        <a:pt x="2822" y="6180"/>
                      </a:cubicBezTo>
                      <a:cubicBezTo>
                        <a:pt x="3989" y="6930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61"/>
                        <a:pt x="15574" y="5228"/>
                        <a:pt x="16919" y="5228"/>
                      </a:cubicBezTo>
                      <a:cubicBezTo>
                        <a:pt x="18265" y="5228"/>
                        <a:pt x="18788" y="5561"/>
                        <a:pt x="19741" y="6180"/>
                      </a:cubicBezTo>
                      <a:cubicBezTo>
                        <a:pt x="20908" y="6930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61"/>
                        <a:pt x="32493" y="5228"/>
                        <a:pt x="33838" y="5228"/>
                      </a:cubicBezTo>
                      <a:cubicBezTo>
                        <a:pt x="35195" y="5228"/>
                        <a:pt x="35707" y="5561"/>
                        <a:pt x="36660" y="6180"/>
                      </a:cubicBezTo>
                      <a:cubicBezTo>
                        <a:pt x="37827" y="6930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61"/>
                        <a:pt x="49423" y="5228"/>
                        <a:pt x="50769" y="5228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25"/>
                        <a:pt x="45113" y="1787"/>
                      </a:cubicBezTo>
                      <a:cubicBezTo>
                        <a:pt x="44173" y="2394"/>
                        <a:pt x="43649" y="2739"/>
                        <a:pt x="42303" y="2739"/>
                      </a:cubicBezTo>
                      <a:cubicBezTo>
                        <a:pt x="40958" y="2739"/>
                        <a:pt x="40434" y="2394"/>
                        <a:pt x="39493" y="1787"/>
                      </a:cubicBezTo>
                      <a:cubicBezTo>
                        <a:pt x="38327" y="1025"/>
                        <a:pt x="36731" y="1"/>
                        <a:pt x="33838" y="1"/>
                      </a:cubicBezTo>
                      <a:cubicBezTo>
                        <a:pt x="30957" y="1"/>
                        <a:pt x="29361" y="1049"/>
                        <a:pt x="28194" y="1787"/>
                      </a:cubicBezTo>
                      <a:cubicBezTo>
                        <a:pt x="27254" y="2394"/>
                        <a:pt x="26730" y="2739"/>
                        <a:pt x="25385" y="2739"/>
                      </a:cubicBezTo>
                      <a:cubicBezTo>
                        <a:pt x="24039" y="2739"/>
                        <a:pt x="23515" y="2394"/>
                        <a:pt x="22575" y="1787"/>
                      </a:cubicBezTo>
                      <a:cubicBezTo>
                        <a:pt x="21408" y="1025"/>
                        <a:pt x="19812" y="1"/>
                        <a:pt x="16919" y="1"/>
                      </a:cubicBezTo>
                      <a:cubicBezTo>
                        <a:pt x="14038" y="1"/>
                        <a:pt x="12442" y="1049"/>
                        <a:pt x="11276" y="1787"/>
                      </a:cubicBezTo>
                      <a:cubicBezTo>
                        <a:pt x="10335" y="2394"/>
                        <a:pt x="9811" y="2739"/>
                        <a:pt x="8466" y="2739"/>
                      </a:cubicBezTo>
                      <a:cubicBezTo>
                        <a:pt x="7120" y="2739"/>
                        <a:pt x="6596" y="2394"/>
                        <a:pt x="5656" y="1787"/>
                      </a:cubicBezTo>
                      <a:cubicBezTo>
                        <a:pt x="4489" y="1025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7"/>
                <p:cNvSpPr/>
                <p:nvPr/>
              </p:nvSpPr>
              <p:spPr>
                <a:xfrm>
                  <a:off x="4805650" y="3260350"/>
                  <a:ext cx="1269225" cy="199150"/>
                </a:xfrm>
                <a:custGeom>
                  <a:rect b="b" l="l" r="r" t="t"/>
                  <a:pathLst>
                    <a:path extrusionOk="0" h="7966" w="50769">
                      <a:moveTo>
                        <a:pt x="0" y="1"/>
                      </a:moveTo>
                      <a:lnTo>
                        <a:pt x="0" y="5227"/>
                      </a:lnTo>
                      <a:cubicBezTo>
                        <a:pt x="1346" y="5227"/>
                        <a:pt x="1870" y="5573"/>
                        <a:pt x="2822" y="6180"/>
                      </a:cubicBezTo>
                      <a:cubicBezTo>
                        <a:pt x="3989" y="6942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73"/>
                        <a:pt x="15574" y="5227"/>
                        <a:pt x="16919" y="5227"/>
                      </a:cubicBezTo>
                      <a:cubicBezTo>
                        <a:pt x="18265" y="5227"/>
                        <a:pt x="18788" y="5573"/>
                        <a:pt x="19741" y="6180"/>
                      </a:cubicBezTo>
                      <a:cubicBezTo>
                        <a:pt x="20908" y="6942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73"/>
                        <a:pt x="32493" y="5227"/>
                        <a:pt x="33838" y="5227"/>
                      </a:cubicBezTo>
                      <a:cubicBezTo>
                        <a:pt x="35195" y="5227"/>
                        <a:pt x="35707" y="5573"/>
                        <a:pt x="36660" y="6180"/>
                      </a:cubicBezTo>
                      <a:cubicBezTo>
                        <a:pt x="37827" y="6942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73"/>
                        <a:pt x="49423" y="5227"/>
                        <a:pt x="50769" y="5227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36"/>
                        <a:pt x="45113" y="1787"/>
                      </a:cubicBezTo>
                      <a:cubicBezTo>
                        <a:pt x="44173" y="2406"/>
                        <a:pt x="43649" y="2739"/>
                        <a:pt x="42303" y="2739"/>
                      </a:cubicBezTo>
                      <a:cubicBezTo>
                        <a:pt x="40958" y="2739"/>
                        <a:pt x="40434" y="2406"/>
                        <a:pt x="39493" y="1787"/>
                      </a:cubicBezTo>
                      <a:cubicBezTo>
                        <a:pt x="38327" y="1036"/>
                        <a:pt x="36731" y="1"/>
                        <a:pt x="33838" y="1"/>
                      </a:cubicBezTo>
                      <a:cubicBezTo>
                        <a:pt x="30957" y="1"/>
                        <a:pt x="29361" y="1036"/>
                        <a:pt x="28194" y="1787"/>
                      </a:cubicBezTo>
                      <a:cubicBezTo>
                        <a:pt x="27254" y="2406"/>
                        <a:pt x="26730" y="2739"/>
                        <a:pt x="25385" y="2739"/>
                      </a:cubicBezTo>
                      <a:cubicBezTo>
                        <a:pt x="24039" y="2739"/>
                        <a:pt x="23515" y="2406"/>
                        <a:pt x="22575" y="1787"/>
                      </a:cubicBezTo>
                      <a:cubicBezTo>
                        <a:pt x="21408" y="1036"/>
                        <a:pt x="19812" y="1"/>
                        <a:pt x="16919" y="1"/>
                      </a:cubicBezTo>
                      <a:cubicBezTo>
                        <a:pt x="14038" y="1"/>
                        <a:pt x="12442" y="1036"/>
                        <a:pt x="11276" y="1787"/>
                      </a:cubicBezTo>
                      <a:cubicBezTo>
                        <a:pt x="10335" y="2406"/>
                        <a:pt x="9811" y="2739"/>
                        <a:pt x="8466" y="2739"/>
                      </a:cubicBezTo>
                      <a:cubicBezTo>
                        <a:pt x="7120" y="2739"/>
                        <a:pt x="6596" y="2406"/>
                        <a:pt x="5656" y="1787"/>
                      </a:cubicBezTo>
                      <a:cubicBezTo>
                        <a:pt x="4489" y="1036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1" name="Google Shape;361;p27"/>
              <p:cNvGrpSpPr/>
              <p:nvPr/>
            </p:nvGrpSpPr>
            <p:grpSpPr>
              <a:xfrm rot="5400000">
                <a:off x="54776" y="1881412"/>
                <a:ext cx="629225" cy="201300"/>
                <a:chOff x="2678325" y="4703600"/>
                <a:chExt cx="629225" cy="201300"/>
              </a:xfrm>
            </p:grpSpPr>
            <p:sp>
              <p:nvSpPr>
                <p:cNvPr id="362" name="Google Shape;362;p27"/>
                <p:cNvSpPr/>
                <p:nvPr/>
              </p:nvSpPr>
              <p:spPr>
                <a:xfrm>
                  <a:off x="2678325" y="4703600"/>
                  <a:ext cx="201300" cy="201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27"/>
                <p:cNvSpPr/>
                <p:nvPr/>
              </p:nvSpPr>
              <p:spPr>
                <a:xfrm>
                  <a:off x="3106250" y="4703600"/>
                  <a:ext cx="201300" cy="201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64" name="Google Shape;364;p27"/>
          <p:cNvSpPr txBox="1"/>
          <p:nvPr>
            <p:ph type="title"/>
          </p:nvPr>
        </p:nvSpPr>
        <p:spPr>
          <a:xfrm>
            <a:off x="720000" y="445025"/>
            <a:ext cx="77040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5" name="Google Shape;365;p27"/>
          <p:cNvSpPr txBox="1"/>
          <p:nvPr>
            <p:ph idx="1" type="body"/>
          </p:nvPr>
        </p:nvSpPr>
        <p:spPr>
          <a:xfrm>
            <a:off x="720000" y="1619250"/>
            <a:ext cx="7704000" cy="29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28"/>
          <p:cNvGrpSpPr/>
          <p:nvPr/>
        </p:nvGrpSpPr>
        <p:grpSpPr>
          <a:xfrm>
            <a:off x="-990387" y="-239425"/>
            <a:ext cx="12536087" cy="7456824"/>
            <a:chOff x="-990387" y="-239425"/>
            <a:chExt cx="12536087" cy="7456824"/>
          </a:xfrm>
        </p:grpSpPr>
        <p:grpSp>
          <p:nvGrpSpPr>
            <p:cNvPr id="368" name="Google Shape;368;p28"/>
            <p:cNvGrpSpPr/>
            <p:nvPr/>
          </p:nvGrpSpPr>
          <p:grpSpPr>
            <a:xfrm rot="5400000">
              <a:off x="4285643" y="124788"/>
              <a:ext cx="572695" cy="9412228"/>
              <a:chOff x="6539500" y="1042525"/>
              <a:chExt cx="346500" cy="3551650"/>
            </a:xfrm>
          </p:grpSpPr>
          <p:sp>
            <p:nvSpPr>
              <p:cNvPr id="369" name="Google Shape;369;p28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8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rect b="b" l="l" r="r" t="t"/>
                <a:pathLst>
                  <a:path extrusionOk="0" h="142066" w="2668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8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2" name="Google Shape;372;p28"/>
            <p:cNvGrpSpPr/>
            <p:nvPr/>
          </p:nvGrpSpPr>
          <p:grpSpPr>
            <a:xfrm flipH="1" rot="5400000">
              <a:off x="-248139" y="226900"/>
              <a:ext cx="1269225" cy="740575"/>
              <a:chOff x="4805650" y="2718925"/>
              <a:chExt cx="1269225" cy="740575"/>
            </a:xfrm>
          </p:grpSpPr>
          <p:sp>
            <p:nvSpPr>
              <p:cNvPr id="373" name="Google Shape;373;p28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8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8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6" name="Google Shape;376;p28"/>
            <p:cNvSpPr/>
            <p:nvPr/>
          </p:nvSpPr>
          <p:spPr>
            <a:xfrm flipH="1">
              <a:off x="8118431" y="-239425"/>
              <a:ext cx="2284525" cy="2478400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 flipH="1" rot="10800000">
              <a:off x="8167801" y="3552837"/>
              <a:ext cx="3377899" cy="3664562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" name="Google Shape;378;p28"/>
            <p:cNvGrpSpPr/>
            <p:nvPr/>
          </p:nvGrpSpPr>
          <p:grpSpPr>
            <a:xfrm flipH="1">
              <a:off x="-990387" y="3278592"/>
              <a:ext cx="3304431" cy="2359299"/>
              <a:chOff x="6398434" y="3874100"/>
              <a:chExt cx="2343070" cy="1672905"/>
            </a:xfrm>
          </p:grpSpPr>
          <p:sp>
            <p:nvSpPr>
              <p:cNvPr id="379" name="Google Shape;379;p28"/>
              <p:cNvSpPr/>
              <p:nvPr/>
            </p:nvSpPr>
            <p:spPr>
              <a:xfrm rot="-8100197">
                <a:off x="7743857" y="3688660"/>
                <a:ext cx="322197" cy="2043785"/>
              </a:xfrm>
              <a:custGeom>
                <a:rect b="b" l="l" r="r" t="t"/>
                <a:pathLst>
                  <a:path extrusionOk="0" h="66319" w="10455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8"/>
              <p:cNvSpPr/>
              <p:nvPr/>
            </p:nvSpPr>
            <p:spPr>
              <a:xfrm rot="-8100197">
                <a:off x="6712576" y="4517273"/>
                <a:ext cx="322197" cy="1021908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1" name="Google Shape;381;p28"/>
          <p:cNvSpPr txBox="1"/>
          <p:nvPr>
            <p:ph idx="1" type="subTitle"/>
          </p:nvPr>
        </p:nvSpPr>
        <p:spPr>
          <a:xfrm>
            <a:off x="1481263" y="2146203"/>
            <a:ext cx="29076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2" name="Google Shape;382;p28"/>
          <p:cNvSpPr txBox="1"/>
          <p:nvPr>
            <p:ph idx="2" type="subTitle"/>
          </p:nvPr>
        </p:nvSpPr>
        <p:spPr>
          <a:xfrm>
            <a:off x="4755138" y="2146203"/>
            <a:ext cx="29076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3" name="Google Shape;383;p28"/>
          <p:cNvSpPr txBox="1"/>
          <p:nvPr>
            <p:ph idx="3" type="subTitle"/>
          </p:nvPr>
        </p:nvSpPr>
        <p:spPr>
          <a:xfrm>
            <a:off x="1481263" y="2585250"/>
            <a:ext cx="29076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4" name="Google Shape;384;p28"/>
          <p:cNvSpPr txBox="1"/>
          <p:nvPr>
            <p:ph idx="4" type="subTitle"/>
          </p:nvPr>
        </p:nvSpPr>
        <p:spPr>
          <a:xfrm>
            <a:off x="4755138" y="2585250"/>
            <a:ext cx="29076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5" name="Google Shape;38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29"/>
          <p:cNvGrpSpPr/>
          <p:nvPr/>
        </p:nvGrpSpPr>
        <p:grpSpPr>
          <a:xfrm>
            <a:off x="-849921" y="-37425"/>
            <a:ext cx="10068907" cy="6998124"/>
            <a:chOff x="-849921" y="-37425"/>
            <a:chExt cx="10068907" cy="6998124"/>
          </a:xfrm>
        </p:grpSpPr>
        <p:grpSp>
          <p:nvGrpSpPr>
            <p:cNvPr id="388" name="Google Shape;388;p29"/>
            <p:cNvGrpSpPr/>
            <p:nvPr/>
          </p:nvGrpSpPr>
          <p:grpSpPr>
            <a:xfrm flipH="1" rot="5400000">
              <a:off x="8214086" y="226900"/>
              <a:ext cx="1269225" cy="740575"/>
              <a:chOff x="4805650" y="2718925"/>
              <a:chExt cx="1269225" cy="740575"/>
            </a:xfrm>
          </p:grpSpPr>
          <p:sp>
            <p:nvSpPr>
              <p:cNvPr id="389" name="Google Shape;389;p29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9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9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2" name="Google Shape;392;p29"/>
            <p:cNvGrpSpPr/>
            <p:nvPr/>
          </p:nvGrpSpPr>
          <p:grpSpPr>
            <a:xfrm flipH="1">
              <a:off x="-849921" y="2547128"/>
              <a:ext cx="3077150" cy="4413571"/>
              <a:chOff x="6744106" y="2547128"/>
              <a:chExt cx="3077150" cy="4413571"/>
            </a:xfrm>
          </p:grpSpPr>
          <p:sp>
            <p:nvSpPr>
              <p:cNvPr id="393" name="Google Shape;393;p29"/>
              <p:cNvSpPr/>
              <p:nvPr/>
            </p:nvSpPr>
            <p:spPr>
              <a:xfrm rot="10800000">
                <a:off x="6744106" y="3994302"/>
                <a:ext cx="2734348" cy="2966397"/>
              </a:xfrm>
              <a:custGeom>
                <a:rect b="b" l="l" r="r" t="t"/>
                <a:pathLst>
                  <a:path extrusionOk="0" h="99136" w="91381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9"/>
              <p:cNvSpPr/>
              <p:nvPr/>
            </p:nvSpPr>
            <p:spPr>
              <a:xfrm rot="2700000">
                <a:off x="8929405" y="2497033"/>
                <a:ext cx="451589" cy="1432300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29"/>
            <p:cNvGrpSpPr/>
            <p:nvPr/>
          </p:nvGrpSpPr>
          <p:grpSpPr>
            <a:xfrm>
              <a:off x="8130325" y="4773849"/>
              <a:ext cx="1088650" cy="201300"/>
              <a:chOff x="2678325" y="4703600"/>
              <a:chExt cx="1088650" cy="201300"/>
            </a:xfrm>
          </p:grpSpPr>
          <p:sp>
            <p:nvSpPr>
              <p:cNvPr id="396" name="Google Shape;396;p29"/>
              <p:cNvSpPr/>
              <p:nvPr/>
            </p:nvSpPr>
            <p:spPr>
              <a:xfrm>
                <a:off x="2678325" y="4703600"/>
                <a:ext cx="201300" cy="201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9"/>
              <p:cNvSpPr/>
              <p:nvPr/>
            </p:nvSpPr>
            <p:spPr>
              <a:xfrm>
                <a:off x="3106250" y="4703600"/>
                <a:ext cx="201300" cy="20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9"/>
              <p:cNvSpPr/>
              <p:nvPr/>
            </p:nvSpPr>
            <p:spPr>
              <a:xfrm>
                <a:off x="3534175" y="4703600"/>
                <a:ext cx="232800" cy="2013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9" name="Google Shape;39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30"/>
          <p:cNvGrpSpPr/>
          <p:nvPr/>
        </p:nvGrpSpPr>
        <p:grpSpPr>
          <a:xfrm>
            <a:off x="-448634" y="3426416"/>
            <a:ext cx="5830566" cy="1794091"/>
            <a:chOff x="-448634" y="3426416"/>
            <a:chExt cx="5830566" cy="1794091"/>
          </a:xfrm>
        </p:grpSpPr>
        <p:sp>
          <p:nvSpPr>
            <p:cNvPr id="402" name="Google Shape;402;p30"/>
            <p:cNvSpPr/>
            <p:nvPr/>
          </p:nvSpPr>
          <p:spPr>
            <a:xfrm rot="-8100000">
              <a:off x="16636" y="3373476"/>
              <a:ext cx="477242" cy="1513664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3" name="Google Shape;403;p30"/>
            <p:cNvGrpSpPr/>
            <p:nvPr/>
          </p:nvGrpSpPr>
          <p:grpSpPr>
            <a:xfrm>
              <a:off x="4279356" y="4577170"/>
              <a:ext cx="1102576" cy="643338"/>
              <a:chOff x="4805650" y="2718925"/>
              <a:chExt cx="1269225" cy="740575"/>
            </a:xfrm>
          </p:grpSpPr>
          <p:sp>
            <p:nvSpPr>
              <p:cNvPr id="404" name="Google Shape;404;p30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7" name="Google Shape;407;p30"/>
          <p:cNvSpPr txBox="1"/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8" name="Google Shape;408;p30"/>
          <p:cNvSpPr txBox="1"/>
          <p:nvPr>
            <p:ph idx="1" type="body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09" name="Google Shape;409;p30"/>
          <p:cNvSpPr/>
          <p:nvPr>
            <p:ph idx="2" type="pic"/>
          </p:nvPr>
        </p:nvSpPr>
        <p:spPr>
          <a:xfrm>
            <a:off x="5435301" y="535000"/>
            <a:ext cx="2993700" cy="407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1"/>
          <p:cNvGrpSpPr/>
          <p:nvPr/>
        </p:nvGrpSpPr>
        <p:grpSpPr>
          <a:xfrm>
            <a:off x="-2377380" y="-2122904"/>
            <a:ext cx="12536087" cy="7312081"/>
            <a:chOff x="-2377380" y="-2122904"/>
            <a:chExt cx="12536087" cy="7312081"/>
          </a:xfrm>
        </p:grpSpPr>
        <p:grpSp>
          <p:nvGrpSpPr>
            <p:cNvPr id="412" name="Google Shape;412;p31"/>
            <p:cNvGrpSpPr/>
            <p:nvPr/>
          </p:nvGrpSpPr>
          <p:grpSpPr>
            <a:xfrm rot="-5400000">
              <a:off x="4309982" y="-4442520"/>
              <a:ext cx="572695" cy="9412228"/>
              <a:chOff x="6539500" y="1042525"/>
              <a:chExt cx="346500" cy="3551650"/>
            </a:xfrm>
          </p:grpSpPr>
          <p:sp>
            <p:nvSpPr>
              <p:cNvPr id="413" name="Google Shape;413;p31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rect b="b" l="l" r="r" t="t"/>
                <a:pathLst>
                  <a:path extrusionOk="0" h="142066" w="2668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6" name="Google Shape;416;p31"/>
            <p:cNvSpPr/>
            <p:nvPr/>
          </p:nvSpPr>
          <p:spPr>
            <a:xfrm flipH="1">
              <a:off x="-2377380" y="-2122904"/>
              <a:ext cx="3377899" cy="3664562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7" name="Google Shape;417;p31"/>
            <p:cNvGrpSpPr/>
            <p:nvPr/>
          </p:nvGrpSpPr>
          <p:grpSpPr>
            <a:xfrm flipH="1" rot="10800000">
              <a:off x="6854276" y="-543396"/>
              <a:ext cx="3304431" cy="2359299"/>
              <a:chOff x="6398434" y="3874100"/>
              <a:chExt cx="2343070" cy="1672905"/>
            </a:xfrm>
          </p:grpSpPr>
          <p:sp>
            <p:nvSpPr>
              <p:cNvPr id="418" name="Google Shape;418;p31"/>
              <p:cNvSpPr/>
              <p:nvPr/>
            </p:nvSpPr>
            <p:spPr>
              <a:xfrm rot="-8100197">
                <a:off x="7743857" y="3688660"/>
                <a:ext cx="322197" cy="2043785"/>
              </a:xfrm>
              <a:custGeom>
                <a:rect b="b" l="l" r="r" t="t"/>
                <a:pathLst>
                  <a:path extrusionOk="0" h="66319" w="10455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 rot="-8100197">
                <a:off x="6712576" y="4517273"/>
                <a:ext cx="322197" cy="1021908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" name="Google Shape;420;p31"/>
            <p:cNvGrpSpPr/>
            <p:nvPr/>
          </p:nvGrpSpPr>
          <p:grpSpPr>
            <a:xfrm flipH="1" rot="5400000">
              <a:off x="8214086" y="4184278"/>
              <a:ext cx="1269225" cy="740575"/>
              <a:chOff x="4805650" y="2718925"/>
              <a:chExt cx="1269225" cy="740575"/>
            </a:xfrm>
          </p:grpSpPr>
          <p:sp>
            <p:nvSpPr>
              <p:cNvPr id="421" name="Google Shape;421;p31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1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1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4" name="Google Shape;424;p31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20000" y="1103050"/>
            <a:ext cx="77040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6744106" y="2623328"/>
            <a:ext cx="2848550" cy="4337371"/>
            <a:chOff x="6744106" y="2623328"/>
            <a:chExt cx="2848550" cy="4337371"/>
          </a:xfrm>
        </p:grpSpPr>
        <p:sp>
          <p:nvSpPr>
            <p:cNvPr id="39" name="Google Shape;39;p4"/>
            <p:cNvSpPr/>
            <p:nvPr/>
          </p:nvSpPr>
          <p:spPr>
            <a:xfrm rot="10800000">
              <a:off x="6744106" y="3994302"/>
              <a:ext cx="2734348" cy="2966397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rot="2700000">
              <a:off x="8700805" y="2573233"/>
              <a:ext cx="451589" cy="1432300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4"/>
          <p:cNvSpPr/>
          <p:nvPr/>
        </p:nvSpPr>
        <p:spPr>
          <a:xfrm rot="10800000">
            <a:off x="8260556" y="-1733573"/>
            <a:ext cx="2734348" cy="2966397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4"/>
          <p:cNvGrpSpPr/>
          <p:nvPr/>
        </p:nvGrpSpPr>
        <p:grpSpPr>
          <a:xfrm>
            <a:off x="-765775" y="319175"/>
            <a:ext cx="1269225" cy="1977499"/>
            <a:chOff x="-765775" y="319175"/>
            <a:chExt cx="1269225" cy="1977499"/>
          </a:xfrm>
        </p:grpSpPr>
        <p:grpSp>
          <p:nvGrpSpPr>
            <p:cNvPr id="43" name="Google Shape;43;p4"/>
            <p:cNvGrpSpPr/>
            <p:nvPr/>
          </p:nvGrpSpPr>
          <p:grpSpPr>
            <a:xfrm>
              <a:off x="-765775" y="319175"/>
              <a:ext cx="1269225" cy="740575"/>
              <a:chOff x="4805650" y="2718925"/>
              <a:chExt cx="1269225" cy="740575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4"/>
            <p:cNvGrpSpPr/>
            <p:nvPr/>
          </p:nvGrpSpPr>
          <p:grpSpPr>
            <a:xfrm rot="5400000">
              <a:off x="54776" y="1881412"/>
              <a:ext cx="629225" cy="201300"/>
              <a:chOff x="2678325" y="4703600"/>
              <a:chExt cx="629225" cy="2013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2678325" y="4703600"/>
                <a:ext cx="201300" cy="201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3106250" y="4703600"/>
                <a:ext cx="201300" cy="201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32"/>
          <p:cNvGrpSpPr/>
          <p:nvPr/>
        </p:nvGrpSpPr>
        <p:grpSpPr>
          <a:xfrm>
            <a:off x="-983064" y="-1775075"/>
            <a:ext cx="9555964" cy="7870173"/>
            <a:chOff x="-983064" y="-1775075"/>
            <a:chExt cx="9555964" cy="7870173"/>
          </a:xfrm>
        </p:grpSpPr>
        <p:sp>
          <p:nvSpPr>
            <p:cNvPr id="427" name="Google Shape;427;p32"/>
            <p:cNvSpPr/>
            <p:nvPr/>
          </p:nvSpPr>
          <p:spPr>
            <a:xfrm flipH="1" rot="-2700075">
              <a:off x="-157868" y="3504270"/>
              <a:ext cx="846457" cy="2684699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8" name="Google Shape;428;p32"/>
            <p:cNvGrpSpPr/>
            <p:nvPr/>
          </p:nvGrpSpPr>
          <p:grpSpPr>
            <a:xfrm flipH="1">
              <a:off x="105210" y="-377847"/>
              <a:ext cx="613790" cy="6291393"/>
              <a:chOff x="6539500" y="1042525"/>
              <a:chExt cx="346500" cy="3551650"/>
            </a:xfrm>
          </p:grpSpPr>
          <p:sp>
            <p:nvSpPr>
              <p:cNvPr id="429" name="Google Shape;429;p32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2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rect b="b" l="l" r="r" t="t"/>
                <a:pathLst>
                  <a:path extrusionOk="0" h="142066" w="2668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2" name="Google Shape;432;p32"/>
            <p:cNvSpPr/>
            <p:nvPr/>
          </p:nvSpPr>
          <p:spPr>
            <a:xfrm flipH="1">
              <a:off x="-553245" y="-1775075"/>
              <a:ext cx="2284525" cy="2478400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3" name="Google Shape;433;p32"/>
            <p:cNvGrpSpPr/>
            <p:nvPr/>
          </p:nvGrpSpPr>
          <p:grpSpPr>
            <a:xfrm>
              <a:off x="7484250" y="4608499"/>
              <a:ext cx="1088650" cy="201300"/>
              <a:chOff x="2678325" y="4703600"/>
              <a:chExt cx="1088650" cy="201300"/>
            </a:xfrm>
          </p:grpSpPr>
          <p:sp>
            <p:nvSpPr>
              <p:cNvPr id="434" name="Google Shape;434;p32"/>
              <p:cNvSpPr/>
              <p:nvPr/>
            </p:nvSpPr>
            <p:spPr>
              <a:xfrm>
                <a:off x="2678325" y="4703600"/>
                <a:ext cx="201300" cy="201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3106250" y="4703600"/>
                <a:ext cx="201300" cy="20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3534175" y="4703600"/>
                <a:ext cx="232800" cy="2013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7" name="Google Shape;437;p32"/>
          <p:cNvSpPr txBox="1"/>
          <p:nvPr>
            <p:ph type="title"/>
          </p:nvPr>
        </p:nvSpPr>
        <p:spPr>
          <a:xfrm>
            <a:off x="2976700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8" name="Google Shape;438;p32"/>
          <p:cNvSpPr txBox="1"/>
          <p:nvPr>
            <p:ph idx="1" type="subTitle"/>
          </p:nvPr>
        </p:nvSpPr>
        <p:spPr>
          <a:xfrm>
            <a:off x="2976750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3"/>
          <p:cNvSpPr txBox="1"/>
          <p:nvPr>
            <p:ph type="title"/>
          </p:nvPr>
        </p:nvSpPr>
        <p:spPr>
          <a:xfrm>
            <a:off x="720000" y="3984750"/>
            <a:ext cx="7704000" cy="623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34"/>
          <p:cNvGrpSpPr/>
          <p:nvPr/>
        </p:nvGrpSpPr>
        <p:grpSpPr>
          <a:xfrm>
            <a:off x="-733382" y="-2901533"/>
            <a:ext cx="10324650" cy="8045133"/>
            <a:chOff x="-733382" y="-2901533"/>
            <a:chExt cx="10324650" cy="8045133"/>
          </a:xfrm>
        </p:grpSpPr>
        <p:grpSp>
          <p:nvGrpSpPr>
            <p:cNvPr id="443" name="Google Shape;443;p34"/>
            <p:cNvGrpSpPr/>
            <p:nvPr/>
          </p:nvGrpSpPr>
          <p:grpSpPr>
            <a:xfrm rot="10800000">
              <a:off x="-733382" y="-2901533"/>
              <a:ext cx="5560019" cy="5936569"/>
              <a:chOff x="4513316" y="1996714"/>
              <a:chExt cx="5560019" cy="5936569"/>
            </a:xfrm>
          </p:grpSpPr>
          <p:sp>
            <p:nvSpPr>
              <p:cNvPr id="444" name="Google Shape;444;p34"/>
              <p:cNvSpPr/>
              <p:nvPr/>
            </p:nvSpPr>
            <p:spPr>
              <a:xfrm rot="10800000">
                <a:off x="4513316" y="4342826"/>
                <a:ext cx="3309591" cy="3590458"/>
              </a:xfrm>
              <a:custGeom>
                <a:rect b="b" l="l" r="r" t="t"/>
                <a:pathLst>
                  <a:path extrusionOk="0" h="99136" w="91381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4"/>
              <p:cNvSpPr/>
              <p:nvPr/>
            </p:nvSpPr>
            <p:spPr>
              <a:xfrm rot="-8100000">
                <a:off x="8087199" y="3254895"/>
                <a:ext cx="484820" cy="3075349"/>
              </a:xfrm>
              <a:custGeom>
                <a:rect b="b" l="l" r="r" t="t"/>
                <a:pathLst>
                  <a:path extrusionOk="0" h="66319" w="10455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4"/>
              <p:cNvSpPr/>
              <p:nvPr/>
            </p:nvSpPr>
            <p:spPr>
              <a:xfrm rot="2700000">
                <a:off x="8909630" y="1931350"/>
                <a:ext cx="589243" cy="1868896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7" name="Google Shape;447;p34"/>
            <p:cNvSpPr/>
            <p:nvPr/>
          </p:nvSpPr>
          <p:spPr>
            <a:xfrm>
              <a:off x="-50" y="4476100"/>
              <a:ext cx="9144000" cy="66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" name="Google Shape;448;p34"/>
            <p:cNvGrpSpPr/>
            <p:nvPr/>
          </p:nvGrpSpPr>
          <p:grpSpPr>
            <a:xfrm>
              <a:off x="8322044" y="207350"/>
              <a:ext cx="1269225" cy="740575"/>
              <a:chOff x="4805650" y="2718925"/>
              <a:chExt cx="1269225" cy="740575"/>
            </a:xfrm>
          </p:grpSpPr>
          <p:sp>
            <p:nvSpPr>
              <p:cNvPr id="449" name="Google Shape;449;p34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rect b="b" l="l" r="r" t="t"/>
                <a:pathLst>
                  <a:path extrusionOk="0" h="7954" w="50769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4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rect b="b" l="l" r="r" t="t"/>
                <a:pathLst>
                  <a:path extrusionOk="0" h="7967" w="50769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4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rect b="b" l="l" r="r" t="t"/>
                <a:pathLst>
                  <a:path extrusionOk="0" h="7966" w="50769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2" name="Google Shape;452;p34"/>
          <p:cNvSpPr txBox="1"/>
          <p:nvPr>
            <p:ph hasCustomPrompt="1" type="title"/>
          </p:nvPr>
        </p:nvSpPr>
        <p:spPr>
          <a:xfrm>
            <a:off x="2154450" y="1222250"/>
            <a:ext cx="4835100" cy="12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53" name="Google Shape;453;p34"/>
          <p:cNvSpPr txBox="1"/>
          <p:nvPr>
            <p:ph idx="1" type="subTitle"/>
          </p:nvPr>
        </p:nvSpPr>
        <p:spPr>
          <a:xfrm>
            <a:off x="2154450" y="2437874"/>
            <a:ext cx="4835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36"/>
          <p:cNvGrpSpPr/>
          <p:nvPr/>
        </p:nvGrpSpPr>
        <p:grpSpPr>
          <a:xfrm>
            <a:off x="4947141" y="-377847"/>
            <a:ext cx="4706206" cy="7992797"/>
            <a:chOff x="4947141" y="-377847"/>
            <a:chExt cx="4706206" cy="7992797"/>
          </a:xfrm>
        </p:grpSpPr>
        <p:grpSp>
          <p:nvGrpSpPr>
            <p:cNvPr id="457" name="Google Shape;457;p36"/>
            <p:cNvGrpSpPr/>
            <p:nvPr/>
          </p:nvGrpSpPr>
          <p:grpSpPr>
            <a:xfrm>
              <a:off x="8565263" y="-377847"/>
              <a:ext cx="613790" cy="6291393"/>
              <a:chOff x="6539500" y="1042525"/>
              <a:chExt cx="346500" cy="3551650"/>
            </a:xfrm>
          </p:grpSpPr>
          <p:sp>
            <p:nvSpPr>
              <p:cNvPr id="458" name="Google Shape;458;p36"/>
              <p:cNvSpPr/>
              <p:nvPr/>
            </p:nvSpPr>
            <p:spPr>
              <a:xfrm>
                <a:off x="65395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6"/>
              <p:cNvSpPr/>
              <p:nvPr/>
            </p:nvSpPr>
            <p:spPr>
              <a:xfrm>
                <a:off x="6679400" y="1042525"/>
                <a:ext cx="66700" cy="3551650"/>
              </a:xfrm>
              <a:custGeom>
                <a:rect b="b" l="l" r="r" t="t"/>
                <a:pathLst>
                  <a:path extrusionOk="0" h="142066" w="2668">
                    <a:moveTo>
                      <a:pt x="0" y="0"/>
                    </a:moveTo>
                    <a:lnTo>
                      <a:pt x="0" y="142065"/>
                    </a:lnTo>
                    <a:lnTo>
                      <a:pt x="2667" y="142065"/>
                    </a:lnTo>
                    <a:lnTo>
                      <a:pt x="26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6"/>
              <p:cNvSpPr/>
              <p:nvPr/>
            </p:nvSpPr>
            <p:spPr>
              <a:xfrm>
                <a:off x="6819000" y="1042525"/>
                <a:ext cx="67000" cy="3551650"/>
              </a:xfrm>
              <a:custGeom>
                <a:rect b="b" l="l" r="r" t="t"/>
                <a:pathLst>
                  <a:path extrusionOk="0" h="142066" w="2680">
                    <a:moveTo>
                      <a:pt x="0" y="0"/>
                    </a:moveTo>
                    <a:lnTo>
                      <a:pt x="0" y="142065"/>
                    </a:lnTo>
                    <a:lnTo>
                      <a:pt x="2679" y="142065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" name="Google Shape;461;p36"/>
            <p:cNvGrpSpPr/>
            <p:nvPr/>
          </p:nvGrpSpPr>
          <p:grpSpPr>
            <a:xfrm>
              <a:off x="4947141" y="2669092"/>
              <a:ext cx="4706206" cy="4945858"/>
              <a:chOff x="4947141" y="2516692"/>
              <a:chExt cx="4706206" cy="4945858"/>
            </a:xfrm>
          </p:grpSpPr>
          <p:sp>
            <p:nvSpPr>
              <p:cNvPr id="462" name="Google Shape;462;p36"/>
              <p:cNvSpPr/>
              <p:nvPr/>
            </p:nvSpPr>
            <p:spPr>
              <a:xfrm rot="10800000">
                <a:off x="4947141" y="4342740"/>
                <a:ext cx="2875760" cy="3119810"/>
              </a:xfrm>
              <a:custGeom>
                <a:rect b="b" l="l" r="r" t="t"/>
                <a:pathLst>
                  <a:path extrusionOk="0" h="99136" w="91381">
                    <a:moveTo>
                      <a:pt x="77092" y="1"/>
                    </a:moveTo>
                    <a:cubicBezTo>
                      <a:pt x="75139" y="1"/>
                      <a:pt x="73192" y="742"/>
                      <a:pt x="71711" y="2223"/>
                    </a:cubicBezTo>
                    <a:lnTo>
                      <a:pt x="5191" y="68755"/>
                    </a:lnTo>
                    <a:cubicBezTo>
                      <a:pt x="1857" y="72065"/>
                      <a:pt x="0" y="76589"/>
                      <a:pt x="36" y="81292"/>
                    </a:cubicBezTo>
                    <a:cubicBezTo>
                      <a:pt x="48" y="86019"/>
                      <a:pt x="1941" y="90555"/>
                      <a:pt x="5298" y="93889"/>
                    </a:cubicBezTo>
                    <a:cubicBezTo>
                      <a:pt x="8800" y="97385"/>
                      <a:pt x="13392" y="99135"/>
                      <a:pt x="17968" y="99135"/>
                    </a:cubicBezTo>
                    <a:cubicBezTo>
                      <a:pt x="22494" y="99135"/>
                      <a:pt x="27005" y="97424"/>
                      <a:pt x="30432" y="93996"/>
                    </a:cubicBezTo>
                    <a:lnTo>
                      <a:pt x="32921" y="91508"/>
                    </a:lnTo>
                    <a:cubicBezTo>
                      <a:pt x="33111" y="91353"/>
                      <a:pt x="33302" y="91186"/>
                      <a:pt x="33480" y="90996"/>
                    </a:cubicBezTo>
                    <a:lnTo>
                      <a:pt x="88392" y="36084"/>
                    </a:lnTo>
                    <a:cubicBezTo>
                      <a:pt x="91381" y="33096"/>
                      <a:pt x="91369" y="28226"/>
                      <a:pt x="88344" y="25202"/>
                    </a:cubicBezTo>
                    <a:cubicBezTo>
                      <a:pt x="86829" y="23687"/>
                      <a:pt x="84844" y="22928"/>
                      <a:pt x="82865" y="22928"/>
                    </a:cubicBezTo>
                    <a:cubicBezTo>
                      <a:pt x="80909" y="22928"/>
                      <a:pt x="78959" y="23669"/>
                      <a:pt x="77474" y="25154"/>
                    </a:cubicBezTo>
                    <a:lnTo>
                      <a:pt x="19574" y="83054"/>
                    </a:lnTo>
                    <a:cubicBezTo>
                      <a:pt x="19090" y="83538"/>
                      <a:pt x="18452" y="83783"/>
                      <a:pt x="17813" y="83783"/>
                    </a:cubicBezTo>
                    <a:cubicBezTo>
                      <a:pt x="17210" y="83783"/>
                      <a:pt x="16607" y="83565"/>
                      <a:pt x="16133" y="83126"/>
                    </a:cubicBezTo>
                    <a:cubicBezTo>
                      <a:pt x="15657" y="82661"/>
                      <a:pt x="15383" y="82030"/>
                      <a:pt x="15371" y="81364"/>
                    </a:cubicBezTo>
                    <a:cubicBezTo>
                      <a:pt x="15371" y="80721"/>
                      <a:pt x="15621" y="80102"/>
                      <a:pt x="16085" y="79649"/>
                    </a:cubicBezTo>
                    <a:lnTo>
                      <a:pt x="82606" y="13129"/>
                    </a:lnTo>
                    <a:cubicBezTo>
                      <a:pt x="85582" y="10152"/>
                      <a:pt x="85570" y="5283"/>
                      <a:pt x="82558" y="2271"/>
                    </a:cubicBezTo>
                    <a:cubicBezTo>
                      <a:pt x="81044" y="757"/>
                      <a:pt x="79065" y="1"/>
                      <a:pt x="770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6"/>
              <p:cNvSpPr/>
              <p:nvPr/>
            </p:nvSpPr>
            <p:spPr>
              <a:xfrm rot="-8100000">
                <a:off x="8087199" y="3254895"/>
                <a:ext cx="484820" cy="3075349"/>
              </a:xfrm>
              <a:custGeom>
                <a:rect b="b" l="l" r="r" t="t"/>
                <a:pathLst>
                  <a:path extrusionOk="0" h="66319" w="10455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6"/>
              <p:cNvSpPr/>
              <p:nvPr/>
            </p:nvSpPr>
            <p:spPr>
              <a:xfrm rot="2700000">
                <a:off x="8792376" y="2468331"/>
                <a:ext cx="435953" cy="1382709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5" name="Google Shape;46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37"/>
          <p:cNvGrpSpPr/>
          <p:nvPr/>
        </p:nvGrpSpPr>
        <p:grpSpPr>
          <a:xfrm>
            <a:off x="-837987" y="-239425"/>
            <a:ext cx="11240943" cy="6089874"/>
            <a:chOff x="-837987" y="-239425"/>
            <a:chExt cx="11240943" cy="6089874"/>
          </a:xfrm>
        </p:grpSpPr>
        <p:grpSp>
          <p:nvGrpSpPr>
            <p:cNvPr id="468" name="Google Shape;468;p37"/>
            <p:cNvGrpSpPr/>
            <p:nvPr/>
          </p:nvGrpSpPr>
          <p:grpSpPr>
            <a:xfrm>
              <a:off x="6861786" y="4593467"/>
              <a:ext cx="2421237" cy="706360"/>
              <a:chOff x="-76439" y="4569403"/>
              <a:chExt cx="2421237" cy="706360"/>
            </a:xfrm>
          </p:grpSpPr>
          <p:grpSp>
            <p:nvGrpSpPr>
              <p:cNvPr id="469" name="Google Shape;469;p37"/>
              <p:cNvGrpSpPr/>
              <p:nvPr/>
            </p:nvGrpSpPr>
            <p:grpSpPr>
              <a:xfrm>
                <a:off x="-76439" y="4569403"/>
                <a:ext cx="1210587" cy="706360"/>
                <a:chOff x="4805650" y="2718925"/>
                <a:chExt cx="1269225" cy="740575"/>
              </a:xfrm>
            </p:grpSpPr>
            <p:sp>
              <p:nvSpPr>
                <p:cNvPr id="470" name="Google Shape;470;p37"/>
                <p:cNvSpPr/>
                <p:nvPr/>
              </p:nvSpPr>
              <p:spPr>
                <a:xfrm>
                  <a:off x="4805650" y="2718925"/>
                  <a:ext cx="1269225" cy="198850"/>
                </a:xfrm>
                <a:custGeom>
                  <a:rect b="b" l="l" r="r" t="t"/>
                  <a:pathLst>
                    <a:path extrusionOk="0" h="7954" w="50769">
                      <a:moveTo>
                        <a:pt x="0" y="0"/>
                      </a:moveTo>
                      <a:lnTo>
                        <a:pt x="0" y="5227"/>
                      </a:lnTo>
                      <a:cubicBezTo>
                        <a:pt x="1346" y="5227"/>
                        <a:pt x="1870" y="5560"/>
                        <a:pt x="2822" y="6168"/>
                      </a:cubicBezTo>
                      <a:cubicBezTo>
                        <a:pt x="3989" y="6930"/>
                        <a:pt x="5584" y="7954"/>
                        <a:pt x="8466" y="7954"/>
                      </a:cubicBezTo>
                      <a:cubicBezTo>
                        <a:pt x="11347" y="7954"/>
                        <a:pt x="12943" y="6930"/>
                        <a:pt x="14109" y="6168"/>
                      </a:cubicBezTo>
                      <a:cubicBezTo>
                        <a:pt x="15062" y="5560"/>
                        <a:pt x="15574" y="5227"/>
                        <a:pt x="16919" y="5227"/>
                      </a:cubicBezTo>
                      <a:cubicBezTo>
                        <a:pt x="18265" y="5227"/>
                        <a:pt x="18788" y="5560"/>
                        <a:pt x="19741" y="6168"/>
                      </a:cubicBezTo>
                      <a:cubicBezTo>
                        <a:pt x="20908" y="6930"/>
                        <a:pt x="22503" y="7954"/>
                        <a:pt x="25385" y="7954"/>
                      </a:cubicBezTo>
                      <a:cubicBezTo>
                        <a:pt x="28266" y="7954"/>
                        <a:pt x="29861" y="6930"/>
                        <a:pt x="31028" y="6168"/>
                      </a:cubicBezTo>
                      <a:cubicBezTo>
                        <a:pt x="31981" y="5560"/>
                        <a:pt x="32493" y="5227"/>
                        <a:pt x="33838" y="5227"/>
                      </a:cubicBezTo>
                      <a:cubicBezTo>
                        <a:pt x="35195" y="5227"/>
                        <a:pt x="35707" y="5560"/>
                        <a:pt x="36660" y="6168"/>
                      </a:cubicBezTo>
                      <a:cubicBezTo>
                        <a:pt x="37827" y="6930"/>
                        <a:pt x="39422" y="7954"/>
                        <a:pt x="42303" y="7954"/>
                      </a:cubicBezTo>
                      <a:cubicBezTo>
                        <a:pt x="45185" y="7954"/>
                        <a:pt x="46780" y="6930"/>
                        <a:pt x="47947" y="6168"/>
                      </a:cubicBezTo>
                      <a:cubicBezTo>
                        <a:pt x="48899" y="5560"/>
                        <a:pt x="49423" y="5227"/>
                        <a:pt x="50769" y="5227"/>
                      </a:cubicBezTo>
                      <a:lnTo>
                        <a:pt x="50769" y="0"/>
                      </a:lnTo>
                      <a:cubicBezTo>
                        <a:pt x="47875" y="0"/>
                        <a:pt x="46280" y="1024"/>
                        <a:pt x="45113" y="1786"/>
                      </a:cubicBezTo>
                      <a:cubicBezTo>
                        <a:pt x="44173" y="2393"/>
                        <a:pt x="43649" y="2727"/>
                        <a:pt x="42303" y="2727"/>
                      </a:cubicBezTo>
                      <a:cubicBezTo>
                        <a:pt x="40958" y="2727"/>
                        <a:pt x="40434" y="2393"/>
                        <a:pt x="39493" y="1786"/>
                      </a:cubicBezTo>
                      <a:cubicBezTo>
                        <a:pt x="38327" y="1024"/>
                        <a:pt x="36731" y="0"/>
                        <a:pt x="33838" y="0"/>
                      </a:cubicBezTo>
                      <a:cubicBezTo>
                        <a:pt x="30957" y="0"/>
                        <a:pt x="29361" y="1036"/>
                        <a:pt x="28194" y="1786"/>
                      </a:cubicBezTo>
                      <a:cubicBezTo>
                        <a:pt x="27254" y="2393"/>
                        <a:pt x="26730" y="2727"/>
                        <a:pt x="25385" y="2727"/>
                      </a:cubicBezTo>
                      <a:cubicBezTo>
                        <a:pt x="24039" y="2727"/>
                        <a:pt x="23515" y="2393"/>
                        <a:pt x="22575" y="1786"/>
                      </a:cubicBezTo>
                      <a:cubicBezTo>
                        <a:pt x="21408" y="1024"/>
                        <a:pt x="19812" y="0"/>
                        <a:pt x="16919" y="0"/>
                      </a:cubicBezTo>
                      <a:cubicBezTo>
                        <a:pt x="14038" y="0"/>
                        <a:pt x="12442" y="1036"/>
                        <a:pt x="11276" y="1786"/>
                      </a:cubicBezTo>
                      <a:cubicBezTo>
                        <a:pt x="10335" y="2393"/>
                        <a:pt x="9811" y="2727"/>
                        <a:pt x="8466" y="2727"/>
                      </a:cubicBezTo>
                      <a:cubicBezTo>
                        <a:pt x="7120" y="2727"/>
                        <a:pt x="6596" y="2393"/>
                        <a:pt x="5656" y="1786"/>
                      </a:cubicBezTo>
                      <a:cubicBezTo>
                        <a:pt x="4489" y="1024"/>
                        <a:pt x="289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37"/>
                <p:cNvSpPr/>
                <p:nvPr/>
              </p:nvSpPr>
              <p:spPr>
                <a:xfrm>
                  <a:off x="4805650" y="2989775"/>
                  <a:ext cx="1269225" cy="199175"/>
                </a:xfrm>
                <a:custGeom>
                  <a:rect b="b" l="l" r="r" t="t"/>
                  <a:pathLst>
                    <a:path extrusionOk="0" h="7967" w="50769">
                      <a:moveTo>
                        <a:pt x="0" y="1"/>
                      </a:moveTo>
                      <a:lnTo>
                        <a:pt x="0" y="5228"/>
                      </a:lnTo>
                      <a:cubicBezTo>
                        <a:pt x="1346" y="5228"/>
                        <a:pt x="1870" y="5561"/>
                        <a:pt x="2822" y="6180"/>
                      </a:cubicBezTo>
                      <a:cubicBezTo>
                        <a:pt x="3989" y="6930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61"/>
                        <a:pt x="15574" y="5228"/>
                        <a:pt x="16919" y="5228"/>
                      </a:cubicBezTo>
                      <a:cubicBezTo>
                        <a:pt x="18265" y="5228"/>
                        <a:pt x="18788" y="5561"/>
                        <a:pt x="19741" y="6180"/>
                      </a:cubicBezTo>
                      <a:cubicBezTo>
                        <a:pt x="20908" y="6930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61"/>
                        <a:pt x="32493" y="5228"/>
                        <a:pt x="33838" y="5228"/>
                      </a:cubicBezTo>
                      <a:cubicBezTo>
                        <a:pt x="35195" y="5228"/>
                        <a:pt x="35707" y="5561"/>
                        <a:pt x="36660" y="6180"/>
                      </a:cubicBezTo>
                      <a:cubicBezTo>
                        <a:pt x="37827" y="6930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61"/>
                        <a:pt x="49423" y="5228"/>
                        <a:pt x="50769" y="5228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25"/>
                        <a:pt x="45113" y="1787"/>
                      </a:cubicBezTo>
                      <a:cubicBezTo>
                        <a:pt x="44173" y="2394"/>
                        <a:pt x="43649" y="2739"/>
                        <a:pt x="42303" y="2739"/>
                      </a:cubicBezTo>
                      <a:cubicBezTo>
                        <a:pt x="40958" y="2739"/>
                        <a:pt x="40434" y="2394"/>
                        <a:pt x="39493" y="1787"/>
                      </a:cubicBezTo>
                      <a:cubicBezTo>
                        <a:pt x="38327" y="1025"/>
                        <a:pt x="36731" y="1"/>
                        <a:pt x="33838" y="1"/>
                      </a:cubicBezTo>
                      <a:cubicBezTo>
                        <a:pt x="30957" y="1"/>
                        <a:pt x="29361" y="1049"/>
                        <a:pt x="28194" y="1787"/>
                      </a:cubicBezTo>
                      <a:cubicBezTo>
                        <a:pt x="27254" y="2394"/>
                        <a:pt x="26730" y="2739"/>
                        <a:pt x="25385" y="2739"/>
                      </a:cubicBezTo>
                      <a:cubicBezTo>
                        <a:pt x="24039" y="2739"/>
                        <a:pt x="23515" y="2394"/>
                        <a:pt x="22575" y="1787"/>
                      </a:cubicBezTo>
                      <a:cubicBezTo>
                        <a:pt x="21408" y="1025"/>
                        <a:pt x="19812" y="1"/>
                        <a:pt x="16919" y="1"/>
                      </a:cubicBezTo>
                      <a:cubicBezTo>
                        <a:pt x="14038" y="1"/>
                        <a:pt x="12442" y="1049"/>
                        <a:pt x="11276" y="1787"/>
                      </a:cubicBezTo>
                      <a:cubicBezTo>
                        <a:pt x="10335" y="2394"/>
                        <a:pt x="9811" y="2739"/>
                        <a:pt x="8466" y="2739"/>
                      </a:cubicBezTo>
                      <a:cubicBezTo>
                        <a:pt x="7120" y="2739"/>
                        <a:pt x="6596" y="2394"/>
                        <a:pt x="5656" y="1787"/>
                      </a:cubicBezTo>
                      <a:cubicBezTo>
                        <a:pt x="4489" y="1025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37"/>
                <p:cNvSpPr/>
                <p:nvPr/>
              </p:nvSpPr>
              <p:spPr>
                <a:xfrm>
                  <a:off x="4805650" y="3260350"/>
                  <a:ext cx="1269225" cy="199150"/>
                </a:xfrm>
                <a:custGeom>
                  <a:rect b="b" l="l" r="r" t="t"/>
                  <a:pathLst>
                    <a:path extrusionOk="0" h="7966" w="50769">
                      <a:moveTo>
                        <a:pt x="0" y="1"/>
                      </a:moveTo>
                      <a:lnTo>
                        <a:pt x="0" y="5227"/>
                      </a:lnTo>
                      <a:cubicBezTo>
                        <a:pt x="1346" y="5227"/>
                        <a:pt x="1870" y="5573"/>
                        <a:pt x="2822" y="6180"/>
                      </a:cubicBezTo>
                      <a:cubicBezTo>
                        <a:pt x="3989" y="6942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73"/>
                        <a:pt x="15574" y="5227"/>
                        <a:pt x="16919" y="5227"/>
                      </a:cubicBezTo>
                      <a:cubicBezTo>
                        <a:pt x="18265" y="5227"/>
                        <a:pt x="18788" y="5573"/>
                        <a:pt x="19741" y="6180"/>
                      </a:cubicBezTo>
                      <a:cubicBezTo>
                        <a:pt x="20908" y="6942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73"/>
                        <a:pt x="32493" y="5227"/>
                        <a:pt x="33838" y="5227"/>
                      </a:cubicBezTo>
                      <a:cubicBezTo>
                        <a:pt x="35195" y="5227"/>
                        <a:pt x="35707" y="5573"/>
                        <a:pt x="36660" y="6180"/>
                      </a:cubicBezTo>
                      <a:cubicBezTo>
                        <a:pt x="37827" y="6942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73"/>
                        <a:pt x="49423" y="5227"/>
                        <a:pt x="50769" y="5227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36"/>
                        <a:pt x="45113" y="1787"/>
                      </a:cubicBezTo>
                      <a:cubicBezTo>
                        <a:pt x="44173" y="2406"/>
                        <a:pt x="43649" y="2739"/>
                        <a:pt x="42303" y="2739"/>
                      </a:cubicBezTo>
                      <a:cubicBezTo>
                        <a:pt x="40958" y="2739"/>
                        <a:pt x="40434" y="2406"/>
                        <a:pt x="39493" y="1787"/>
                      </a:cubicBezTo>
                      <a:cubicBezTo>
                        <a:pt x="38327" y="1036"/>
                        <a:pt x="36731" y="1"/>
                        <a:pt x="33838" y="1"/>
                      </a:cubicBezTo>
                      <a:cubicBezTo>
                        <a:pt x="30957" y="1"/>
                        <a:pt x="29361" y="1036"/>
                        <a:pt x="28194" y="1787"/>
                      </a:cubicBezTo>
                      <a:cubicBezTo>
                        <a:pt x="27254" y="2406"/>
                        <a:pt x="26730" y="2739"/>
                        <a:pt x="25385" y="2739"/>
                      </a:cubicBezTo>
                      <a:cubicBezTo>
                        <a:pt x="24039" y="2739"/>
                        <a:pt x="23515" y="2406"/>
                        <a:pt x="22575" y="1787"/>
                      </a:cubicBezTo>
                      <a:cubicBezTo>
                        <a:pt x="21408" y="1036"/>
                        <a:pt x="19812" y="1"/>
                        <a:pt x="16919" y="1"/>
                      </a:cubicBezTo>
                      <a:cubicBezTo>
                        <a:pt x="14038" y="1"/>
                        <a:pt x="12442" y="1036"/>
                        <a:pt x="11276" y="1787"/>
                      </a:cubicBezTo>
                      <a:cubicBezTo>
                        <a:pt x="10335" y="2406"/>
                        <a:pt x="9811" y="2739"/>
                        <a:pt x="8466" y="2739"/>
                      </a:cubicBezTo>
                      <a:cubicBezTo>
                        <a:pt x="7120" y="2739"/>
                        <a:pt x="6596" y="2406"/>
                        <a:pt x="5656" y="1787"/>
                      </a:cubicBezTo>
                      <a:cubicBezTo>
                        <a:pt x="4489" y="1036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3" name="Google Shape;473;p37"/>
              <p:cNvGrpSpPr/>
              <p:nvPr/>
            </p:nvGrpSpPr>
            <p:grpSpPr>
              <a:xfrm>
                <a:off x="1134211" y="4569403"/>
                <a:ext cx="1210587" cy="706360"/>
                <a:chOff x="4805650" y="2718925"/>
                <a:chExt cx="1269225" cy="740575"/>
              </a:xfrm>
            </p:grpSpPr>
            <p:sp>
              <p:nvSpPr>
                <p:cNvPr id="474" name="Google Shape;474;p37"/>
                <p:cNvSpPr/>
                <p:nvPr/>
              </p:nvSpPr>
              <p:spPr>
                <a:xfrm>
                  <a:off x="4805650" y="2718925"/>
                  <a:ext cx="1269225" cy="198850"/>
                </a:xfrm>
                <a:custGeom>
                  <a:rect b="b" l="l" r="r" t="t"/>
                  <a:pathLst>
                    <a:path extrusionOk="0" h="7954" w="50769">
                      <a:moveTo>
                        <a:pt x="0" y="0"/>
                      </a:moveTo>
                      <a:lnTo>
                        <a:pt x="0" y="5227"/>
                      </a:lnTo>
                      <a:cubicBezTo>
                        <a:pt x="1346" y="5227"/>
                        <a:pt x="1870" y="5560"/>
                        <a:pt x="2822" y="6168"/>
                      </a:cubicBezTo>
                      <a:cubicBezTo>
                        <a:pt x="3989" y="6930"/>
                        <a:pt x="5584" y="7954"/>
                        <a:pt x="8466" y="7954"/>
                      </a:cubicBezTo>
                      <a:cubicBezTo>
                        <a:pt x="11347" y="7954"/>
                        <a:pt x="12943" y="6930"/>
                        <a:pt x="14109" y="6168"/>
                      </a:cubicBezTo>
                      <a:cubicBezTo>
                        <a:pt x="15062" y="5560"/>
                        <a:pt x="15574" y="5227"/>
                        <a:pt x="16919" y="5227"/>
                      </a:cubicBezTo>
                      <a:cubicBezTo>
                        <a:pt x="18265" y="5227"/>
                        <a:pt x="18788" y="5560"/>
                        <a:pt x="19741" y="6168"/>
                      </a:cubicBezTo>
                      <a:cubicBezTo>
                        <a:pt x="20908" y="6930"/>
                        <a:pt x="22503" y="7954"/>
                        <a:pt x="25385" y="7954"/>
                      </a:cubicBezTo>
                      <a:cubicBezTo>
                        <a:pt x="28266" y="7954"/>
                        <a:pt x="29861" y="6930"/>
                        <a:pt x="31028" y="6168"/>
                      </a:cubicBezTo>
                      <a:cubicBezTo>
                        <a:pt x="31981" y="5560"/>
                        <a:pt x="32493" y="5227"/>
                        <a:pt x="33838" y="5227"/>
                      </a:cubicBezTo>
                      <a:cubicBezTo>
                        <a:pt x="35195" y="5227"/>
                        <a:pt x="35707" y="5560"/>
                        <a:pt x="36660" y="6168"/>
                      </a:cubicBezTo>
                      <a:cubicBezTo>
                        <a:pt x="37827" y="6930"/>
                        <a:pt x="39422" y="7954"/>
                        <a:pt x="42303" y="7954"/>
                      </a:cubicBezTo>
                      <a:cubicBezTo>
                        <a:pt x="45185" y="7954"/>
                        <a:pt x="46780" y="6930"/>
                        <a:pt x="47947" y="6168"/>
                      </a:cubicBezTo>
                      <a:cubicBezTo>
                        <a:pt x="48899" y="5560"/>
                        <a:pt x="49423" y="5227"/>
                        <a:pt x="50769" y="5227"/>
                      </a:cubicBezTo>
                      <a:lnTo>
                        <a:pt x="50769" y="0"/>
                      </a:lnTo>
                      <a:cubicBezTo>
                        <a:pt x="47875" y="0"/>
                        <a:pt x="46280" y="1024"/>
                        <a:pt x="45113" y="1786"/>
                      </a:cubicBezTo>
                      <a:cubicBezTo>
                        <a:pt x="44173" y="2393"/>
                        <a:pt x="43649" y="2727"/>
                        <a:pt x="42303" y="2727"/>
                      </a:cubicBezTo>
                      <a:cubicBezTo>
                        <a:pt x="40958" y="2727"/>
                        <a:pt x="40434" y="2393"/>
                        <a:pt x="39493" y="1786"/>
                      </a:cubicBezTo>
                      <a:cubicBezTo>
                        <a:pt x="38327" y="1024"/>
                        <a:pt x="36731" y="0"/>
                        <a:pt x="33838" y="0"/>
                      </a:cubicBezTo>
                      <a:cubicBezTo>
                        <a:pt x="30957" y="0"/>
                        <a:pt x="29361" y="1036"/>
                        <a:pt x="28194" y="1786"/>
                      </a:cubicBezTo>
                      <a:cubicBezTo>
                        <a:pt x="27254" y="2393"/>
                        <a:pt x="26730" y="2727"/>
                        <a:pt x="25385" y="2727"/>
                      </a:cubicBezTo>
                      <a:cubicBezTo>
                        <a:pt x="24039" y="2727"/>
                        <a:pt x="23515" y="2393"/>
                        <a:pt x="22575" y="1786"/>
                      </a:cubicBezTo>
                      <a:cubicBezTo>
                        <a:pt x="21408" y="1024"/>
                        <a:pt x="19812" y="0"/>
                        <a:pt x="16919" y="0"/>
                      </a:cubicBezTo>
                      <a:cubicBezTo>
                        <a:pt x="14038" y="0"/>
                        <a:pt x="12442" y="1036"/>
                        <a:pt x="11276" y="1786"/>
                      </a:cubicBezTo>
                      <a:cubicBezTo>
                        <a:pt x="10335" y="2393"/>
                        <a:pt x="9811" y="2727"/>
                        <a:pt x="8466" y="2727"/>
                      </a:cubicBezTo>
                      <a:cubicBezTo>
                        <a:pt x="7120" y="2727"/>
                        <a:pt x="6596" y="2393"/>
                        <a:pt x="5656" y="1786"/>
                      </a:cubicBezTo>
                      <a:cubicBezTo>
                        <a:pt x="4489" y="1024"/>
                        <a:pt x="289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37"/>
                <p:cNvSpPr/>
                <p:nvPr/>
              </p:nvSpPr>
              <p:spPr>
                <a:xfrm>
                  <a:off x="4805650" y="2989775"/>
                  <a:ext cx="1269225" cy="199175"/>
                </a:xfrm>
                <a:custGeom>
                  <a:rect b="b" l="l" r="r" t="t"/>
                  <a:pathLst>
                    <a:path extrusionOk="0" h="7967" w="50769">
                      <a:moveTo>
                        <a:pt x="0" y="1"/>
                      </a:moveTo>
                      <a:lnTo>
                        <a:pt x="0" y="5228"/>
                      </a:lnTo>
                      <a:cubicBezTo>
                        <a:pt x="1346" y="5228"/>
                        <a:pt x="1870" y="5561"/>
                        <a:pt x="2822" y="6180"/>
                      </a:cubicBezTo>
                      <a:cubicBezTo>
                        <a:pt x="3989" y="6930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61"/>
                        <a:pt x="15574" y="5228"/>
                        <a:pt x="16919" y="5228"/>
                      </a:cubicBezTo>
                      <a:cubicBezTo>
                        <a:pt x="18265" y="5228"/>
                        <a:pt x="18788" y="5561"/>
                        <a:pt x="19741" y="6180"/>
                      </a:cubicBezTo>
                      <a:cubicBezTo>
                        <a:pt x="20908" y="6930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61"/>
                        <a:pt x="32493" y="5228"/>
                        <a:pt x="33838" y="5228"/>
                      </a:cubicBezTo>
                      <a:cubicBezTo>
                        <a:pt x="35195" y="5228"/>
                        <a:pt x="35707" y="5561"/>
                        <a:pt x="36660" y="6180"/>
                      </a:cubicBezTo>
                      <a:cubicBezTo>
                        <a:pt x="37827" y="6930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61"/>
                        <a:pt x="49423" y="5228"/>
                        <a:pt x="50769" y="5228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25"/>
                        <a:pt x="45113" y="1787"/>
                      </a:cubicBezTo>
                      <a:cubicBezTo>
                        <a:pt x="44173" y="2394"/>
                        <a:pt x="43649" y="2739"/>
                        <a:pt x="42303" y="2739"/>
                      </a:cubicBezTo>
                      <a:cubicBezTo>
                        <a:pt x="40958" y="2739"/>
                        <a:pt x="40434" y="2394"/>
                        <a:pt x="39493" y="1787"/>
                      </a:cubicBezTo>
                      <a:cubicBezTo>
                        <a:pt x="38327" y="1025"/>
                        <a:pt x="36731" y="1"/>
                        <a:pt x="33838" y="1"/>
                      </a:cubicBezTo>
                      <a:cubicBezTo>
                        <a:pt x="30957" y="1"/>
                        <a:pt x="29361" y="1049"/>
                        <a:pt x="28194" y="1787"/>
                      </a:cubicBezTo>
                      <a:cubicBezTo>
                        <a:pt x="27254" y="2394"/>
                        <a:pt x="26730" y="2739"/>
                        <a:pt x="25385" y="2739"/>
                      </a:cubicBezTo>
                      <a:cubicBezTo>
                        <a:pt x="24039" y="2739"/>
                        <a:pt x="23515" y="2394"/>
                        <a:pt x="22575" y="1787"/>
                      </a:cubicBezTo>
                      <a:cubicBezTo>
                        <a:pt x="21408" y="1025"/>
                        <a:pt x="19812" y="1"/>
                        <a:pt x="16919" y="1"/>
                      </a:cubicBezTo>
                      <a:cubicBezTo>
                        <a:pt x="14038" y="1"/>
                        <a:pt x="12442" y="1049"/>
                        <a:pt x="11276" y="1787"/>
                      </a:cubicBezTo>
                      <a:cubicBezTo>
                        <a:pt x="10335" y="2394"/>
                        <a:pt x="9811" y="2739"/>
                        <a:pt x="8466" y="2739"/>
                      </a:cubicBezTo>
                      <a:cubicBezTo>
                        <a:pt x="7120" y="2739"/>
                        <a:pt x="6596" y="2394"/>
                        <a:pt x="5656" y="1787"/>
                      </a:cubicBezTo>
                      <a:cubicBezTo>
                        <a:pt x="4489" y="1025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37"/>
                <p:cNvSpPr/>
                <p:nvPr/>
              </p:nvSpPr>
              <p:spPr>
                <a:xfrm>
                  <a:off x="4805650" y="3260350"/>
                  <a:ext cx="1269225" cy="199150"/>
                </a:xfrm>
                <a:custGeom>
                  <a:rect b="b" l="l" r="r" t="t"/>
                  <a:pathLst>
                    <a:path extrusionOk="0" h="7966" w="50769">
                      <a:moveTo>
                        <a:pt x="0" y="1"/>
                      </a:moveTo>
                      <a:lnTo>
                        <a:pt x="0" y="5227"/>
                      </a:lnTo>
                      <a:cubicBezTo>
                        <a:pt x="1346" y="5227"/>
                        <a:pt x="1870" y="5573"/>
                        <a:pt x="2822" y="6180"/>
                      </a:cubicBezTo>
                      <a:cubicBezTo>
                        <a:pt x="3989" y="6942"/>
                        <a:pt x="5584" y="7966"/>
                        <a:pt x="8466" y="7966"/>
                      </a:cubicBezTo>
                      <a:cubicBezTo>
                        <a:pt x="11347" y="7966"/>
                        <a:pt x="12943" y="6918"/>
                        <a:pt x="14109" y="6180"/>
                      </a:cubicBezTo>
                      <a:cubicBezTo>
                        <a:pt x="15062" y="5573"/>
                        <a:pt x="15574" y="5227"/>
                        <a:pt x="16919" y="5227"/>
                      </a:cubicBezTo>
                      <a:cubicBezTo>
                        <a:pt x="18265" y="5227"/>
                        <a:pt x="18788" y="5573"/>
                        <a:pt x="19741" y="6180"/>
                      </a:cubicBezTo>
                      <a:cubicBezTo>
                        <a:pt x="20908" y="6942"/>
                        <a:pt x="22503" y="7966"/>
                        <a:pt x="25385" y="7966"/>
                      </a:cubicBezTo>
                      <a:cubicBezTo>
                        <a:pt x="28266" y="7966"/>
                        <a:pt x="29861" y="6918"/>
                        <a:pt x="31028" y="6180"/>
                      </a:cubicBezTo>
                      <a:cubicBezTo>
                        <a:pt x="31981" y="5573"/>
                        <a:pt x="32493" y="5227"/>
                        <a:pt x="33838" y="5227"/>
                      </a:cubicBezTo>
                      <a:cubicBezTo>
                        <a:pt x="35195" y="5227"/>
                        <a:pt x="35707" y="5573"/>
                        <a:pt x="36660" y="6180"/>
                      </a:cubicBezTo>
                      <a:cubicBezTo>
                        <a:pt x="37827" y="6942"/>
                        <a:pt x="39422" y="7966"/>
                        <a:pt x="42303" y="7966"/>
                      </a:cubicBezTo>
                      <a:cubicBezTo>
                        <a:pt x="45185" y="7966"/>
                        <a:pt x="46780" y="6918"/>
                        <a:pt x="47947" y="6180"/>
                      </a:cubicBezTo>
                      <a:cubicBezTo>
                        <a:pt x="48899" y="5573"/>
                        <a:pt x="49423" y="5227"/>
                        <a:pt x="50769" y="5227"/>
                      </a:cubicBezTo>
                      <a:lnTo>
                        <a:pt x="50769" y="1"/>
                      </a:lnTo>
                      <a:cubicBezTo>
                        <a:pt x="47875" y="1"/>
                        <a:pt x="46280" y="1036"/>
                        <a:pt x="45113" y="1787"/>
                      </a:cubicBezTo>
                      <a:cubicBezTo>
                        <a:pt x="44173" y="2406"/>
                        <a:pt x="43649" y="2739"/>
                        <a:pt x="42303" y="2739"/>
                      </a:cubicBezTo>
                      <a:cubicBezTo>
                        <a:pt x="40958" y="2739"/>
                        <a:pt x="40434" y="2406"/>
                        <a:pt x="39493" y="1787"/>
                      </a:cubicBezTo>
                      <a:cubicBezTo>
                        <a:pt x="38327" y="1036"/>
                        <a:pt x="36731" y="1"/>
                        <a:pt x="33838" y="1"/>
                      </a:cubicBezTo>
                      <a:cubicBezTo>
                        <a:pt x="30957" y="1"/>
                        <a:pt x="29361" y="1036"/>
                        <a:pt x="28194" y="1787"/>
                      </a:cubicBezTo>
                      <a:cubicBezTo>
                        <a:pt x="27254" y="2406"/>
                        <a:pt x="26730" y="2739"/>
                        <a:pt x="25385" y="2739"/>
                      </a:cubicBezTo>
                      <a:cubicBezTo>
                        <a:pt x="24039" y="2739"/>
                        <a:pt x="23515" y="2406"/>
                        <a:pt x="22575" y="1787"/>
                      </a:cubicBezTo>
                      <a:cubicBezTo>
                        <a:pt x="21408" y="1036"/>
                        <a:pt x="19812" y="1"/>
                        <a:pt x="16919" y="1"/>
                      </a:cubicBezTo>
                      <a:cubicBezTo>
                        <a:pt x="14038" y="1"/>
                        <a:pt x="12442" y="1036"/>
                        <a:pt x="11276" y="1787"/>
                      </a:cubicBezTo>
                      <a:cubicBezTo>
                        <a:pt x="10335" y="2406"/>
                        <a:pt x="9811" y="2739"/>
                        <a:pt x="8466" y="2739"/>
                      </a:cubicBezTo>
                      <a:cubicBezTo>
                        <a:pt x="7120" y="2739"/>
                        <a:pt x="6596" y="2406"/>
                        <a:pt x="5656" y="1787"/>
                      </a:cubicBezTo>
                      <a:cubicBezTo>
                        <a:pt x="4489" y="1036"/>
                        <a:pt x="2894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77" name="Google Shape;477;p37"/>
            <p:cNvSpPr/>
            <p:nvPr/>
          </p:nvSpPr>
          <p:spPr>
            <a:xfrm flipH="1">
              <a:off x="8118431" y="-239425"/>
              <a:ext cx="2284525" cy="2478400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" name="Google Shape;478;p37"/>
            <p:cNvGrpSpPr/>
            <p:nvPr/>
          </p:nvGrpSpPr>
          <p:grpSpPr>
            <a:xfrm flipH="1">
              <a:off x="-837987" y="3491150"/>
              <a:ext cx="3304431" cy="2359299"/>
              <a:chOff x="6398434" y="3874100"/>
              <a:chExt cx="2343070" cy="1672905"/>
            </a:xfrm>
          </p:grpSpPr>
          <p:sp>
            <p:nvSpPr>
              <p:cNvPr id="479" name="Google Shape;479;p37"/>
              <p:cNvSpPr/>
              <p:nvPr/>
            </p:nvSpPr>
            <p:spPr>
              <a:xfrm rot="-8100197">
                <a:off x="7743857" y="3688660"/>
                <a:ext cx="322197" cy="2043785"/>
              </a:xfrm>
              <a:custGeom>
                <a:rect b="b" l="l" r="r" t="t"/>
                <a:pathLst>
                  <a:path extrusionOk="0" h="66319" w="10455">
                    <a:moveTo>
                      <a:pt x="1" y="1"/>
                    </a:moveTo>
                    <a:lnTo>
                      <a:pt x="1" y="61091"/>
                    </a:lnTo>
                    <a:cubicBezTo>
                      <a:pt x="1" y="63985"/>
                      <a:pt x="2334" y="66318"/>
                      <a:pt x="5227" y="66318"/>
                    </a:cubicBezTo>
                    <a:cubicBezTo>
                      <a:pt x="8109" y="66318"/>
                      <a:pt x="10454" y="63973"/>
                      <a:pt x="10454" y="61091"/>
                    </a:cubicBezTo>
                    <a:lnTo>
                      <a:pt x="10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 rot="-8100197">
                <a:off x="6712576" y="4517273"/>
                <a:ext cx="322197" cy="1021908"/>
              </a:xfrm>
              <a:custGeom>
                <a:rect b="b" l="l" r="r" t="t"/>
                <a:pathLst>
                  <a:path extrusionOk="0" h="33160" w="10455">
                    <a:moveTo>
                      <a:pt x="1" y="0"/>
                    </a:moveTo>
                    <a:lnTo>
                      <a:pt x="1" y="27932"/>
                    </a:lnTo>
                    <a:cubicBezTo>
                      <a:pt x="1" y="30826"/>
                      <a:pt x="2334" y="33159"/>
                      <a:pt x="5228" y="33159"/>
                    </a:cubicBezTo>
                    <a:cubicBezTo>
                      <a:pt x="8109" y="33159"/>
                      <a:pt x="10454" y="30814"/>
                      <a:pt x="10454" y="27932"/>
                    </a:cubicBezTo>
                    <a:lnTo>
                      <a:pt x="104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1" name="Google Shape;481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1481263" y="2146203"/>
            <a:ext cx="29076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2" type="subTitle"/>
          </p:nvPr>
        </p:nvSpPr>
        <p:spPr>
          <a:xfrm>
            <a:off x="4755138" y="2146203"/>
            <a:ext cx="2907600" cy="4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3" type="subTitle"/>
          </p:nvPr>
        </p:nvSpPr>
        <p:spPr>
          <a:xfrm>
            <a:off x="1481263" y="2585250"/>
            <a:ext cx="29076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4" type="subTitle"/>
          </p:nvPr>
        </p:nvSpPr>
        <p:spPr>
          <a:xfrm>
            <a:off x="4755138" y="2585250"/>
            <a:ext cx="29076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" name="Google Shape;56;p5"/>
          <p:cNvGrpSpPr/>
          <p:nvPr/>
        </p:nvGrpSpPr>
        <p:grpSpPr>
          <a:xfrm rot="5400000">
            <a:off x="4285643" y="124788"/>
            <a:ext cx="572695" cy="9412228"/>
            <a:chOff x="6539500" y="1042525"/>
            <a:chExt cx="346500" cy="3551650"/>
          </a:xfrm>
        </p:grpSpPr>
        <p:sp>
          <p:nvSpPr>
            <p:cNvPr id="57" name="Google Shape;57;p5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5"/>
          <p:cNvGrpSpPr/>
          <p:nvPr/>
        </p:nvGrpSpPr>
        <p:grpSpPr>
          <a:xfrm flipH="1" rot="5400000">
            <a:off x="-248139" y="226900"/>
            <a:ext cx="1269225" cy="740575"/>
            <a:chOff x="4805650" y="2718925"/>
            <a:chExt cx="1269225" cy="740575"/>
          </a:xfrm>
        </p:grpSpPr>
        <p:sp>
          <p:nvSpPr>
            <p:cNvPr id="61" name="Google Shape;61;p5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5"/>
          <p:cNvSpPr/>
          <p:nvPr/>
        </p:nvSpPr>
        <p:spPr>
          <a:xfrm flipH="1">
            <a:off x="8118431" y="-239425"/>
            <a:ext cx="2284525" cy="247840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 flipH="1" rot="10800000">
            <a:off x="8167801" y="3552837"/>
            <a:ext cx="3377899" cy="3664562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 flipH="1">
            <a:off x="-990387" y="3278592"/>
            <a:ext cx="3304431" cy="2359299"/>
            <a:chOff x="6398434" y="3874100"/>
            <a:chExt cx="2343070" cy="1672905"/>
          </a:xfrm>
        </p:grpSpPr>
        <p:sp>
          <p:nvSpPr>
            <p:cNvPr id="67" name="Google Shape;67;p5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1" name="Google Shape;71;p6"/>
          <p:cNvGrpSpPr/>
          <p:nvPr/>
        </p:nvGrpSpPr>
        <p:grpSpPr>
          <a:xfrm flipH="1" rot="5400000">
            <a:off x="8214086" y="226900"/>
            <a:ext cx="1269225" cy="740575"/>
            <a:chOff x="4805650" y="2718925"/>
            <a:chExt cx="1269225" cy="740575"/>
          </a:xfrm>
        </p:grpSpPr>
        <p:sp>
          <p:nvSpPr>
            <p:cNvPr id="72" name="Google Shape;72;p6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6"/>
          <p:cNvGrpSpPr/>
          <p:nvPr/>
        </p:nvGrpSpPr>
        <p:grpSpPr>
          <a:xfrm flipH="1">
            <a:off x="-849921" y="2547128"/>
            <a:ext cx="3077150" cy="4413571"/>
            <a:chOff x="6744106" y="2547128"/>
            <a:chExt cx="3077150" cy="4413571"/>
          </a:xfrm>
        </p:grpSpPr>
        <p:sp>
          <p:nvSpPr>
            <p:cNvPr id="76" name="Google Shape;76;p6"/>
            <p:cNvSpPr/>
            <p:nvPr/>
          </p:nvSpPr>
          <p:spPr>
            <a:xfrm rot="10800000">
              <a:off x="6744106" y="3994302"/>
              <a:ext cx="2734348" cy="2966397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2700000">
              <a:off x="8929405" y="2497033"/>
              <a:ext cx="451589" cy="1432300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>
            <a:off x="8130325" y="4773849"/>
            <a:ext cx="1088650" cy="201300"/>
            <a:chOff x="2678325" y="4703600"/>
            <a:chExt cx="1088650" cy="201300"/>
          </a:xfrm>
        </p:grpSpPr>
        <p:sp>
          <p:nvSpPr>
            <p:cNvPr id="79" name="Google Shape;79;p6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" type="body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85" name="Google Shape;85;p7"/>
          <p:cNvSpPr/>
          <p:nvPr>
            <p:ph idx="2" type="pic"/>
          </p:nvPr>
        </p:nvSpPr>
        <p:spPr>
          <a:xfrm>
            <a:off x="5435301" y="535000"/>
            <a:ext cx="2993700" cy="407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6" name="Google Shape;86;p7"/>
          <p:cNvSpPr/>
          <p:nvPr/>
        </p:nvSpPr>
        <p:spPr>
          <a:xfrm rot="-8100000">
            <a:off x="16636" y="3373476"/>
            <a:ext cx="477242" cy="1513664"/>
          </a:xfrm>
          <a:custGeom>
            <a:rect b="b" l="l" r="r" t="t"/>
            <a:pathLst>
              <a:path extrusionOk="0" h="33160" w="10455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7"/>
          <p:cNvGrpSpPr/>
          <p:nvPr/>
        </p:nvGrpSpPr>
        <p:grpSpPr>
          <a:xfrm>
            <a:off x="4279356" y="4577170"/>
            <a:ext cx="1102576" cy="643338"/>
            <a:chOff x="4805650" y="2718925"/>
            <a:chExt cx="1269225" cy="740575"/>
          </a:xfrm>
        </p:grpSpPr>
        <p:sp>
          <p:nvSpPr>
            <p:cNvPr id="88" name="Google Shape;88;p7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93" name="Google Shape;93;p8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94" name="Google Shape;94;p8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8"/>
          <p:cNvSpPr/>
          <p:nvPr/>
        </p:nvSpPr>
        <p:spPr>
          <a:xfrm flipH="1">
            <a:off x="-2377380" y="-2122904"/>
            <a:ext cx="3377899" cy="3664562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 flipH="1" rot="10800000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99" name="Google Shape;99;p8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rect b="b" l="l" r="r" t="t"/>
              <a:pathLst>
                <a:path extrusionOk="0" h="33160" w="10455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 flipH="1" rot="5400000">
            <a:off x="8214086" y="4184278"/>
            <a:ext cx="1269225" cy="740575"/>
            <a:chOff x="4805650" y="2718925"/>
            <a:chExt cx="1269225" cy="740575"/>
          </a:xfrm>
        </p:grpSpPr>
        <p:sp>
          <p:nvSpPr>
            <p:cNvPr id="102" name="Google Shape;102;p8"/>
            <p:cNvSpPr/>
            <p:nvPr/>
          </p:nvSpPr>
          <p:spPr>
            <a:xfrm>
              <a:off x="4805650" y="2718925"/>
              <a:ext cx="1269225" cy="198850"/>
            </a:xfrm>
            <a:custGeom>
              <a:rect b="b" l="l" r="r" t="t"/>
              <a:pathLst>
                <a:path extrusionOk="0" h="7954" w="50769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805650" y="2989775"/>
              <a:ext cx="1269225" cy="199175"/>
            </a:xfrm>
            <a:custGeom>
              <a:rect b="b" l="l" r="r" t="t"/>
              <a:pathLst>
                <a:path extrusionOk="0" h="7967" w="50769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4805650" y="3260350"/>
              <a:ext cx="1269225" cy="199150"/>
            </a:xfrm>
            <a:custGeom>
              <a:rect b="b" l="l" r="r" t="t"/>
              <a:pathLst>
                <a:path extrusionOk="0" h="7966" w="50769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2976700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9"/>
          <p:cNvSpPr txBox="1"/>
          <p:nvPr>
            <p:ph idx="1" type="subTitle"/>
          </p:nvPr>
        </p:nvSpPr>
        <p:spPr>
          <a:xfrm>
            <a:off x="2976750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9"/>
          <p:cNvSpPr/>
          <p:nvPr/>
        </p:nvSpPr>
        <p:spPr>
          <a:xfrm flipH="1" rot="-2700075">
            <a:off x="-157868" y="3504270"/>
            <a:ext cx="846457" cy="2684699"/>
          </a:xfrm>
          <a:custGeom>
            <a:rect b="b" l="l" r="r" t="t"/>
            <a:pathLst>
              <a:path extrusionOk="0" h="33160" w="10455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 flipH="1">
            <a:off x="105210" y="-377847"/>
            <a:ext cx="613790" cy="6291393"/>
            <a:chOff x="6539500" y="1042525"/>
            <a:chExt cx="346500" cy="3551650"/>
          </a:xfrm>
        </p:grpSpPr>
        <p:sp>
          <p:nvSpPr>
            <p:cNvPr id="110" name="Google Shape;110;p9"/>
            <p:cNvSpPr/>
            <p:nvPr/>
          </p:nvSpPr>
          <p:spPr>
            <a:xfrm>
              <a:off x="65395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6679400" y="1042525"/>
              <a:ext cx="66700" cy="3551650"/>
            </a:xfrm>
            <a:custGeom>
              <a:rect b="b" l="l" r="r" t="t"/>
              <a:pathLst>
                <a:path extrusionOk="0" h="142066" w="2668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6819000" y="1042525"/>
              <a:ext cx="67000" cy="3551650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9"/>
          <p:cNvSpPr/>
          <p:nvPr/>
        </p:nvSpPr>
        <p:spPr>
          <a:xfrm flipH="1">
            <a:off x="-553245" y="-1775075"/>
            <a:ext cx="2284525" cy="2478400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>
            <a:off x="7484250" y="4608499"/>
            <a:ext cx="1088650" cy="201300"/>
            <a:chOff x="2678325" y="4703600"/>
            <a:chExt cx="1088650" cy="201300"/>
          </a:xfrm>
        </p:grpSpPr>
        <p:sp>
          <p:nvSpPr>
            <p:cNvPr id="115" name="Google Shape;115;p9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720000" y="3984750"/>
            <a:ext cx="7704000" cy="623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  <p:sp>
        <p:nvSpPr>
          <p:cNvPr id="326" name="Google Shape;326;p24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"/>
          <p:cNvSpPr txBox="1"/>
          <p:nvPr>
            <p:ph type="ctrTitle"/>
          </p:nvPr>
        </p:nvSpPr>
        <p:spPr>
          <a:xfrm>
            <a:off x="2817325" y="1297600"/>
            <a:ext cx="5936400" cy="16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SC1015 MINI-PROJECT</a:t>
            </a:r>
            <a:endParaRPr/>
          </a:p>
        </p:txBody>
      </p:sp>
      <p:sp>
        <p:nvSpPr>
          <p:cNvPr id="487" name="Google Shape;487;p38"/>
          <p:cNvSpPr txBox="1"/>
          <p:nvPr>
            <p:ph idx="1" type="subTitle"/>
          </p:nvPr>
        </p:nvSpPr>
        <p:spPr>
          <a:xfrm>
            <a:off x="2817325" y="3086006"/>
            <a:ext cx="25497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FCSB Group 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Keagan Kong Kai Yi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Chen Yichen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Tng Jun Wen</a:t>
            </a:r>
            <a:endParaRPr sz="1400"/>
          </a:p>
        </p:txBody>
      </p:sp>
      <p:sp>
        <p:nvSpPr>
          <p:cNvPr id="488" name="Google Shape;488;p38"/>
          <p:cNvSpPr/>
          <p:nvPr/>
        </p:nvSpPr>
        <p:spPr>
          <a:xfrm rot="2699612">
            <a:off x="8433021" y="1725010"/>
            <a:ext cx="491011" cy="3114623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8"/>
          <p:cNvSpPr/>
          <p:nvPr/>
        </p:nvSpPr>
        <p:spPr>
          <a:xfrm rot="10800000">
            <a:off x="-4682925" y="2330499"/>
            <a:ext cx="7057126" cy="7656025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7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 by Region</a:t>
            </a:r>
            <a:endParaRPr/>
          </a:p>
        </p:txBody>
      </p:sp>
      <p:grpSp>
        <p:nvGrpSpPr>
          <p:cNvPr id="585" name="Google Shape;585;p47"/>
          <p:cNvGrpSpPr/>
          <p:nvPr/>
        </p:nvGrpSpPr>
        <p:grpSpPr>
          <a:xfrm>
            <a:off x="4597702" y="1974275"/>
            <a:ext cx="3203726" cy="522900"/>
            <a:chOff x="3149888" y="1667275"/>
            <a:chExt cx="5676339" cy="522900"/>
          </a:xfrm>
        </p:grpSpPr>
        <p:sp>
          <p:nvSpPr>
            <p:cNvPr id="586" name="Google Shape;586;p47"/>
            <p:cNvSpPr txBox="1"/>
            <p:nvPr/>
          </p:nvSpPr>
          <p:spPr>
            <a:xfrm>
              <a:off x="3774227" y="1687225"/>
              <a:ext cx="5052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NA  make up huge proportion of sales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87" name="Google Shape;587;p47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588" name="Google Shape;588;p47"/>
          <p:cNvGrpSpPr/>
          <p:nvPr/>
        </p:nvGrpSpPr>
        <p:grpSpPr>
          <a:xfrm>
            <a:off x="4597702" y="3133225"/>
            <a:ext cx="3480904" cy="522900"/>
            <a:chOff x="3149888" y="1667275"/>
            <a:chExt cx="6167442" cy="522900"/>
          </a:xfrm>
        </p:grpSpPr>
        <p:sp>
          <p:nvSpPr>
            <p:cNvPr id="589" name="Google Shape;589;p47"/>
            <p:cNvSpPr txBox="1"/>
            <p:nvPr/>
          </p:nvSpPr>
          <p:spPr>
            <a:xfrm>
              <a:off x="3774230" y="1687225"/>
              <a:ext cx="55431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Popularity: NA &gt; JP &gt; EU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591" name="Google Shape;591;p47"/>
          <p:cNvSpPr/>
          <p:nvPr/>
        </p:nvSpPr>
        <p:spPr>
          <a:xfrm>
            <a:off x="407650" y="1033200"/>
            <a:ext cx="1223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592" name="Google Shape;5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50" y="1172875"/>
            <a:ext cx="3672475" cy="32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8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Games Published by Genre</a:t>
            </a:r>
            <a:endParaRPr/>
          </a:p>
        </p:txBody>
      </p:sp>
      <p:grpSp>
        <p:nvGrpSpPr>
          <p:cNvPr id="598" name="Google Shape;598;p48"/>
          <p:cNvGrpSpPr/>
          <p:nvPr/>
        </p:nvGrpSpPr>
        <p:grpSpPr>
          <a:xfrm>
            <a:off x="5964252" y="2310300"/>
            <a:ext cx="2475464" cy="522900"/>
            <a:chOff x="3149888" y="1667275"/>
            <a:chExt cx="4386010" cy="522900"/>
          </a:xfrm>
        </p:grpSpPr>
        <p:sp>
          <p:nvSpPr>
            <p:cNvPr id="599" name="Google Shape;599;p48"/>
            <p:cNvSpPr txBox="1"/>
            <p:nvPr/>
          </p:nvSpPr>
          <p:spPr>
            <a:xfrm>
              <a:off x="3774198" y="1687225"/>
              <a:ext cx="3761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Action and Sports overshadow all other genres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00" name="Google Shape;600;p48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601" name="Google Shape;601;p48"/>
          <p:cNvSpPr/>
          <p:nvPr/>
        </p:nvSpPr>
        <p:spPr>
          <a:xfrm>
            <a:off x="2746050" y="1224650"/>
            <a:ext cx="1068900" cy="8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602" name="Google Shape;602;p48"/>
          <p:cNvPicPr preferRelativeResize="0"/>
          <p:nvPr/>
        </p:nvPicPr>
        <p:blipFill rotWithShape="1">
          <a:blip r:embed="rId3">
            <a:alphaModFix/>
          </a:blip>
          <a:srcRect b="0" l="0" r="0" t="1594"/>
          <a:stretch/>
        </p:blipFill>
        <p:spPr>
          <a:xfrm>
            <a:off x="319450" y="1224650"/>
            <a:ext cx="5586476" cy="32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9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Sales by Genre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49"/>
          <p:cNvGrpSpPr/>
          <p:nvPr/>
        </p:nvGrpSpPr>
        <p:grpSpPr>
          <a:xfrm>
            <a:off x="5283502" y="1974275"/>
            <a:ext cx="3097562" cy="522900"/>
            <a:chOff x="3149888" y="1667275"/>
            <a:chExt cx="5488238" cy="522900"/>
          </a:xfrm>
        </p:grpSpPr>
        <p:sp>
          <p:nvSpPr>
            <p:cNvPr id="609" name="Google Shape;609;p49"/>
            <p:cNvSpPr txBox="1"/>
            <p:nvPr/>
          </p:nvSpPr>
          <p:spPr>
            <a:xfrm>
              <a:off x="3774226" y="1687225"/>
              <a:ext cx="48639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Action genre highest sales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10" name="Google Shape;610;p49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611" name="Google Shape;611;p49"/>
          <p:cNvGrpSpPr/>
          <p:nvPr/>
        </p:nvGrpSpPr>
        <p:grpSpPr>
          <a:xfrm>
            <a:off x="5283502" y="3133225"/>
            <a:ext cx="3097562" cy="522900"/>
            <a:chOff x="3149888" y="1667275"/>
            <a:chExt cx="5488238" cy="522900"/>
          </a:xfrm>
        </p:grpSpPr>
        <p:sp>
          <p:nvSpPr>
            <p:cNvPr id="612" name="Google Shape;612;p49"/>
            <p:cNvSpPr txBox="1"/>
            <p:nvPr/>
          </p:nvSpPr>
          <p:spPr>
            <a:xfrm>
              <a:off x="3774226" y="1687225"/>
              <a:ext cx="48639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Sports genre 2nd highest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More than 500 million less than Action</a:t>
              </a:r>
              <a:endParaRPr sz="9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13" name="Google Shape;613;p49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614" name="Google Shape;614;p49"/>
          <p:cNvSpPr/>
          <p:nvPr/>
        </p:nvSpPr>
        <p:spPr>
          <a:xfrm>
            <a:off x="407650" y="1033200"/>
            <a:ext cx="1223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615" name="Google Shape;61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086625"/>
            <a:ext cx="4805649" cy="35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0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Sales by Genre per Region</a:t>
            </a:r>
            <a:endParaRPr/>
          </a:p>
        </p:txBody>
      </p:sp>
      <p:grpSp>
        <p:nvGrpSpPr>
          <p:cNvPr id="621" name="Google Shape;621;p50"/>
          <p:cNvGrpSpPr/>
          <p:nvPr/>
        </p:nvGrpSpPr>
        <p:grpSpPr>
          <a:xfrm>
            <a:off x="319440" y="4337900"/>
            <a:ext cx="3808012" cy="522900"/>
            <a:chOff x="3149888" y="1667275"/>
            <a:chExt cx="6747010" cy="522900"/>
          </a:xfrm>
        </p:grpSpPr>
        <p:sp>
          <p:nvSpPr>
            <p:cNvPr id="622" name="Google Shape;622;p50"/>
            <p:cNvSpPr txBox="1"/>
            <p:nvPr/>
          </p:nvSpPr>
          <p:spPr>
            <a:xfrm>
              <a:off x="3774197" y="1687225"/>
              <a:ext cx="6122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Action and Sports highest in almost all regions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23" name="Google Shape;623;p50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624" name="Google Shape;624;p50"/>
          <p:cNvGrpSpPr/>
          <p:nvPr/>
        </p:nvGrpSpPr>
        <p:grpSpPr>
          <a:xfrm>
            <a:off x="4344002" y="4337875"/>
            <a:ext cx="2475464" cy="522900"/>
            <a:chOff x="3149888" y="1667275"/>
            <a:chExt cx="4386010" cy="522900"/>
          </a:xfrm>
        </p:grpSpPr>
        <p:sp>
          <p:nvSpPr>
            <p:cNvPr id="625" name="Google Shape;625;p50"/>
            <p:cNvSpPr txBox="1"/>
            <p:nvPr/>
          </p:nvSpPr>
          <p:spPr>
            <a:xfrm>
              <a:off x="3774198" y="1687225"/>
              <a:ext cx="3761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RPGs most popular in Japan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26" name="Google Shape;626;p50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pic>
        <p:nvPicPr>
          <p:cNvPr id="627" name="Google Shape;6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063375"/>
            <a:ext cx="3561550" cy="15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000" y="1063375"/>
            <a:ext cx="3561550" cy="156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450" y="2700638"/>
            <a:ext cx="3561550" cy="156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4000" y="2700635"/>
            <a:ext cx="3561550" cy="156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1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Games Produced by Publisher</a:t>
            </a:r>
            <a:endParaRPr/>
          </a:p>
        </p:txBody>
      </p:sp>
      <p:grpSp>
        <p:nvGrpSpPr>
          <p:cNvPr id="636" name="Google Shape;636;p51"/>
          <p:cNvGrpSpPr/>
          <p:nvPr/>
        </p:nvGrpSpPr>
        <p:grpSpPr>
          <a:xfrm>
            <a:off x="5969302" y="2310300"/>
            <a:ext cx="2475464" cy="522900"/>
            <a:chOff x="3149888" y="1667275"/>
            <a:chExt cx="4386010" cy="522900"/>
          </a:xfrm>
        </p:grpSpPr>
        <p:sp>
          <p:nvSpPr>
            <p:cNvPr id="637" name="Google Shape;637;p51"/>
            <p:cNvSpPr txBox="1"/>
            <p:nvPr/>
          </p:nvSpPr>
          <p:spPr>
            <a:xfrm>
              <a:off x="3774198" y="1687225"/>
              <a:ext cx="3761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Most DS &amp; PS2 games published by a long shot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pic>
        <p:nvPicPr>
          <p:cNvPr id="639" name="Google Shape;6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207675"/>
            <a:ext cx="5475001" cy="321717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51"/>
          <p:cNvSpPr/>
          <p:nvPr/>
        </p:nvSpPr>
        <p:spPr>
          <a:xfrm>
            <a:off x="2645250" y="1229700"/>
            <a:ext cx="1200000" cy="10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Sales by Genre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6" name="Google Shape;646;p52"/>
          <p:cNvGrpSpPr/>
          <p:nvPr/>
        </p:nvGrpSpPr>
        <p:grpSpPr>
          <a:xfrm>
            <a:off x="5283502" y="1974275"/>
            <a:ext cx="3792955" cy="522900"/>
            <a:chOff x="3149888" y="1667275"/>
            <a:chExt cx="6720332" cy="522900"/>
          </a:xfrm>
        </p:grpSpPr>
        <p:sp>
          <p:nvSpPr>
            <p:cNvPr id="647" name="Google Shape;647;p52"/>
            <p:cNvSpPr txBox="1"/>
            <p:nvPr/>
          </p:nvSpPr>
          <p:spPr>
            <a:xfrm>
              <a:off x="3774220" y="1687225"/>
              <a:ext cx="6096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PS2, PS3, XBOX 360, Wii &amp; DS had most sales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48" name="Google Shape;648;p52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649" name="Google Shape;649;p52"/>
          <p:cNvGrpSpPr/>
          <p:nvPr/>
        </p:nvGrpSpPr>
        <p:grpSpPr>
          <a:xfrm>
            <a:off x="5283502" y="3133225"/>
            <a:ext cx="3586385" cy="522900"/>
            <a:chOff x="3149888" y="1667275"/>
            <a:chExt cx="6354332" cy="522900"/>
          </a:xfrm>
        </p:grpSpPr>
        <p:sp>
          <p:nvSpPr>
            <p:cNvPr id="650" name="Google Shape;650;p52"/>
            <p:cNvSpPr txBox="1"/>
            <p:nvPr/>
          </p:nvSpPr>
          <p:spPr>
            <a:xfrm>
              <a:off x="3774220" y="1687225"/>
              <a:ext cx="5730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PS3, XBOX &amp; Wii had lesser games published than PS2 &amp; DS but still had high sales</a:t>
              </a:r>
              <a:endParaRPr sz="9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51" name="Google Shape;651;p52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652" name="Google Shape;652;p52"/>
          <p:cNvSpPr/>
          <p:nvPr/>
        </p:nvSpPr>
        <p:spPr>
          <a:xfrm>
            <a:off x="407650" y="1033200"/>
            <a:ext cx="1223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653" name="Google Shape;6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025488"/>
            <a:ext cx="4710149" cy="351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3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Sales by Publisher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53"/>
          <p:cNvGrpSpPr/>
          <p:nvPr/>
        </p:nvGrpSpPr>
        <p:grpSpPr>
          <a:xfrm>
            <a:off x="5283502" y="1974275"/>
            <a:ext cx="3792955" cy="522900"/>
            <a:chOff x="3149888" y="1667275"/>
            <a:chExt cx="6720332" cy="522900"/>
          </a:xfrm>
        </p:grpSpPr>
        <p:sp>
          <p:nvSpPr>
            <p:cNvPr id="660" name="Google Shape;660;p53"/>
            <p:cNvSpPr txBox="1"/>
            <p:nvPr/>
          </p:nvSpPr>
          <p:spPr>
            <a:xfrm>
              <a:off x="3774220" y="1687225"/>
              <a:ext cx="6096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Number of unique publishers exceedingly large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Over 576 publishers of games with sales count &gt;100,000</a:t>
              </a:r>
              <a:endParaRPr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61" name="Google Shape;661;p53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662" name="Google Shape;662;p53"/>
          <p:cNvGrpSpPr/>
          <p:nvPr/>
        </p:nvGrpSpPr>
        <p:grpSpPr>
          <a:xfrm>
            <a:off x="5283502" y="3133225"/>
            <a:ext cx="3586385" cy="522900"/>
            <a:chOff x="3149888" y="1667275"/>
            <a:chExt cx="6354332" cy="522900"/>
          </a:xfrm>
        </p:grpSpPr>
        <p:sp>
          <p:nvSpPr>
            <p:cNvPr id="663" name="Google Shape;663;p53"/>
            <p:cNvSpPr txBox="1"/>
            <p:nvPr/>
          </p:nvSpPr>
          <p:spPr>
            <a:xfrm>
              <a:off x="3774220" y="1687225"/>
              <a:ext cx="5730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Most sales from Nintendo, EA &amp; Activision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64" name="Google Shape;664;p53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665" name="Google Shape;665;p53"/>
          <p:cNvSpPr/>
          <p:nvPr/>
        </p:nvSpPr>
        <p:spPr>
          <a:xfrm>
            <a:off x="407650" y="1033200"/>
            <a:ext cx="12231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666" name="Google Shape;66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025500"/>
            <a:ext cx="4710149" cy="3513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4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Trends: Individual Games</a:t>
            </a:r>
            <a:endParaRPr/>
          </a:p>
        </p:txBody>
      </p:sp>
      <p:pic>
        <p:nvPicPr>
          <p:cNvPr id="672" name="Google Shape;67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050" y="3100050"/>
            <a:ext cx="3573449" cy="183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450" y="1063376"/>
            <a:ext cx="3573449" cy="183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8050" y="1063386"/>
            <a:ext cx="3573449" cy="1833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450" y="3098955"/>
            <a:ext cx="3573449" cy="1835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5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Outliers: Individual Games</a:t>
            </a:r>
            <a:endParaRPr/>
          </a:p>
        </p:txBody>
      </p:sp>
      <p:grpSp>
        <p:nvGrpSpPr>
          <p:cNvPr id="681" name="Google Shape;681;p55"/>
          <p:cNvGrpSpPr/>
          <p:nvPr/>
        </p:nvGrpSpPr>
        <p:grpSpPr>
          <a:xfrm>
            <a:off x="5969302" y="2462700"/>
            <a:ext cx="2475464" cy="522900"/>
            <a:chOff x="3149888" y="1667275"/>
            <a:chExt cx="4386010" cy="522900"/>
          </a:xfrm>
        </p:grpSpPr>
        <p:sp>
          <p:nvSpPr>
            <p:cNvPr id="682" name="Google Shape;682;p55"/>
            <p:cNvSpPr txBox="1"/>
            <p:nvPr/>
          </p:nvSpPr>
          <p:spPr>
            <a:xfrm>
              <a:off x="3774198" y="1687225"/>
              <a:ext cx="3761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Sales in Japan dominated by Nintendo games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83" name="Google Shape;683;p55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684" name="Google Shape;684;p55"/>
          <p:cNvSpPr/>
          <p:nvPr/>
        </p:nvSpPr>
        <p:spPr>
          <a:xfrm>
            <a:off x="2645250" y="1229700"/>
            <a:ext cx="1200000" cy="10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685" name="Google Shape;68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49" y="1207675"/>
            <a:ext cx="5474999" cy="318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6"/>
          <p:cNvSpPr txBox="1"/>
          <p:nvPr>
            <p:ph type="title"/>
          </p:nvPr>
        </p:nvSpPr>
        <p:spPr>
          <a:xfrm>
            <a:off x="2391900" y="2251147"/>
            <a:ext cx="4360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691" name="Google Shape;691;p56"/>
          <p:cNvSpPr txBox="1"/>
          <p:nvPr>
            <p:ph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2" name="Google Shape;692;p56"/>
          <p:cNvSpPr/>
          <p:nvPr/>
        </p:nvSpPr>
        <p:spPr>
          <a:xfrm flipH="1" rot="10800000">
            <a:off x="-495932" y="2474357"/>
            <a:ext cx="5521697" cy="59902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6"/>
          <p:cNvSpPr/>
          <p:nvPr/>
        </p:nvSpPr>
        <p:spPr>
          <a:xfrm flipH="1">
            <a:off x="5592903" y="-2586025"/>
            <a:ext cx="4300847" cy="4665836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6"/>
          <p:cNvSpPr/>
          <p:nvPr/>
        </p:nvSpPr>
        <p:spPr>
          <a:xfrm flipH="1" rot="-2699667">
            <a:off x="5526086" y="-1823512"/>
            <a:ext cx="571556" cy="3625892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"/>
          <p:cNvSpPr txBox="1"/>
          <p:nvPr>
            <p:ph type="title"/>
          </p:nvPr>
        </p:nvSpPr>
        <p:spPr>
          <a:xfrm>
            <a:off x="1811100" y="2251150"/>
            <a:ext cx="55218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95" name="Google Shape;495;p39"/>
          <p:cNvSpPr txBox="1"/>
          <p:nvPr>
            <p:ph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6" name="Google Shape;496;p39"/>
          <p:cNvSpPr/>
          <p:nvPr/>
        </p:nvSpPr>
        <p:spPr>
          <a:xfrm flipH="1" rot="10800000">
            <a:off x="-495932" y="2474357"/>
            <a:ext cx="5521697" cy="59902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9"/>
          <p:cNvSpPr/>
          <p:nvPr/>
        </p:nvSpPr>
        <p:spPr>
          <a:xfrm flipH="1">
            <a:off x="5592903" y="-2586025"/>
            <a:ext cx="4300847" cy="4665836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9"/>
          <p:cNvSpPr/>
          <p:nvPr/>
        </p:nvSpPr>
        <p:spPr>
          <a:xfrm flipH="1" rot="-2699667">
            <a:off x="5526086" y="-1823512"/>
            <a:ext cx="571556" cy="3625892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7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Uni-Variate Linear Regression</a:t>
            </a:r>
            <a:endParaRPr/>
          </a:p>
        </p:txBody>
      </p:sp>
      <p:pic>
        <p:nvPicPr>
          <p:cNvPr id="700" name="Google Shape;70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328100"/>
            <a:ext cx="5278225" cy="27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57"/>
          <p:cNvSpPr txBox="1"/>
          <p:nvPr/>
        </p:nvSpPr>
        <p:spPr>
          <a:xfrm>
            <a:off x="5762375" y="2457638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Global Sales vs NA Sales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Test Statistics: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-"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R^2: 0.837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8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Multi-Variate Linear Regression</a:t>
            </a:r>
            <a:endParaRPr/>
          </a:p>
        </p:txBody>
      </p:sp>
      <p:sp>
        <p:nvSpPr>
          <p:cNvPr id="707" name="Google Shape;707;p58"/>
          <p:cNvSpPr txBox="1"/>
          <p:nvPr/>
        </p:nvSpPr>
        <p:spPr>
          <a:xfrm>
            <a:off x="5792300" y="2434138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Global Sales vs [NA Sales, Genre, Platform]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Genre and platform are label encoded.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Test Statistics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-"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R^2: 0.837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08" name="Google Shape;7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293300"/>
            <a:ext cx="5440675" cy="282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9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Multi-Variate Linear Regression</a:t>
            </a:r>
            <a:endParaRPr/>
          </a:p>
        </p:txBody>
      </p:sp>
      <p:sp>
        <p:nvSpPr>
          <p:cNvPr id="714" name="Google Shape;714;p59"/>
          <p:cNvSpPr txBox="1"/>
          <p:nvPr/>
        </p:nvSpPr>
        <p:spPr>
          <a:xfrm>
            <a:off x="5792300" y="2434138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Global Sales vs [NA Sales, Genre, Platform]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Genre and platform are label encoded.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Test Statistics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-"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R^2: 0.837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15" name="Google Shape;7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293300"/>
            <a:ext cx="5440675" cy="2828649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59"/>
          <p:cNvSpPr txBox="1"/>
          <p:nvPr/>
        </p:nvSpPr>
        <p:spPr>
          <a:xfrm>
            <a:off x="5792300" y="3140313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vs 0.837: </a:t>
            </a:r>
            <a:endParaRPr sz="1200">
              <a:solidFill>
                <a:srgbClr val="FF6B65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6B65"/>
              </a:buClr>
              <a:buSzPts val="1200"/>
              <a:buFont typeface="Asap"/>
              <a:buChar char="-"/>
            </a:pP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Negligible improvement. Why?</a:t>
            </a:r>
            <a:endParaRPr sz="1200">
              <a:solidFill>
                <a:srgbClr val="FF6B65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0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Methods</a:t>
            </a:r>
            <a:endParaRPr/>
          </a:p>
        </p:txBody>
      </p:sp>
      <p:sp>
        <p:nvSpPr>
          <p:cNvPr id="722" name="Google Shape;722;p60"/>
          <p:cNvSpPr txBox="1"/>
          <p:nvPr/>
        </p:nvSpPr>
        <p:spPr>
          <a:xfrm>
            <a:off x="319450" y="1082900"/>
            <a:ext cx="5189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Label Encoding vs One-hot Encoding for categorical variables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23" name="Google Shape;72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50" y="1851625"/>
            <a:ext cx="1900200" cy="20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200" y="1851638"/>
            <a:ext cx="1651877" cy="20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1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Methods</a:t>
            </a:r>
            <a:endParaRPr/>
          </a:p>
        </p:txBody>
      </p:sp>
      <p:sp>
        <p:nvSpPr>
          <p:cNvPr id="730" name="Google Shape;730;p61"/>
          <p:cNvSpPr txBox="1"/>
          <p:nvPr/>
        </p:nvSpPr>
        <p:spPr>
          <a:xfrm>
            <a:off x="319450" y="1082900"/>
            <a:ext cx="5189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Label Encoding vs One-hot Encoding for categorical variables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31" name="Google Shape;73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50" y="1851625"/>
            <a:ext cx="1900200" cy="20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200" y="1851638"/>
            <a:ext cx="1651877" cy="20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61"/>
          <p:cNvSpPr txBox="1"/>
          <p:nvPr/>
        </p:nvSpPr>
        <p:spPr>
          <a:xfrm>
            <a:off x="4049750" y="2223920"/>
            <a:ext cx="3150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Why is this a problem (in this case)?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Is ‘Sports’ a stronger genre than ‘Puzzle’?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Is ‘PS2’ a stronger platform than ‘NES’?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There is no ordinal relationship between categories.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2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Methods</a:t>
            </a:r>
            <a:endParaRPr/>
          </a:p>
        </p:txBody>
      </p:sp>
      <p:sp>
        <p:nvSpPr>
          <p:cNvPr id="739" name="Google Shape;739;p62"/>
          <p:cNvSpPr txBox="1"/>
          <p:nvPr/>
        </p:nvSpPr>
        <p:spPr>
          <a:xfrm>
            <a:off x="319450" y="1082900"/>
            <a:ext cx="5189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Label Encoding vs One-hot Encoding for categorical variables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40" name="Google Shape;74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50" y="1851625"/>
            <a:ext cx="1900200" cy="20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200" y="1851638"/>
            <a:ext cx="1651877" cy="20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62"/>
          <p:cNvSpPr txBox="1"/>
          <p:nvPr/>
        </p:nvSpPr>
        <p:spPr>
          <a:xfrm>
            <a:off x="4049750" y="2223920"/>
            <a:ext cx="3150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Why is this a problem (in this case)?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Is ‘Sports’ a stronger genre than ‘Puzzle’?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Is ‘PS2’ a stronger platform than ‘NES’?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There is no ordinal relationship between categories.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43" name="Google Shape;743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3151" y="3284519"/>
            <a:ext cx="2141224" cy="13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3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Methods</a:t>
            </a:r>
            <a:endParaRPr/>
          </a:p>
        </p:txBody>
      </p:sp>
      <p:sp>
        <p:nvSpPr>
          <p:cNvPr id="749" name="Google Shape;749;p63"/>
          <p:cNvSpPr txBox="1"/>
          <p:nvPr/>
        </p:nvSpPr>
        <p:spPr>
          <a:xfrm>
            <a:off x="319450" y="1082900"/>
            <a:ext cx="5189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Label Encoding vs One-hot Encoding for categorical variables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50" name="Google Shape;75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50" y="1851625"/>
            <a:ext cx="1900200" cy="20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025" y="2664038"/>
            <a:ext cx="4502126" cy="18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1200" y="1851638"/>
            <a:ext cx="1651877" cy="20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5500" y="685100"/>
            <a:ext cx="2703024" cy="17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4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Multi-Variate Linear Regression</a:t>
            </a:r>
            <a:endParaRPr/>
          </a:p>
        </p:txBody>
      </p:sp>
      <p:sp>
        <p:nvSpPr>
          <p:cNvPr id="759" name="Google Shape;759;p64"/>
          <p:cNvSpPr txBox="1"/>
          <p:nvPr/>
        </p:nvSpPr>
        <p:spPr>
          <a:xfrm>
            <a:off x="5792300" y="2434138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Global Sales vs [NA Sales, Genre, Platform]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Genre and platform are one-hot encoded.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Test Statistics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-"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R^2: 0.842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60" name="Google Shape;76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249150"/>
            <a:ext cx="5411150" cy="2813301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64"/>
          <p:cNvSpPr txBox="1"/>
          <p:nvPr/>
        </p:nvSpPr>
        <p:spPr>
          <a:xfrm>
            <a:off x="5792300" y="3140313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vs 0.837: </a:t>
            </a:r>
            <a:endParaRPr sz="1200">
              <a:solidFill>
                <a:srgbClr val="FF6B65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6B65"/>
              </a:buClr>
              <a:buSzPts val="1200"/>
              <a:buFont typeface="Asap"/>
              <a:buChar char="-"/>
            </a:pP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Very slight improvement. Why?</a:t>
            </a:r>
            <a:endParaRPr sz="1200">
              <a:solidFill>
                <a:srgbClr val="FF6B65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5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Multi-Variate Linear Regression</a:t>
            </a:r>
            <a:endParaRPr/>
          </a:p>
        </p:txBody>
      </p:sp>
      <p:sp>
        <p:nvSpPr>
          <p:cNvPr id="767" name="Google Shape;767;p65"/>
          <p:cNvSpPr txBox="1"/>
          <p:nvPr/>
        </p:nvSpPr>
        <p:spPr>
          <a:xfrm>
            <a:off x="5792300" y="2434138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Global Sales vs [</a:t>
            </a: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Genre, Platform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]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Genre and platform are one-hot encoded.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Test Statistics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-"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R^2: </a:t>
            </a: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0.0662</a:t>
            </a:r>
            <a:endParaRPr sz="1200">
              <a:solidFill>
                <a:srgbClr val="FF6B65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68" name="Google Shape;76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249150"/>
            <a:ext cx="5487502" cy="2852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6"/>
          <p:cNvSpPr txBox="1"/>
          <p:nvPr>
            <p:ph type="title"/>
          </p:nvPr>
        </p:nvSpPr>
        <p:spPr>
          <a:xfrm>
            <a:off x="319450" y="460500"/>
            <a:ext cx="78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Multi-Variate Linear Regression</a:t>
            </a:r>
            <a:endParaRPr/>
          </a:p>
        </p:txBody>
      </p:sp>
      <p:sp>
        <p:nvSpPr>
          <p:cNvPr id="774" name="Google Shape;774;p66"/>
          <p:cNvSpPr txBox="1"/>
          <p:nvPr/>
        </p:nvSpPr>
        <p:spPr>
          <a:xfrm>
            <a:off x="5792300" y="2434138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Global Sales vs [</a:t>
            </a: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Genre, Platform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]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Genre and platform are one-hot encoded.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Test Statistics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-"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R^2: </a:t>
            </a: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0.0662</a:t>
            </a:r>
            <a:endParaRPr sz="1200">
              <a:solidFill>
                <a:srgbClr val="FF6B65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75" name="Google Shape;77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1249150"/>
            <a:ext cx="5487502" cy="2852997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66"/>
          <p:cNvSpPr txBox="1"/>
          <p:nvPr/>
        </p:nvSpPr>
        <p:spPr>
          <a:xfrm>
            <a:off x="5792300" y="3140313"/>
            <a:ext cx="3440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6B65"/>
                </a:solidFill>
                <a:latin typeface="Asap"/>
                <a:ea typeface="Asap"/>
                <a:cs typeface="Asap"/>
                <a:sym typeface="Asap"/>
              </a:rPr>
              <a:t>Very weak relationship here.</a:t>
            </a:r>
            <a:endParaRPr sz="1200">
              <a:solidFill>
                <a:srgbClr val="FF6B65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112" y="545138"/>
            <a:ext cx="2702084" cy="40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0"/>
          <p:cNvSpPr/>
          <p:nvPr/>
        </p:nvSpPr>
        <p:spPr>
          <a:xfrm rot="10800000">
            <a:off x="8031783" y="-1160135"/>
            <a:ext cx="1888617" cy="20488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 txBox="1"/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sp>
        <p:nvSpPr>
          <p:cNvPr id="506" name="Google Shape;506;p40"/>
          <p:cNvSpPr txBox="1"/>
          <p:nvPr>
            <p:ph idx="1" type="body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Video Game Sales by Gregory Smith on Kaggle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Contains a list of all video game sales with greater than 100,000 copies sold between the years 1980 and 2020</a:t>
            </a:r>
            <a:endParaRPr>
              <a:highlight>
                <a:schemeClr val="lt1"/>
              </a:highlight>
            </a:endParaRPr>
          </a:p>
        </p:txBody>
      </p:sp>
      <p:grpSp>
        <p:nvGrpSpPr>
          <p:cNvPr id="507" name="Google Shape;507;p40"/>
          <p:cNvGrpSpPr/>
          <p:nvPr/>
        </p:nvGrpSpPr>
        <p:grpSpPr>
          <a:xfrm>
            <a:off x="6281633" y="4066212"/>
            <a:ext cx="3757142" cy="643314"/>
            <a:chOff x="5105006" y="3956125"/>
            <a:chExt cx="4400494" cy="753472"/>
          </a:xfrm>
        </p:grpSpPr>
        <p:sp>
          <p:nvSpPr>
            <p:cNvPr id="508" name="Google Shape;508;p40"/>
            <p:cNvSpPr/>
            <p:nvPr/>
          </p:nvSpPr>
          <p:spPr>
            <a:xfrm rot="5400000">
              <a:off x="7371373" y="2007269"/>
              <a:ext cx="168572" cy="4066284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 rot="5400000">
              <a:off x="7220967" y="2132614"/>
              <a:ext cx="168572" cy="4400494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 rot="5400000">
              <a:off x="7584475" y="2796922"/>
              <a:ext cx="168572" cy="3656779"/>
            </a:xfrm>
            <a:custGeom>
              <a:rect b="b" l="l" r="r" t="t"/>
              <a:pathLst>
                <a:path extrusionOk="0" h="142066" w="268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40"/>
          <p:cNvSpPr/>
          <p:nvPr/>
        </p:nvSpPr>
        <p:spPr>
          <a:xfrm rot="10800000">
            <a:off x="-1333726" y="3342144"/>
            <a:ext cx="5184501" cy="5624481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7"/>
          <p:cNvSpPr txBox="1"/>
          <p:nvPr>
            <p:ph type="title"/>
          </p:nvPr>
        </p:nvSpPr>
        <p:spPr>
          <a:xfrm>
            <a:off x="2391900" y="2251147"/>
            <a:ext cx="4360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82" name="Google Shape;782;p67"/>
          <p:cNvSpPr txBox="1"/>
          <p:nvPr>
            <p:ph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83" name="Google Shape;783;p67"/>
          <p:cNvSpPr/>
          <p:nvPr/>
        </p:nvSpPr>
        <p:spPr>
          <a:xfrm flipH="1" rot="10800000">
            <a:off x="-495932" y="2474357"/>
            <a:ext cx="5521697" cy="59902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67"/>
          <p:cNvSpPr/>
          <p:nvPr/>
        </p:nvSpPr>
        <p:spPr>
          <a:xfrm flipH="1">
            <a:off x="5592903" y="-2586025"/>
            <a:ext cx="4300847" cy="4665836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67"/>
          <p:cNvSpPr/>
          <p:nvPr/>
        </p:nvSpPr>
        <p:spPr>
          <a:xfrm flipH="1" rot="-2699667">
            <a:off x="5526086" y="-1823512"/>
            <a:ext cx="571556" cy="3625892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Used</a:t>
            </a:r>
            <a:endParaRPr/>
          </a:p>
        </p:txBody>
      </p:sp>
      <p:grpSp>
        <p:nvGrpSpPr>
          <p:cNvPr id="791" name="Google Shape;791;p68"/>
          <p:cNvGrpSpPr/>
          <p:nvPr/>
        </p:nvGrpSpPr>
        <p:grpSpPr>
          <a:xfrm>
            <a:off x="720000" y="2238000"/>
            <a:ext cx="2883900" cy="2272150"/>
            <a:chOff x="720000" y="2238000"/>
            <a:chExt cx="2883900" cy="2272150"/>
          </a:xfrm>
        </p:grpSpPr>
        <p:sp>
          <p:nvSpPr>
            <p:cNvPr id="792" name="Google Shape;792;p68"/>
            <p:cNvSpPr txBox="1"/>
            <p:nvPr/>
          </p:nvSpPr>
          <p:spPr>
            <a:xfrm>
              <a:off x="720000" y="3347350"/>
              <a:ext cx="2883900" cy="11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sap"/>
                <a:buChar char="●"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Code cleaning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sap"/>
                <a:buChar char="●"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Exploratory Data Analysis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sap"/>
                <a:buChar char="●"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Uni-Variate Linear Regression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sap"/>
                <a:buChar char="●"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Multi-Variate Linear Regression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793" name="Google Shape;793;p68"/>
            <p:cNvSpPr/>
            <p:nvPr/>
          </p:nvSpPr>
          <p:spPr>
            <a:xfrm>
              <a:off x="720000" y="2943850"/>
              <a:ext cx="2883900" cy="4035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Covered in SC1015</a:t>
              </a:r>
              <a:endPara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sp>
          <p:nvSpPr>
            <p:cNvPr id="794" name="Google Shape;794;p68"/>
            <p:cNvSpPr/>
            <p:nvPr/>
          </p:nvSpPr>
          <p:spPr>
            <a:xfrm>
              <a:off x="1938300" y="2238000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Syne"/>
                  <a:ea typeface="Syne"/>
                  <a:cs typeface="Syne"/>
                  <a:sym typeface="Syne"/>
                </a:rPr>
                <a:t>1</a:t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795" name="Google Shape;795;p68"/>
          <p:cNvGrpSpPr/>
          <p:nvPr/>
        </p:nvGrpSpPr>
        <p:grpSpPr>
          <a:xfrm>
            <a:off x="5539250" y="2238000"/>
            <a:ext cx="2883902" cy="2272151"/>
            <a:chOff x="5320400" y="2238000"/>
            <a:chExt cx="2883902" cy="2272151"/>
          </a:xfrm>
        </p:grpSpPr>
        <p:sp>
          <p:nvSpPr>
            <p:cNvPr id="796" name="Google Shape;796;p68"/>
            <p:cNvSpPr txBox="1"/>
            <p:nvPr/>
          </p:nvSpPr>
          <p:spPr>
            <a:xfrm>
              <a:off x="5320400" y="3347351"/>
              <a:ext cx="2883900" cy="11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sap"/>
                <a:buChar char="●"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Label Encoding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sap"/>
                <a:buChar char="●"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One-hot Encoding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797" name="Google Shape;797;p68"/>
            <p:cNvSpPr/>
            <p:nvPr/>
          </p:nvSpPr>
          <p:spPr>
            <a:xfrm>
              <a:off x="5320402" y="2943850"/>
              <a:ext cx="2883900" cy="4035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Beyond the course</a:t>
              </a:r>
              <a:endPara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sp>
          <p:nvSpPr>
            <p:cNvPr id="798" name="Google Shape;798;p68"/>
            <p:cNvSpPr/>
            <p:nvPr/>
          </p:nvSpPr>
          <p:spPr>
            <a:xfrm>
              <a:off x="6538700" y="2238000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Syne"/>
                  <a:ea typeface="Syne"/>
                  <a:cs typeface="Syne"/>
                  <a:sym typeface="Syne"/>
                </a:rPr>
                <a:t>2</a:t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cxnSp>
        <p:nvCxnSpPr>
          <p:cNvPr id="799" name="Google Shape;799;p68"/>
          <p:cNvCxnSpPr>
            <a:stCxn id="794" idx="1"/>
            <a:endCxn id="800" idx="1"/>
          </p:cNvCxnSpPr>
          <p:nvPr/>
        </p:nvCxnSpPr>
        <p:spPr>
          <a:xfrm flipH="1" rot="10800000">
            <a:off x="1938300" y="1761750"/>
            <a:ext cx="2360400" cy="737700"/>
          </a:xfrm>
          <a:prstGeom prst="bentConnector4">
            <a:avLst>
              <a:gd fmla="val -10088" name="adj1"/>
              <a:gd fmla="val 147599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68"/>
          <p:cNvCxnSpPr>
            <a:stCxn id="800" idx="7"/>
            <a:endCxn id="798" idx="3"/>
          </p:cNvCxnSpPr>
          <p:nvPr/>
        </p:nvCxnSpPr>
        <p:spPr>
          <a:xfrm flipH="1" rot="-5400000">
            <a:off x="5655727" y="950386"/>
            <a:ext cx="737700" cy="2360400"/>
          </a:xfrm>
          <a:prstGeom prst="bentConnector4">
            <a:avLst>
              <a:gd fmla="val -47597" name="adj1"/>
              <a:gd fmla="val 110091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0" name="Google Shape;800;p68"/>
          <p:cNvSpPr/>
          <p:nvPr/>
        </p:nvSpPr>
        <p:spPr>
          <a:xfrm>
            <a:off x="4185775" y="1648738"/>
            <a:ext cx="771600" cy="7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2" name="Google Shape;802;p68"/>
          <p:cNvCxnSpPr>
            <a:stCxn id="800" idx="4"/>
          </p:cNvCxnSpPr>
          <p:nvPr/>
        </p:nvCxnSpPr>
        <p:spPr>
          <a:xfrm>
            <a:off x="4571575" y="2420338"/>
            <a:ext cx="4500" cy="2795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3" name="Google Shape;803;p68"/>
          <p:cNvGrpSpPr/>
          <p:nvPr/>
        </p:nvGrpSpPr>
        <p:grpSpPr>
          <a:xfrm>
            <a:off x="4382054" y="1861654"/>
            <a:ext cx="378958" cy="345778"/>
            <a:chOff x="5567866" y="1482464"/>
            <a:chExt cx="400759" cy="365670"/>
          </a:xfrm>
        </p:grpSpPr>
        <p:sp>
          <p:nvSpPr>
            <p:cNvPr id="804" name="Google Shape;804;p68"/>
            <p:cNvSpPr/>
            <p:nvPr/>
          </p:nvSpPr>
          <p:spPr>
            <a:xfrm>
              <a:off x="5797224" y="1680096"/>
              <a:ext cx="117642" cy="118480"/>
            </a:xfrm>
            <a:custGeom>
              <a:rect b="b" l="l" r="r" t="t"/>
              <a:pathLst>
                <a:path extrusionOk="0" h="3359" w="3335">
                  <a:moveTo>
                    <a:pt x="72" y="1"/>
                  </a:moveTo>
                  <a:cubicBezTo>
                    <a:pt x="24" y="1"/>
                    <a:pt x="0" y="25"/>
                    <a:pt x="0" y="72"/>
                  </a:cubicBezTo>
                  <a:lnTo>
                    <a:pt x="0" y="3263"/>
                  </a:lnTo>
                  <a:cubicBezTo>
                    <a:pt x="0" y="3311"/>
                    <a:pt x="24" y="3335"/>
                    <a:pt x="72" y="3335"/>
                  </a:cubicBezTo>
                  <a:lnTo>
                    <a:pt x="72" y="3359"/>
                  </a:lnTo>
                  <a:cubicBezTo>
                    <a:pt x="1858" y="3311"/>
                    <a:pt x="3287" y="1858"/>
                    <a:pt x="3334" y="72"/>
                  </a:cubicBezTo>
                  <a:cubicBezTo>
                    <a:pt x="3334" y="25"/>
                    <a:pt x="3287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8"/>
            <p:cNvSpPr/>
            <p:nvPr/>
          </p:nvSpPr>
          <p:spPr>
            <a:xfrm>
              <a:off x="5797224" y="1482464"/>
              <a:ext cx="171401" cy="174987"/>
            </a:xfrm>
            <a:custGeom>
              <a:rect b="b" l="l" r="r" t="t"/>
              <a:pathLst>
                <a:path extrusionOk="0" h="4961" w="4859">
                  <a:moveTo>
                    <a:pt x="47" y="1"/>
                  </a:moveTo>
                  <a:cubicBezTo>
                    <a:pt x="16" y="1"/>
                    <a:pt x="0" y="36"/>
                    <a:pt x="0" y="55"/>
                  </a:cubicBezTo>
                  <a:lnTo>
                    <a:pt x="0" y="4889"/>
                  </a:lnTo>
                  <a:cubicBezTo>
                    <a:pt x="0" y="4937"/>
                    <a:pt x="24" y="4961"/>
                    <a:pt x="72" y="4961"/>
                  </a:cubicBezTo>
                  <a:lnTo>
                    <a:pt x="4787" y="4961"/>
                  </a:lnTo>
                  <a:cubicBezTo>
                    <a:pt x="4811" y="4961"/>
                    <a:pt x="4858" y="4913"/>
                    <a:pt x="4858" y="4889"/>
                  </a:cubicBezTo>
                  <a:cubicBezTo>
                    <a:pt x="4668" y="2317"/>
                    <a:pt x="2644" y="246"/>
                    <a:pt x="72" y="7"/>
                  </a:cubicBezTo>
                  <a:cubicBezTo>
                    <a:pt x="63" y="3"/>
                    <a:pt x="54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8"/>
            <p:cNvSpPr/>
            <p:nvPr/>
          </p:nvSpPr>
          <p:spPr>
            <a:xfrm>
              <a:off x="5567866" y="1482464"/>
              <a:ext cx="206711" cy="276360"/>
            </a:xfrm>
            <a:custGeom>
              <a:rect b="b" l="l" r="r" t="t"/>
              <a:pathLst>
                <a:path extrusionOk="0" h="7835" w="5860">
                  <a:moveTo>
                    <a:pt x="5803" y="1"/>
                  </a:moveTo>
                  <a:cubicBezTo>
                    <a:pt x="5798" y="1"/>
                    <a:pt x="5792" y="3"/>
                    <a:pt x="5788" y="7"/>
                  </a:cubicBezTo>
                  <a:cubicBezTo>
                    <a:pt x="2239" y="269"/>
                    <a:pt x="1" y="3937"/>
                    <a:pt x="1406" y="7199"/>
                  </a:cubicBezTo>
                  <a:cubicBezTo>
                    <a:pt x="1477" y="7414"/>
                    <a:pt x="1573" y="7604"/>
                    <a:pt x="1692" y="7795"/>
                  </a:cubicBezTo>
                  <a:cubicBezTo>
                    <a:pt x="1706" y="7823"/>
                    <a:pt x="1728" y="7834"/>
                    <a:pt x="1748" y="7834"/>
                  </a:cubicBezTo>
                  <a:cubicBezTo>
                    <a:pt x="1763" y="7834"/>
                    <a:pt x="1777" y="7828"/>
                    <a:pt x="1787" y="7819"/>
                  </a:cubicBezTo>
                  <a:lnTo>
                    <a:pt x="5812" y="5032"/>
                  </a:lnTo>
                  <a:cubicBezTo>
                    <a:pt x="5835" y="5008"/>
                    <a:pt x="5859" y="4985"/>
                    <a:pt x="5859" y="4961"/>
                  </a:cubicBezTo>
                  <a:lnTo>
                    <a:pt x="5859" y="55"/>
                  </a:lnTo>
                  <a:cubicBezTo>
                    <a:pt x="5859" y="36"/>
                    <a:pt x="5828" y="1"/>
                    <a:pt x="5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8"/>
            <p:cNvSpPr/>
            <p:nvPr/>
          </p:nvSpPr>
          <p:spPr>
            <a:xfrm>
              <a:off x="5642649" y="1687680"/>
              <a:ext cx="131929" cy="160455"/>
            </a:xfrm>
            <a:custGeom>
              <a:rect b="b" l="l" r="r" t="t"/>
              <a:pathLst>
                <a:path extrusionOk="0" h="4549" w="3740">
                  <a:moveTo>
                    <a:pt x="3692" y="0"/>
                  </a:moveTo>
                  <a:lnTo>
                    <a:pt x="0" y="2548"/>
                  </a:lnTo>
                  <a:cubicBezTo>
                    <a:pt x="0" y="2572"/>
                    <a:pt x="0" y="2596"/>
                    <a:pt x="0" y="2596"/>
                  </a:cubicBezTo>
                  <a:cubicBezTo>
                    <a:pt x="905" y="3739"/>
                    <a:pt x="2239" y="4430"/>
                    <a:pt x="3692" y="4549"/>
                  </a:cubicBezTo>
                  <a:cubicBezTo>
                    <a:pt x="3715" y="4525"/>
                    <a:pt x="3715" y="4525"/>
                    <a:pt x="3715" y="4501"/>
                  </a:cubicBezTo>
                  <a:lnTo>
                    <a:pt x="3715" y="48"/>
                  </a:lnTo>
                  <a:cubicBezTo>
                    <a:pt x="3739" y="24"/>
                    <a:pt x="3715" y="0"/>
                    <a:pt x="3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Findings</a:t>
            </a:r>
            <a:endParaRPr/>
          </a:p>
        </p:txBody>
      </p:sp>
      <p:grpSp>
        <p:nvGrpSpPr>
          <p:cNvPr id="813" name="Google Shape;813;p69"/>
          <p:cNvGrpSpPr/>
          <p:nvPr/>
        </p:nvGrpSpPr>
        <p:grpSpPr>
          <a:xfrm>
            <a:off x="785975" y="2167075"/>
            <a:ext cx="1849500" cy="2550075"/>
            <a:chOff x="785975" y="2167075"/>
            <a:chExt cx="1849500" cy="2550075"/>
          </a:xfrm>
        </p:grpSpPr>
        <p:sp>
          <p:nvSpPr>
            <p:cNvPr id="814" name="Google Shape;814;p69"/>
            <p:cNvSpPr/>
            <p:nvPr/>
          </p:nvSpPr>
          <p:spPr>
            <a:xfrm>
              <a:off x="824075" y="2167075"/>
              <a:ext cx="1773300" cy="750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Uni-Variate Regression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815" name="Google Shape;815;p69"/>
            <p:cNvSpPr txBox="1"/>
            <p:nvPr/>
          </p:nvSpPr>
          <p:spPr>
            <a:xfrm>
              <a:off x="785975" y="3003850"/>
              <a:ext cx="1849500" cy="17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Global Sales</a:t>
              </a:r>
              <a:endParaRPr b="1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VS</a:t>
              </a:r>
              <a:endParaRPr b="1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NA Sales</a:t>
              </a:r>
              <a:endParaRPr b="1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816" name="Google Shape;816;p69"/>
          <p:cNvSpPr/>
          <p:nvPr/>
        </p:nvSpPr>
        <p:spPr>
          <a:xfrm>
            <a:off x="1237292" y="1216050"/>
            <a:ext cx="1773300" cy="522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Our Goal</a:t>
            </a:r>
            <a:endParaRPr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17" name="Google Shape;817;p69"/>
          <p:cNvSpPr/>
          <p:nvPr/>
        </p:nvSpPr>
        <p:spPr>
          <a:xfrm>
            <a:off x="785975" y="1091688"/>
            <a:ext cx="771600" cy="77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8" name="Google Shape;818;p69"/>
          <p:cNvGrpSpPr/>
          <p:nvPr/>
        </p:nvGrpSpPr>
        <p:grpSpPr>
          <a:xfrm>
            <a:off x="968836" y="1304176"/>
            <a:ext cx="405776" cy="346545"/>
            <a:chOff x="4789135" y="4212566"/>
            <a:chExt cx="429120" cy="366481"/>
          </a:xfrm>
        </p:grpSpPr>
        <p:sp>
          <p:nvSpPr>
            <p:cNvPr id="819" name="Google Shape;819;p69"/>
            <p:cNvSpPr/>
            <p:nvPr/>
          </p:nvSpPr>
          <p:spPr>
            <a:xfrm>
              <a:off x="4843741" y="4288155"/>
              <a:ext cx="251229" cy="214563"/>
            </a:xfrm>
            <a:custGeom>
              <a:rect b="b" l="l" r="r" t="t"/>
              <a:pathLst>
                <a:path extrusionOk="0" h="6083" w="7122">
                  <a:moveTo>
                    <a:pt x="4073" y="1"/>
                  </a:moveTo>
                  <a:cubicBezTo>
                    <a:pt x="1358" y="1"/>
                    <a:pt x="1" y="3263"/>
                    <a:pt x="1930" y="5192"/>
                  </a:cubicBezTo>
                  <a:cubicBezTo>
                    <a:pt x="2545" y="5807"/>
                    <a:pt x="3301" y="6082"/>
                    <a:pt x="4044" y="6082"/>
                  </a:cubicBezTo>
                  <a:cubicBezTo>
                    <a:pt x="5604" y="6082"/>
                    <a:pt x="7105" y="4871"/>
                    <a:pt x="7121" y="3049"/>
                  </a:cubicBezTo>
                  <a:cubicBezTo>
                    <a:pt x="7121" y="2597"/>
                    <a:pt x="7026" y="2144"/>
                    <a:pt x="6835" y="1763"/>
                  </a:cubicBezTo>
                  <a:lnTo>
                    <a:pt x="6026" y="1549"/>
                  </a:lnTo>
                  <a:lnTo>
                    <a:pt x="5621" y="1954"/>
                  </a:lnTo>
                  <a:cubicBezTo>
                    <a:pt x="5859" y="2263"/>
                    <a:pt x="5978" y="2644"/>
                    <a:pt x="5978" y="3049"/>
                  </a:cubicBezTo>
                  <a:cubicBezTo>
                    <a:pt x="5978" y="4232"/>
                    <a:pt x="5015" y="4945"/>
                    <a:pt x="4047" y="4945"/>
                  </a:cubicBezTo>
                  <a:cubicBezTo>
                    <a:pt x="3397" y="4945"/>
                    <a:pt x="2746" y="4624"/>
                    <a:pt x="2382" y="3906"/>
                  </a:cubicBezTo>
                  <a:cubicBezTo>
                    <a:pt x="1656" y="2528"/>
                    <a:pt x="2780" y="1120"/>
                    <a:pt x="4080" y="1120"/>
                  </a:cubicBezTo>
                  <a:cubicBezTo>
                    <a:pt x="4441" y="1120"/>
                    <a:pt x="4816" y="1228"/>
                    <a:pt x="5168" y="1477"/>
                  </a:cubicBezTo>
                  <a:lnTo>
                    <a:pt x="5597" y="1072"/>
                  </a:lnTo>
                  <a:lnTo>
                    <a:pt x="5430" y="310"/>
                  </a:lnTo>
                  <a:cubicBezTo>
                    <a:pt x="5002" y="96"/>
                    <a:pt x="4549" y="1"/>
                    <a:pt x="4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9"/>
            <p:cNvSpPr/>
            <p:nvPr/>
          </p:nvSpPr>
          <p:spPr>
            <a:xfrm>
              <a:off x="4924979" y="4350305"/>
              <a:ext cx="120429" cy="90086"/>
            </a:xfrm>
            <a:custGeom>
              <a:rect b="b" l="l" r="r" t="t"/>
              <a:pathLst>
                <a:path extrusionOk="0" h="2554" w="3414">
                  <a:moveTo>
                    <a:pt x="1750" y="0"/>
                  </a:moveTo>
                  <a:cubicBezTo>
                    <a:pt x="742" y="0"/>
                    <a:pt x="0" y="1303"/>
                    <a:pt x="865" y="2168"/>
                  </a:cubicBezTo>
                  <a:cubicBezTo>
                    <a:pt x="1135" y="2438"/>
                    <a:pt x="1448" y="2553"/>
                    <a:pt x="1751" y="2553"/>
                  </a:cubicBezTo>
                  <a:cubicBezTo>
                    <a:pt x="2623" y="2553"/>
                    <a:pt x="3413" y="1599"/>
                    <a:pt x="2865" y="644"/>
                  </a:cubicBezTo>
                  <a:lnTo>
                    <a:pt x="2865" y="644"/>
                  </a:lnTo>
                  <a:lnTo>
                    <a:pt x="1984" y="1525"/>
                  </a:lnTo>
                  <a:cubicBezTo>
                    <a:pt x="1937" y="1573"/>
                    <a:pt x="1841" y="1597"/>
                    <a:pt x="1770" y="1597"/>
                  </a:cubicBezTo>
                  <a:cubicBezTo>
                    <a:pt x="1675" y="1597"/>
                    <a:pt x="1579" y="1573"/>
                    <a:pt x="1532" y="1501"/>
                  </a:cubicBezTo>
                  <a:cubicBezTo>
                    <a:pt x="1413" y="1382"/>
                    <a:pt x="1413" y="1192"/>
                    <a:pt x="1532" y="1049"/>
                  </a:cubicBezTo>
                  <a:lnTo>
                    <a:pt x="2413" y="192"/>
                  </a:lnTo>
                  <a:cubicBezTo>
                    <a:pt x="2189" y="58"/>
                    <a:pt x="1963" y="0"/>
                    <a:pt x="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9"/>
            <p:cNvSpPr/>
            <p:nvPr/>
          </p:nvSpPr>
          <p:spPr>
            <a:xfrm>
              <a:off x="5076450" y="4269672"/>
              <a:ext cx="73972" cy="60528"/>
            </a:xfrm>
            <a:custGeom>
              <a:rect b="b" l="l" r="r" t="t"/>
              <a:pathLst>
                <a:path extrusionOk="0" h="1716" w="2097">
                  <a:moveTo>
                    <a:pt x="1524" y="1"/>
                  </a:moveTo>
                  <a:lnTo>
                    <a:pt x="24" y="1454"/>
                  </a:lnTo>
                  <a:cubicBezTo>
                    <a:pt x="0" y="1501"/>
                    <a:pt x="24" y="1549"/>
                    <a:pt x="72" y="1573"/>
                  </a:cubicBezTo>
                  <a:lnTo>
                    <a:pt x="596" y="1715"/>
                  </a:lnTo>
                  <a:lnTo>
                    <a:pt x="643" y="1715"/>
                  </a:lnTo>
                  <a:lnTo>
                    <a:pt x="2025" y="334"/>
                  </a:lnTo>
                  <a:cubicBezTo>
                    <a:pt x="2096" y="310"/>
                    <a:pt x="2072" y="215"/>
                    <a:pt x="2025" y="215"/>
                  </a:cubicBezTo>
                  <a:lnTo>
                    <a:pt x="1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9"/>
            <p:cNvSpPr/>
            <p:nvPr/>
          </p:nvSpPr>
          <p:spPr>
            <a:xfrm>
              <a:off x="4789135" y="4212566"/>
              <a:ext cx="429120" cy="366481"/>
            </a:xfrm>
            <a:custGeom>
              <a:rect b="b" l="l" r="r" t="t"/>
              <a:pathLst>
                <a:path extrusionOk="0" h="10390" w="12165">
                  <a:moveTo>
                    <a:pt x="5621" y="0"/>
                  </a:moveTo>
                  <a:cubicBezTo>
                    <a:pt x="3311" y="0"/>
                    <a:pt x="1263" y="1525"/>
                    <a:pt x="644" y="3763"/>
                  </a:cubicBezTo>
                  <a:cubicBezTo>
                    <a:pt x="1" y="6002"/>
                    <a:pt x="953" y="8383"/>
                    <a:pt x="2930" y="9598"/>
                  </a:cubicBezTo>
                  <a:cubicBezTo>
                    <a:pt x="3827" y="10146"/>
                    <a:pt x="4754" y="10389"/>
                    <a:pt x="5645" y="10389"/>
                  </a:cubicBezTo>
                  <a:cubicBezTo>
                    <a:pt x="9199" y="10389"/>
                    <a:pt x="12164" y="6519"/>
                    <a:pt x="10241" y="2787"/>
                  </a:cubicBezTo>
                  <a:lnTo>
                    <a:pt x="10241" y="2787"/>
                  </a:lnTo>
                  <a:lnTo>
                    <a:pt x="9098" y="3930"/>
                  </a:lnTo>
                  <a:cubicBezTo>
                    <a:pt x="9241" y="4335"/>
                    <a:pt x="9312" y="4740"/>
                    <a:pt x="9312" y="5168"/>
                  </a:cubicBezTo>
                  <a:cubicBezTo>
                    <a:pt x="9312" y="7389"/>
                    <a:pt x="7496" y="8859"/>
                    <a:pt x="5606" y="8859"/>
                  </a:cubicBezTo>
                  <a:cubicBezTo>
                    <a:pt x="4699" y="8859"/>
                    <a:pt x="3774" y="8521"/>
                    <a:pt x="3025" y="7764"/>
                  </a:cubicBezTo>
                  <a:cubicBezTo>
                    <a:pt x="715" y="5454"/>
                    <a:pt x="2358" y="1477"/>
                    <a:pt x="5621" y="1477"/>
                  </a:cubicBezTo>
                  <a:cubicBezTo>
                    <a:pt x="6097" y="1477"/>
                    <a:pt x="6550" y="1572"/>
                    <a:pt x="6978" y="1739"/>
                  </a:cubicBezTo>
                  <a:lnTo>
                    <a:pt x="8098" y="620"/>
                  </a:lnTo>
                  <a:cubicBezTo>
                    <a:pt x="7336" y="215"/>
                    <a:pt x="6478" y="0"/>
                    <a:pt x="5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9"/>
            <p:cNvSpPr/>
            <p:nvPr/>
          </p:nvSpPr>
          <p:spPr>
            <a:xfrm>
              <a:off x="5055426" y="4235105"/>
              <a:ext cx="58839" cy="69981"/>
            </a:xfrm>
            <a:custGeom>
              <a:rect b="b" l="l" r="r" t="t"/>
              <a:pathLst>
                <a:path extrusionOk="0" h="1984" w="1668">
                  <a:moveTo>
                    <a:pt x="1465" y="1"/>
                  </a:moveTo>
                  <a:cubicBezTo>
                    <a:pt x="1446" y="1"/>
                    <a:pt x="1426" y="8"/>
                    <a:pt x="1406" y="28"/>
                  </a:cubicBezTo>
                  <a:lnTo>
                    <a:pt x="25" y="1409"/>
                  </a:lnTo>
                  <a:cubicBezTo>
                    <a:pt x="1" y="1433"/>
                    <a:pt x="1" y="1457"/>
                    <a:pt x="25" y="1457"/>
                  </a:cubicBezTo>
                  <a:lnTo>
                    <a:pt x="120" y="1933"/>
                  </a:lnTo>
                  <a:cubicBezTo>
                    <a:pt x="120" y="1963"/>
                    <a:pt x="147" y="1983"/>
                    <a:pt x="174" y="1983"/>
                  </a:cubicBezTo>
                  <a:cubicBezTo>
                    <a:pt x="190" y="1983"/>
                    <a:pt x="206" y="1975"/>
                    <a:pt x="215" y="1957"/>
                  </a:cubicBezTo>
                  <a:lnTo>
                    <a:pt x="1668" y="505"/>
                  </a:lnTo>
                  <a:lnTo>
                    <a:pt x="1525" y="28"/>
                  </a:lnTo>
                  <a:cubicBezTo>
                    <a:pt x="1511" y="15"/>
                    <a:pt x="1490" y="1"/>
                    <a:pt x="1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4" name="Google Shape;824;p69"/>
          <p:cNvSpPr/>
          <p:nvPr/>
        </p:nvSpPr>
        <p:spPr>
          <a:xfrm>
            <a:off x="2751700" y="1324450"/>
            <a:ext cx="4560900" cy="3060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25" name="Google Shape;825;p69"/>
          <p:cNvSpPr txBox="1"/>
          <p:nvPr/>
        </p:nvSpPr>
        <p:spPr>
          <a:xfrm>
            <a:off x="3048975" y="1261500"/>
            <a:ext cx="4112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Predict video game sales based on data provided to model</a:t>
            </a:r>
            <a:endParaRPr sz="12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826" name="Google Shape;826;p69"/>
          <p:cNvSpPr/>
          <p:nvPr/>
        </p:nvSpPr>
        <p:spPr>
          <a:xfrm>
            <a:off x="3685363" y="2167075"/>
            <a:ext cx="1773300" cy="75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Multi-Variate Regression</a:t>
            </a:r>
            <a:endParaRPr sz="1200">
              <a:solidFill>
                <a:schemeClr val="l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27" name="Google Shape;827;p69"/>
          <p:cNvSpPr txBox="1"/>
          <p:nvPr/>
        </p:nvSpPr>
        <p:spPr>
          <a:xfrm>
            <a:off x="3647263" y="3003850"/>
            <a:ext cx="1849500" cy="1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Global Sales</a:t>
            </a:r>
            <a:endParaRPr b="1" sz="13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VS</a:t>
            </a:r>
            <a:endParaRPr b="1" sz="13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NA Sales,</a:t>
            </a:r>
            <a:endParaRPr b="1" sz="13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Genre &amp;</a:t>
            </a:r>
            <a:endParaRPr b="1" sz="13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Platform</a:t>
            </a:r>
            <a:endParaRPr b="1" sz="13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grpSp>
        <p:nvGrpSpPr>
          <p:cNvPr id="828" name="Google Shape;828;p69"/>
          <p:cNvGrpSpPr/>
          <p:nvPr/>
        </p:nvGrpSpPr>
        <p:grpSpPr>
          <a:xfrm>
            <a:off x="6508575" y="2167075"/>
            <a:ext cx="1849500" cy="2550075"/>
            <a:chOff x="785975" y="2167075"/>
            <a:chExt cx="1849500" cy="2550075"/>
          </a:xfrm>
        </p:grpSpPr>
        <p:sp>
          <p:nvSpPr>
            <p:cNvPr id="829" name="Google Shape;829;p69"/>
            <p:cNvSpPr/>
            <p:nvPr/>
          </p:nvSpPr>
          <p:spPr>
            <a:xfrm>
              <a:off x="824075" y="2167075"/>
              <a:ext cx="1773300" cy="750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Multi-Variate Regression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830" name="Google Shape;830;p69"/>
            <p:cNvSpPr txBox="1"/>
            <p:nvPr/>
          </p:nvSpPr>
          <p:spPr>
            <a:xfrm>
              <a:off x="785975" y="3003850"/>
              <a:ext cx="1849500" cy="171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Global Sales</a:t>
              </a:r>
              <a:endParaRPr b="1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VS</a:t>
              </a:r>
              <a:endParaRPr b="1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Genre &amp;</a:t>
              </a:r>
              <a:endParaRPr b="1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Platform</a:t>
              </a:r>
              <a:endParaRPr b="1" sz="13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831" name="Google Shape;831;p69"/>
          <p:cNvSpPr txBox="1"/>
          <p:nvPr/>
        </p:nvSpPr>
        <p:spPr>
          <a:xfrm>
            <a:off x="629675" y="4118875"/>
            <a:ext cx="2162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Result: High Accuracy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32" name="Google Shape;832;p69"/>
          <p:cNvSpPr txBox="1"/>
          <p:nvPr/>
        </p:nvSpPr>
        <p:spPr>
          <a:xfrm>
            <a:off x="3685375" y="4118875"/>
            <a:ext cx="1773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Result: High Accuracy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33" name="Google Shape;833;p69"/>
          <p:cNvSpPr txBox="1"/>
          <p:nvPr/>
        </p:nvSpPr>
        <p:spPr>
          <a:xfrm>
            <a:off x="6546675" y="4118875"/>
            <a:ext cx="17733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Result: Low Accuracy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mean?</a:t>
            </a:r>
            <a:endParaRPr/>
          </a:p>
        </p:txBody>
      </p:sp>
      <p:sp>
        <p:nvSpPr>
          <p:cNvPr id="839" name="Google Shape;839;p70"/>
          <p:cNvSpPr txBox="1"/>
          <p:nvPr/>
        </p:nvSpPr>
        <p:spPr>
          <a:xfrm>
            <a:off x="1246253" y="2413675"/>
            <a:ext cx="5925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Multi-Variate Regression not always better than Uni-Variate Regression</a:t>
            </a:r>
            <a:endParaRPr b="1" sz="18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840" name="Google Shape;840;p70"/>
          <p:cNvSpPr/>
          <p:nvPr/>
        </p:nvSpPr>
        <p:spPr>
          <a:xfrm>
            <a:off x="622050" y="2318125"/>
            <a:ext cx="447300" cy="522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grpSp>
        <p:nvGrpSpPr>
          <p:cNvPr id="841" name="Google Shape;841;p70"/>
          <p:cNvGrpSpPr/>
          <p:nvPr/>
        </p:nvGrpSpPr>
        <p:grpSpPr>
          <a:xfrm>
            <a:off x="622050" y="1362475"/>
            <a:ext cx="6549494" cy="522900"/>
            <a:chOff x="3149888" y="1667275"/>
            <a:chExt cx="6549494" cy="522900"/>
          </a:xfrm>
        </p:grpSpPr>
        <p:sp>
          <p:nvSpPr>
            <p:cNvPr id="842" name="Google Shape;842;p70"/>
            <p:cNvSpPr txBox="1"/>
            <p:nvPr/>
          </p:nvSpPr>
          <p:spPr>
            <a:xfrm>
              <a:off x="3774382" y="1762825"/>
              <a:ext cx="5925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Weak Relationship between Genre &amp; Platform and Global Sales</a:t>
              </a:r>
              <a:endPara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sp>
          <p:nvSpPr>
            <p:cNvPr id="843" name="Google Shape;843;p70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844" name="Google Shape;844;p70"/>
          <p:cNvGrpSpPr/>
          <p:nvPr/>
        </p:nvGrpSpPr>
        <p:grpSpPr>
          <a:xfrm>
            <a:off x="622075" y="3731425"/>
            <a:ext cx="6549450" cy="522900"/>
            <a:chOff x="3149888" y="3645750"/>
            <a:chExt cx="6549450" cy="522900"/>
          </a:xfrm>
        </p:grpSpPr>
        <p:sp>
          <p:nvSpPr>
            <p:cNvPr id="845" name="Google Shape;845;p70"/>
            <p:cNvSpPr txBox="1"/>
            <p:nvPr/>
          </p:nvSpPr>
          <p:spPr>
            <a:xfrm>
              <a:off x="3774038" y="3741300"/>
              <a:ext cx="5925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Refine model to improve accuracy</a:t>
              </a:r>
              <a:endParaRPr b="1"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sp>
          <p:nvSpPr>
            <p:cNvPr id="846" name="Google Shape;846;p70"/>
            <p:cNvSpPr/>
            <p:nvPr/>
          </p:nvSpPr>
          <p:spPr>
            <a:xfrm>
              <a:off x="3149888" y="3645750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847" name="Google Shape;847;p70"/>
          <p:cNvSpPr/>
          <p:nvPr/>
        </p:nvSpPr>
        <p:spPr>
          <a:xfrm>
            <a:off x="622050" y="3109475"/>
            <a:ext cx="2416800" cy="498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Future Possibilities</a:t>
            </a:r>
            <a:endParaRPr sz="1200">
              <a:solidFill>
                <a:schemeClr val="lt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848" name="Google Shape;848;p70"/>
          <p:cNvGrpSpPr/>
          <p:nvPr/>
        </p:nvGrpSpPr>
        <p:grpSpPr>
          <a:xfrm>
            <a:off x="1278316" y="4254332"/>
            <a:ext cx="4759317" cy="308772"/>
            <a:chOff x="3149888" y="3645750"/>
            <a:chExt cx="8061174" cy="522900"/>
          </a:xfrm>
        </p:grpSpPr>
        <p:sp>
          <p:nvSpPr>
            <p:cNvPr id="849" name="Google Shape;849;p70"/>
            <p:cNvSpPr txBox="1"/>
            <p:nvPr/>
          </p:nvSpPr>
          <p:spPr>
            <a:xfrm>
              <a:off x="3774061" y="3741294"/>
              <a:ext cx="7437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Incorporating other datasets</a:t>
              </a:r>
              <a:endParaRPr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sp>
          <p:nvSpPr>
            <p:cNvPr id="850" name="Google Shape;850;p70"/>
            <p:cNvSpPr/>
            <p:nvPr/>
          </p:nvSpPr>
          <p:spPr>
            <a:xfrm>
              <a:off x="3149888" y="3645750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851" name="Google Shape;851;p70"/>
          <p:cNvGrpSpPr/>
          <p:nvPr/>
        </p:nvGrpSpPr>
        <p:grpSpPr>
          <a:xfrm>
            <a:off x="1278316" y="4653682"/>
            <a:ext cx="4759317" cy="308772"/>
            <a:chOff x="3149888" y="3645750"/>
            <a:chExt cx="8061174" cy="522900"/>
          </a:xfrm>
        </p:grpSpPr>
        <p:sp>
          <p:nvSpPr>
            <p:cNvPr id="852" name="Google Shape;852;p70"/>
            <p:cNvSpPr txBox="1"/>
            <p:nvPr/>
          </p:nvSpPr>
          <p:spPr>
            <a:xfrm>
              <a:off x="3774061" y="3741294"/>
              <a:ext cx="7437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Using other Machine Learning algorithms</a:t>
              </a:r>
              <a:endParaRPr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sp>
          <p:nvSpPr>
            <p:cNvPr id="853" name="Google Shape;853;p70"/>
            <p:cNvSpPr/>
            <p:nvPr/>
          </p:nvSpPr>
          <p:spPr>
            <a:xfrm>
              <a:off x="3149888" y="3645750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1"/>
          <p:cNvSpPr txBox="1"/>
          <p:nvPr>
            <p:ph type="ctrTitle"/>
          </p:nvPr>
        </p:nvSpPr>
        <p:spPr>
          <a:xfrm>
            <a:off x="1115250" y="535000"/>
            <a:ext cx="44730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</a:t>
            </a:r>
            <a:endParaRPr/>
          </a:p>
        </p:txBody>
      </p:sp>
      <p:sp>
        <p:nvSpPr>
          <p:cNvPr id="859" name="Google Shape;859;p71"/>
          <p:cNvSpPr txBox="1"/>
          <p:nvPr/>
        </p:nvSpPr>
        <p:spPr>
          <a:xfrm>
            <a:off x="1115299" y="4107575"/>
            <a:ext cx="43794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Please keep this slide for attribution</a:t>
            </a:r>
            <a:endParaRPr sz="10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860" name="Google Shape;860;p71"/>
          <p:cNvGrpSpPr/>
          <p:nvPr/>
        </p:nvGrpSpPr>
        <p:grpSpPr>
          <a:xfrm flipH="1">
            <a:off x="5950465" y="1591308"/>
            <a:ext cx="5738498" cy="6225493"/>
            <a:chOff x="4132452" y="2589958"/>
            <a:chExt cx="5738498" cy="6225493"/>
          </a:xfrm>
        </p:grpSpPr>
        <p:sp>
          <p:nvSpPr>
            <p:cNvPr id="861" name="Google Shape;861;p71"/>
            <p:cNvSpPr/>
            <p:nvPr/>
          </p:nvSpPr>
          <p:spPr>
            <a:xfrm rot="10800000">
              <a:off x="4132452" y="2589958"/>
              <a:ext cx="5738498" cy="6225493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71"/>
            <p:cNvSpPr/>
            <p:nvPr/>
          </p:nvSpPr>
          <p:spPr>
            <a:xfrm rot="-8100000">
              <a:off x="5749947" y="2326949"/>
              <a:ext cx="743383" cy="4715488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1"/>
          <p:cNvSpPr txBox="1"/>
          <p:nvPr>
            <p:ph type="title"/>
          </p:nvPr>
        </p:nvSpPr>
        <p:spPr>
          <a:xfrm>
            <a:off x="1305600" y="1942800"/>
            <a:ext cx="6532800" cy="12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motivated us to work on this dataset?</a:t>
            </a:r>
            <a:endParaRPr sz="3600"/>
          </a:p>
        </p:txBody>
      </p:sp>
      <p:grpSp>
        <p:nvGrpSpPr>
          <p:cNvPr id="517" name="Google Shape;517;p41"/>
          <p:cNvGrpSpPr/>
          <p:nvPr/>
        </p:nvGrpSpPr>
        <p:grpSpPr>
          <a:xfrm>
            <a:off x="4191637" y="2589958"/>
            <a:ext cx="6060313" cy="6225493"/>
            <a:chOff x="3810637" y="2589958"/>
            <a:chExt cx="6060313" cy="6225493"/>
          </a:xfrm>
        </p:grpSpPr>
        <p:sp>
          <p:nvSpPr>
            <p:cNvPr id="518" name="Google Shape;518;p41"/>
            <p:cNvSpPr/>
            <p:nvPr/>
          </p:nvSpPr>
          <p:spPr>
            <a:xfrm rot="10800000">
              <a:off x="4132452" y="2589958"/>
              <a:ext cx="5738498" cy="6225493"/>
            </a:xfrm>
            <a:custGeom>
              <a:rect b="b" l="l" r="r" t="t"/>
              <a:pathLst>
                <a:path extrusionOk="0" h="99136" w="91381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 rot="-8100000">
              <a:off x="5368947" y="2784149"/>
              <a:ext cx="743383" cy="4715488"/>
            </a:xfrm>
            <a:custGeom>
              <a:rect b="b" l="l" r="r" t="t"/>
              <a:pathLst>
                <a:path extrusionOk="0" h="66319" w="10455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2"/>
          <p:cNvSpPr txBox="1"/>
          <p:nvPr>
            <p:ph type="title"/>
          </p:nvPr>
        </p:nvSpPr>
        <p:spPr>
          <a:xfrm>
            <a:off x="2391900" y="2251147"/>
            <a:ext cx="4360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525" name="Google Shape;525;p42"/>
          <p:cNvSpPr txBox="1"/>
          <p:nvPr>
            <p:ph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6" name="Google Shape;526;p42"/>
          <p:cNvSpPr/>
          <p:nvPr/>
        </p:nvSpPr>
        <p:spPr>
          <a:xfrm flipH="1" rot="10800000">
            <a:off x="-495932" y="2474357"/>
            <a:ext cx="5521697" cy="59902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2"/>
          <p:cNvSpPr/>
          <p:nvPr/>
        </p:nvSpPr>
        <p:spPr>
          <a:xfrm flipH="1">
            <a:off x="5592903" y="-2586025"/>
            <a:ext cx="4300847" cy="4665836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2"/>
          <p:cNvSpPr/>
          <p:nvPr/>
        </p:nvSpPr>
        <p:spPr>
          <a:xfrm flipH="1" rot="-2699667">
            <a:off x="5526086" y="-1823512"/>
            <a:ext cx="571556" cy="3625892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/>
          <p:cNvSpPr txBox="1"/>
          <p:nvPr>
            <p:ph idx="2" type="subTitle"/>
          </p:nvPr>
        </p:nvSpPr>
        <p:spPr>
          <a:xfrm>
            <a:off x="1620251" y="1756175"/>
            <a:ext cx="28209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Check if there are any data entries that are missing any information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34" name="Google Shape;534;p43"/>
          <p:cNvSpPr txBox="1"/>
          <p:nvPr>
            <p:ph idx="3" type="subTitle"/>
          </p:nvPr>
        </p:nvSpPr>
        <p:spPr>
          <a:xfrm>
            <a:off x="5504890" y="1756175"/>
            <a:ext cx="28209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See how many Null values are in each column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35" name="Google Shape;535;p43"/>
          <p:cNvSpPr txBox="1"/>
          <p:nvPr>
            <p:ph idx="4" type="subTitle"/>
          </p:nvPr>
        </p:nvSpPr>
        <p:spPr>
          <a:xfrm>
            <a:off x="1620251" y="3352100"/>
            <a:ext cx="28209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Remove Null data entries to "clean" the data to ensure that all the data can be compared to each other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36" name="Google Shape;536;p43"/>
          <p:cNvSpPr txBox="1"/>
          <p:nvPr>
            <p:ph idx="5" type="subTitle"/>
          </p:nvPr>
        </p:nvSpPr>
        <p:spPr>
          <a:xfrm>
            <a:off x="5504890" y="3352100"/>
            <a:ext cx="28209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Year should not be a 'Float" data type, we can change the Dtype of 'Year' to be in the datetime format using the to_datetime function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37" name="Google Shape;537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538" name="Google Shape;538;p43"/>
          <p:cNvSpPr txBox="1"/>
          <p:nvPr>
            <p:ph idx="1" type="subTitle"/>
          </p:nvPr>
        </p:nvSpPr>
        <p:spPr>
          <a:xfrm>
            <a:off x="1620250" y="1306475"/>
            <a:ext cx="28209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Isnull function</a:t>
            </a:r>
            <a:endParaRPr/>
          </a:p>
        </p:txBody>
      </p:sp>
      <p:sp>
        <p:nvSpPr>
          <p:cNvPr id="539" name="Google Shape;539;p43"/>
          <p:cNvSpPr txBox="1"/>
          <p:nvPr>
            <p:ph idx="6" type="subTitle"/>
          </p:nvPr>
        </p:nvSpPr>
        <p:spPr>
          <a:xfrm>
            <a:off x="1620250" y="2902400"/>
            <a:ext cx="28209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Dropna function</a:t>
            </a:r>
            <a:endParaRPr/>
          </a:p>
        </p:txBody>
      </p:sp>
      <p:sp>
        <p:nvSpPr>
          <p:cNvPr id="540" name="Google Shape;540;p43"/>
          <p:cNvSpPr txBox="1"/>
          <p:nvPr>
            <p:ph idx="7" type="subTitle"/>
          </p:nvPr>
        </p:nvSpPr>
        <p:spPr>
          <a:xfrm>
            <a:off x="5504888" y="1306475"/>
            <a:ext cx="28209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function</a:t>
            </a:r>
            <a:endParaRPr/>
          </a:p>
        </p:txBody>
      </p:sp>
      <p:sp>
        <p:nvSpPr>
          <p:cNvPr id="541" name="Google Shape;541;p43"/>
          <p:cNvSpPr txBox="1"/>
          <p:nvPr>
            <p:ph idx="8" type="subTitle"/>
          </p:nvPr>
        </p:nvSpPr>
        <p:spPr>
          <a:xfrm>
            <a:off x="5504888" y="2902400"/>
            <a:ext cx="28209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function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4"/>
          <p:cNvSpPr txBox="1"/>
          <p:nvPr>
            <p:ph type="title"/>
          </p:nvPr>
        </p:nvSpPr>
        <p:spPr>
          <a:xfrm>
            <a:off x="1657050" y="2251150"/>
            <a:ext cx="5829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547" name="Google Shape;547;p44"/>
          <p:cNvSpPr txBox="1"/>
          <p:nvPr>
            <p:ph idx="2" type="title"/>
          </p:nvPr>
        </p:nvSpPr>
        <p:spPr>
          <a:xfrm>
            <a:off x="3933450" y="1482841"/>
            <a:ext cx="12771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48" name="Google Shape;548;p44"/>
          <p:cNvSpPr/>
          <p:nvPr/>
        </p:nvSpPr>
        <p:spPr>
          <a:xfrm flipH="1" rot="10800000">
            <a:off x="-495932" y="2474357"/>
            <a:ext cx="5521697" cy="5990293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4"/>
          <p:cNvSpPr/>
          <p:nvPr/>
        </p:nvSpPr>
        <p:spPr>
          <a:xfrm flipH="1">
            <a:off x="5592903" y="-2586025"/>
            <a:ext cx="4300847" cy="4665836"/>
          </a:xfrm>
          <a:custGeom>
            <a:rect b="b" l="l" r="r" t="t"/>
            <a:pathLst>
              <a:path extrusionOk="0" h="99136" w="91381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4"/>
          <p:cNvSpPr/>
          <p:nvPr/>
        </p:nvSpPr>
        <p:spPr>
          <a:xfrm flipH="1" rot="-2699667">
            <a:off x="5526086" y="-1823512"/>
            <a:ext cx="571556" cy="3625892"/>
          </a:xfrm>
          <a:custGeom>
            <a:rect b="b" l="l" r="r" t="t"/>
            <a:pathLst>
              <a:path extrusionOk="0" h="66319" w="10455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5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Games Published by Year</a:t>
            </a:r>
            <a:endParaRPr/>
          </a:p>
        </p:txBody>
      </p:sp>
      <p:grpSp>
        <p:nvGrpSpPr>
          <p:cNvPr id="556" name="Google Shape;556;p45"/>
          <p:cNvGrpSpPr/>
          <p:nvPr/>
        </p:nvGrpSpPr>
        <p:grpSpPr>
          <a:xfrm>
            <a:off x="5969302" y="1974275"/>
            <a:ext cx="2475464" cy="522900"/>
            <a:chOff x="3149888" y="1667275"/>
            <a:chExt cx="4386010" cy="522900"/>
          </a:xfrm>
        </p:grpSpPr>
        <p:sp>
          <p:nvSpPr>
            <p:cNvPr id="557" name="Google Shape;557;p45"/>
            <p:cNvSpPr txBox="1"/>
            <p:nvPr/>
          </p:nvSpPr>
          <p:spPr>
            <a:xfrm>
              <a:off x="3774198" y="1687225"/>
              <a:ext cx="3761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Increasing trend after 1990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pic>
        <p:nvPicPr>
          <p:cNvPr id="559" name="Google Shape;559;p45"/>
          <p:cNvPicPr preferRelativeResize="0"/>
          <p:nvPr/>
        </p:nvPicPr>
        <p:blipFill rotWithShape="1">
          <a:blip r:embed="rId3">
            <a:alphaModFix/>
          </a:blip>
          <a:srcRect b="0" l="0" r="0" t="901"/>
          <a:stretch/>
        </p:blipFill>
        <p:spPr>
          <a:xfrm>
            <a:off x="319450" y="1293950"/>
            <a:ext cx="5579701" cy="301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0" name="Google Shape;560;p45"/>
          <p:cNvGrpSpPr/>
          <p:nvPr/>
        </p:nvGrpSpPr>
        <p:grpSpPr>
          <a:xfrm>
            <a:off x="5969302" y="3133225"/>
            <a:ext cx="2475464" cy="522900"/>
            <a:chOff x="3149888" y="1667275"/>
            <a:chExt cx="4386010" cy="522900"/>
          </a:xfrm>
        </p:grpSpPr>
        <p:sp>
          <p:nvSpPr>
            <p:cNvPr id="561" name="Google Shape;561;p45"/>
            <p:cNvSpPr txBox="1"/>
            <p:nvPr/>
          </p:nvSpPr>
          <p:spPr>
            <a:xfrm>
              <a:off x="3774198" y="1687225"/>
              <a:ext cx="37617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Increasing trend after 2000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563" name="Google Shape;563;p45"/>
          <p:cNvSpPr/>
          <p:nvPr/>
        </p:nvSpPr>
        <p:spPr>
          <a:xfrm>
            <a:off x="2615025" y="1293950"/>
            <a:ext cx="1225200" cy="9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"/>
          <p:cNvSpPr txBox="1"/>
          <p:nvPr>
            <p:ph type="title"/>
          </p:nvPr>
        </p:nvSpPr>
        <p:spPr>
          <a:xfrm>
            <a:off x="319450" y="460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Sales by Year</a:t>
            </a:r>
            <a:endParaRPr/>
          </a:p>
        </p:txBody>
      </p:sp>
      <p:grpSp>
        <p:nvGrpSpPr>
          <p:cNvPr id="569" name="Google Shape;569;p46"/>
          <p:cNvGrpSpPr/>
          <p:nvPr/>
        </p:nvGrpSpPr>
        <p:grpSpPr>
          <a:xfrm>
            <a:off x="5969302" y="1590050"/>
            <a:ext cx="2532707" cy="522900"/>
            <a:chOff x="3149888" y="1667275"/>
            <a:chExt cx="4487433" cy="522900"/>
          </a:xfrm>
        </p:grpSpPr>
        <p:sp>
          <p:nvSpPr>
            <p:cNvPr id="570" name="Google Shape;570;p46"/>
            <p:cNvSpPr txBox="1"/>
            <p:nvPr/>
          </p:nvSpPr>
          <p:spPr>
            <a:xfrm>
              <a:off x="3774220" y="1687225"/>
              <a:ext cx="38631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NA &gt; other regions every year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pic>
        <p:nvPicPr>
          <p:cNvPr id="572" name="Google Shape;572;p46"/>
          <p:cNvPicPr preferRelativeResize="0"/>
          <p:nvPr/>
        </p:nvPicPr>
        <p:blipFill rotWithShape="1">
          <a:blip r:embed="rId3">
            <a:alphaModFix/>
          </a:blip>
          <a:srcRect b="0" l="0" r="0" t="1623"/>
          <a:stretch/>
        </p:blipFill>
        <p:spPr>
          <a:xfrm>
            <a:off x="319450" y="1429225"/>
            <a:ext cx="5567501" cy="27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6"/>
          <p:cNvSpPr/>
          <p:nvPr/>
        </p:nvSpPr>
        <p:spPr>
          <a:xfrm flipH="1" rot="10800000">
            <a:off x="2326200" y="1429225"/>
            <a:ext cx="1653000" cy="8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574" name="Google Shape;574;p46"/>
          <p:cNvGrpSpPr/>
          <p:nvPr/>
        </p:nvGrpSpPr>
        <p:grpSpPr>
          <a:xfrm>
            <a:off x="5969302" y="2520988"/>
            <a:ext cx="2749267" cy="522900"/>
            <a:chOff x="3149888" y="1667275"/>
            <a:chExt cx="4871132" cy="522900"/>
          </a:xfrm>
        </p:grpSpPr>
        <p:sp>
          <p:nvSpPr>
            <p:cNvPr id="575" name="Google Shape;575;p46"/>
            <p:cNvSpPr txBox="1"/>
            <p:nvPr/>
          </p:nvSpPr>
          <p:spPr>
            <a:xfrm>
              <a:off x="3774219" y="1687238"/>
              <a:ext cx="42468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Most sales in 1983, 2000 &amp; 2003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577" name="Google Shape;577;p46"/>
          <p:cNvGrpSpPr/>
          <p:nvPr/>
        </p:nvGrpSpPr>
        <p:grpSpPr>
          <a:xfrm>
            <a:off x="5969302" y="3451938"/>
            <a:ext cx="2749267" cy="522900"/>
            <a:chOff x="3149888" y="1667275"/>
            <a:chExt cx="4871132" cy="522900"/>
          </a:xfrm>
        </p:grpSpPr>
        <p:sp>
          <p:nvSpPr>
            <p:cNvPr id="578" name="Google Shape;578;p46"/>
            <p:cNvSpPr txBox="1"/>
            <p:nvPr/>
          </p:nvSpPr>
          <p:spPr>
            <a:xfrm>
              <a:off x="3774219" y="1687238"/>
              <a:ext cx="42468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sap"/>
                  <a:ea typeface="Asap"/>
                  <a:cs typeface="Asap"/>
                  <a:sym typeface="Asap"/>
                </a:rPr>
                <a:t>Low sales in 1983-1985, 2004-2010</a:t>
              </a:r>
              <a:endPara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79" name="Google Shape;579;p46"/>
            <p:cNvSpPr/>
            <p:nvPr/>
          </p:nvSpPr>
          <p:spPr>
            <a:xfrm>
              <a:off x="3149888" y="1667275"/>
              <a:ext cx="447300" cy="522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keting Mix MK Plan by Slidesgo">
  <a:themeElements>
    <a:clrScheme name="Simple Light">
      <a:dk1>
        <a:srgbClr val="FFFED2"/>
      </a:dk1>
      <a:lt1>
        <a:srgbClr val="303030"/>
      </a:lt1>
      <a:dk2>
        <a:srgbClr val="606060"/>
      </a:dk2>
      <a:lt2>
        <a:srgbClr val="49E5B5"/>
      </a:lt2>
      <a:accent1>
        <a:srgbClr val="8D6CFA"/>
      </a:accent1>
      <a:accent2>
        <a:srgbClr val="FCC3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E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keting Mix MK Plan Infographics by Slidesgo">
  <a:themeElements>
    <a:clrScheme name="Simple Light">
      <a:dk1>
        <a:srgbClr val="FFFED2"/>
      </a:dk1>
      <a:lt1>
        <a:srgbClr val="303030"/>
      </a:lt1>
      <a:dk2>
        <a:srgbClr val="606060"/>
      </a:dk2>
      <a:lt2>
        <a:srgbClr val="49E5B5"/>
      </a:lt2>
      <a:accent1>
        <a:srgbClr val="8D6CFA"/>
      </a:accent1>
      <a:accent2>
        <a:srgbClr val="FCC3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E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