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3" r:id="rId3"/>
    <p:sldMasterId id="214748368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</p:sldIdLst>
  <p:sldSz cy="5143500" cx="9144000"/>
  <p:notesSz cx="6858000" cy="9144000"/>
  <p:embeddedFontLst>
    <p:embeddedFont>
      <p:font typeface="Raleway"/>
      <p:regular r:id="rId38"/>
      <p:bold r:id="rId39"/>
      <p:italic r:id="rId40"/>
      <p:boldItalic r:id="rId41"/>
    </p:embeddedFont>
    <p:embeddedFont>
      <p:font typeface="Montserrat"/>
      <p:regular r:id="rId42"/>
      <p:bold r:id="rId43"/>
      <p:italic r:id="rId44"/>
      <p:boldItalic r:id="rId45"/>
    </p:embeddedFont>
    <p:embeddedFont>
      <p:font typeface="Bebas Neue"/>
      <p:regular r:id="rId46"/>
    </p:embeddedFont>
    <p:embeddedFont>
      <p:font typeface="Syne"/>
      <p:regular r:id="rId47"/>
      <p:bold r:id="rId48"/>
    </p:embeddedFont>
    <p:embeddedFont>
      <p:font typeface="Asap"/>
      <p:regular r:id="rId49"/>
      <p:bold r:id="rId50"/>
      <p:italic r:id="rId51"/>
      <p:boldItalic r:id="rId5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aleway-italic.fntdata"/><Relationship Id="rId42" Type="http://schemas.openxmlformats.org/officeDocument/2006/relationships/font" Target="fonts/Montserrat-regular.fntdata"/><Relationship Id="rId41" Type="http://schemas.openxmlformats.org/officeDocument/2006/relationships/font" Target="fonts/Raleway-boldItalic.fntdata"/><Relationship Id="rId44" Type="http://schemas.openxmlformats.org/officeDocument/2006/relationships/font" Target="fonts/Montserrat-italic.fntdata"/><Relationship Id="rId43" Type="http://schemas.openxmlformats.org/officeDocument/2006/relationships/font" Target="fonts/Montserrat-bold.fntdata"/><Relationship Id="rId46" Type="http://schemas.openxmlformats.org/officeDocument/2006/relationships/font" Target="fonts/BebasNeue-regular.fntdata"/><Relationship Id="rId45" Type="http://schemas.openxmlformats.org/officeDocument/2006/relationships/font" Target="fonts/Montserrat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48" Type="http://schemas.openxmlformats.org/officeDocument/2006/relationships/font" Target="fonts/Syne-bold.fntdata"/><Relationship Id="rId47" Type="http://schemas.openxmlformats.org/officeDocument/2006/relationships/font" Target="fonts/Syne-regular.fntdata"/><Relationship Id="rId49" Type="http://schemas.openxmlformats.org/officeDocument/2006/relationships/font" Target="fonts/Asap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font" Target="fonts/Raleway-bold.fntdata"/><Relationship Id="rId38" Type="http://schemas.openxmlformats.org/officeDocument/2006/relationships/font" Target="fonts/Raleway-regular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Asap-italic.fntdata"/><Relationship Id="rId50" Type="http://schemas.openxmlformats.org/officeDocument/2006/relationships/font" Target="fonts/Asap-bold.fntdata"/><Relationship Id="rId52" Type="http://schemas.openxmlformats.org/officeDocument/2006/relationships/font" Target="fonts/Asap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25b52671039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25b52671039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g26f5d553110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2" name="Google Shape;582;g26f5d553110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g26f5d553110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5" name="Google Shape;595;g26f5d553110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g26f5d553110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5" name="Google Shape;605;g26f5d553110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g26f5d553110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8" name="Google Shape;618;g26f5d553110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g26f5d553110_0_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3" name="Google Shape;633;g26f5d553110_0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g26f5d553110_0_3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3" name="Google Shape;643;g26f5d553110_0_3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g26f5d553110_0_3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6" name="Google Shape;656;g26f5d553110_0_3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g26f4965d74f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9" name="Google Shape;669;g26f4965d74f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g26f5d553110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8" name="Google Shape;678;g26f5d553110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26f5d553110_1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26f5d553110_1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26f4965d74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26f4965d7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g26f5d553110_1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2" name="Google Shape;692;g26f5d553110_1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8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g26f5d553110_1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0" name="Google Shape;700;g26f5d553110_1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6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g26f5d553110_1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8" name="Google Shape;708;g26f5d553110_1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5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g26f5d553110_1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7" name="Google Shape;717;g26f5d553110_1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5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g26f5d553110_1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7" name="Google Shape;727;g26f5d553110_1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5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26f5d553110_1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26f5d553110_1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3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g26f5d553110_1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5" name="Google Shape;745;g26f5d553110_1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0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g26f5d553110_1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2" name="Google Shape;752;g26f5d553110_1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8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g26f4965d74f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0" name="Google Shape;760;g26f4965d74f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7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g26f5d553110_0_4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9" name="Google Shape;769;g26f5d553110_0_4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26f4f8c833b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1" name="Google Shape;501;g26f4f8c833b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9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g26f5d553110_0_4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1" name="Google Shape;791;g26f5d553110_0_4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5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Google Shape;816;g26f5d553110_0_4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7" name="Google Shape;817;g26f5d553110_0_4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5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1125d80b419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1125d80b419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1ff18b49f31_1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Google Shape;514;g1ff18b49f31_1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g26f4965d74f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2" name="Google Shape;522;g26f4965d74f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1125d80b419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1" name="Google Shape;531;g1125d80b419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26f4965d74f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Google Shape;544;g26f4965d74f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26f5d553110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3" name="Google Shape;553;g26f5d553110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g26f5d553110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6" name="Google Shape;566;g26f5d553110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2817325" y="1297600"/>
            <a:ext cx="5313300" cy="167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2817325" y="3086006"/>
            <a:ext cx="2549700" cy="75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11" name="Google Shape;11;p2"/>
          <p:cNvGrpSpPr/>
          <p:nvPr/>
        </p:nvGrpSpPr>
        <p:grpSpPr>
          <a:xfrm>
            <a:off x="-674400" y="-2853400"/>
            <a:ext cx="4459203" cy="4665836"/>
            <a:chOff x="-674400" y="-2853400"/>
            <a:chExt cx="4459203" cy="4665836"/>
          </a:xfrm>
        </p:grpSpPr>
        <p:sp>
          <p:nvSpPr>
            <p:cNvPr id="12" name="Google Shape;12;p2"/>
            <p:cNvSpPr/>
            <p:nvPr/>
          </p:nvSpPr>
          <p:spPr>
            <a:xfrm>
              <a:off x="-674400" y="-2853400"/>
              <a:ext cx="4300847" cy="4665836"/>
            </a:xfrm>
            <a:custGeom>
              <a:rect b="b" l="l" r="r" t="t"/>
              <a:pathLst>
                <a:path extrusionOk="0" h="99136" w="91381">
                  <a:moveTo>
                    <a:pt x="77092" y="1"/>
                  </a:moveTo>
                  <a:cubicBezTo>
                    <a:pt x="75139" y="1"/>
                    <a:pt x="73192" y="742"/>
                    <a:pt x="71711" y="2223"/>
                  </a:cubicBezTo>
                  <a:lnTo>
                    <a:pt x="5191" y="68755"/>
                  </a:lnTo>
                  <a:cubicBezTo>
                    <a:pt x="1857" y="72065"/>
                    <a:pt x="0" y="76589"/>
                    <a:pt x="36" y="81292"/>
                  </a:cubicBezTo>
                  <a:cubicBezTo>
                    <a:pt x="48" y="86019"/>
                    <a:pt x="1941" y="90555"/>
                    <a:pt x="5298" y="93889"/>
                  </a:cubicBezTo>
                  <a:cubicBezTo>
                    <a:pt x="8800" y="97385"/>
                    <a:pt x="13392" y="99135"/>
                    <a:pt x="17968" y="99135"/>
                  </a:cubicBezTo>
                  <a:cubicBezTo>
                    <a:pt x="22494" y="99135"/>
                    <a:pt x="27005" y="97424"/>
                    <a:pt x="30432" y="93996"/>
                  </a:cubicBezTo>
                  <a:lnTo>
                    <a:pt x="32921" y="91508"/>
                  </a:lnTo>
                  <a:cubicBezTo>
                    <a:pt x="33111" y="91353"/>
                    <a:pt x="33302" y="91186"/>
                    <a:pt x="33480" y="90996"/>
                  </a:cubicBezTo>
                  <a:lnTo>
                    <a:pt x="88392" y="36084"/>
                  </a:lnTo>
                  <a:cubicBezTo>
                    <a:pt x="91381" y="33096"/>
                    <a:pt x="91369" y="28226"/>
                    <a:pt x="88344" y="25202"/>
                  </a:cubicBezTo>
                  <a:cubicBezTo>
                    <a:pt x="86829" y="23687"/>
                    <a:pt x="84844" y="22928"/>
                    <a:pt x="82865" y="22928"/>
                  </a:cubicBezTo>
                  <a:cubicBezTo>
                    <a:pt x="80909" y="22928"/>
                    <a:pt x="78959" y="23669"/>
                    <a:pt x="77474" y="25154"/>
                  </a:cubicBezTo>
                  <a:lnTo>
                    <a:pt x="19574" y="83054"/>
                  </a:lnTo>
                  <a:cubicBezTo>
                    <a:pt x="19090" y="83538"/>
                    <a:pt x="18452" y="83783"/>
                    <a:pt x="17813" y="83783"/>
                  </a:cubicBezTo>
                  <a:cubicBezTo>
                    <a:pt x="17210" y="83783"/>
                    <a:pt x="16607" y="83565"/>
                    <a:pt x="16133" y="83126"/>
                  </a:cubicBezTo>
                  <a:cubicBezTo>
                    <a:pt x="15657" y="82661"/>
                    <a:pt x="15383" y="82030"/>
                    <a:pt x="15371" y="81364"/>
                  </a:cubicBezTo>
                  <a:cubicBezTo>
                    <a:pt x="15371" y="80721"/>
                    <a:pt x="15621" y="80102"/>
                    <a:pt x="16085" y="79649"/>
                  </a:cubicBezTo>
                  <a:lnTo>
                    <a:pt x="82606" y="13129"/>
                  </a:lnTo>
                  <a:cubicBezTo>
                    <a:pt x="85582" y="10152"/>
                    <a:pt x="85570" y="5283"/>
                    <a:pt x="82558" y="2271"/>
                  </a:cubicBezTo>
                  <a:cubicBezTo>
                    <a:pt x="81044" y="757"/>
                    <a:pt x="79065" y="1"/>
                    <a:pt x="770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2699645">
              <a:off x="2674891" y="-1012245"/>
              <a:ext cx="358440" cy="2273920"/>
            </a:xfrm>
            <a:custGeom>
              <a:rect b="b" l="l" r="r" t="t"/>
              <a:pathLst>
                <a:path extrusionOk="0" h="66319" w="10455">
                  <a:moveTo>
                    <a:pt x="1" y="1"/>
                  </a:moveTo>
                  <a:lnTo>
                    <a:pt x="1" y="61091"/>
                  </a:lnTo>
                  <a:cubicBezTo>
                    <a:pt x="1" y="63985"/>
                    <a:pt x="2334" y="66318"/>
                    <a:pt x="5227" y="66318"/>
                  </a:cubicBezTo>
                  <a:cubicBezTo>
                    <a:pt x="8109" y="66318"/>
                    <a:pt x="10454" y="63973"/>
                    <a:pt x="10454" y="61091"/>
                  </a:cubicBezTo>
                  <a:lnTo>
                    <a:pt x="104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/>
          <p:nvPr/>
        </p:nvSpPr>
        <p:spPr>
          <a:xfrm rot="-8100195">
            <a:off x="7166010" y="3660571"/>
            <a:ext cx="651971" cy="4135636"/>
          </a:xfrm>
          <a:custGeom>
            <a:rect b="b" l="l" r="r" t="t"/>
            <a:pathLst>
              <a:path extrusionOk="0" h="66319" w="10455">
                <a:moveTo>
                  <a:pt x="1" y="1"/>
                </a:moveTo>
                <a:lnTo>
                  <a:pt x="1" y="61091"/>
                </a:lnTo>
                <a:cubicBezTo>
                  <a:pt x="1" y="63985"/>
                  <a:pt x="2334" y="66318"/>
                  <a:pt x="5227" y="66318"/>
                </a:cubicBezTo>
                <a:cubicBezTo>
                  <a:pt x="8109" y="66318"/>
                  <a:pt x="10454" y="63973"/>
                  <a:pt x="10454" y="61091"/>
                </a:cubicBezTo>
                <a:lnTo>
                  <a:pt x="1045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" name="Google Shape;15;p2"/>
          <p:cNvGrpSpPr/>
          <p:nvPr/>
        </p:nvGrpSpPr>
        <p:grpSpPr>
          <a:xfrm>
            <a:off x="8120113" y="534988"/>
            <a:ext cx="1269225" cy="740575"/>
            <a:chOff x="878675" y="4238213"/>
            <a:chExt cx="1269225" cy="740575"/>
          </a:xfrm>
        </p:grpSpPr>
        <p:sp>
          <p:nvSpPr>
            <p:cNvPr id="16" name="Google Shape;16;p2"/>
            <p:cNvSpPr/>
            <p:nvPr/>
          </p:nvSpPr>
          <p:spPr>
            <a:xfrm>
              <a:off x="878675" y="4238213"/>
              <a:ext cx="1269225" cy="198850"/>
            </a:xfrm>
            <a:custGeom>
              <a:rect b="b" l="l" r="r" t="t"/>
              <a:pathLst>
                <a:path extrusionOk="0" h="7954" w="50769">
                  <a:moveTo>
                    <a:pt x="0" y="0"/>
                  </a:moveTo>
                  <a:lnTo>
                    <a:pt x="0" y="5227"/>
                  </a:lnTo>
                  <a:cubicBezTo>
                    <a:pt x="1346" y="5227"/>
                    <a:pt x="1870" y="5560"/>
                    <a:pt x="2822" y="6168"/>
                  </a:cubicBezTo>
                  <a:cubicBezTo>
                    <a:pt x="3989" y="6930"/>
                    <a:pt x="5584" y="7954"/>
                    <a:pt x="8466" y="7954"/>
                  </a:cubicBezTo>
                  <a:cubicBezTo>
                    <a:pt x="11347" y="7954"/>
                    <a:pt x="12943" y="6930"/>
                    <a:pt x="14109" y="6168"/>
                  </a:cubicBezTo>
                  <a:cubicBezTo>
                    <a:pt x="15062" y="5560"/>
                    <a:pt x="15574" y="5227"/>
                    <a:pt x="16919" y="5227"/>
                  </a:cubicBezTo>
                  <a:cubicBezTo>
                    <a:pt x="18265" y="5227"/>
                    <a:pt x="18788" y="5560"/>
                    <a:pt x="19741" y="6168"/>
                  </a:cubicBezTo>
                  <a:cubicBezTo>
                    <a:pt x="20908" y="6930"/>
                    <a:pt x="22503" y="7954"/>
                    <a:pt x="25385" y="7954"/>
                  </a:cubicBezTo>
                  <a:cubicBezTo>
                    <a:pt x="28266" y="7954"/>
                    <a:pt x="29861" y="6930"/>
                    <a:pt x="31028" y="6168"/>
                  </a:cubicBezTo>
                  <a:cubicBezTo>
                    <a:pt x="31981" y="5560"/>
                    <a:pt x="32493" y="5227"/>
                    <a:pt x="33838" y="5227"/>
                  </a:cubicBezTo>
                  <a:cubicBezTo>
                    <a:pt x="35195" y="5227"/>
                    <a:pt x="35707" y="5560"/>
                    <a:pt x="36660" y="6168"/>
                  </a:cubicBezTo>
                  <a:cubicBezTo>
                    <a:pt x="37827" y="6930"/>
                    <a:pt x="39422" y="7954"/>
                    <a:pt x="42303" y="7954"/>
                  </a:cubicBezTo>
                  <a:cubicBezTo>
                    <a:pt x="45185" y="7954"/>
                    <a:pt x="46780" y="6930"/>
                    <a:pt x="47947" y="6168"/>
                  </a:cubicBezTo>
                  <a:cubicBezTo>
                    <a:pt x="48899" y="5560"/>
                    <a:pt x="49423" y="5227"/>
                    <a:pt x="50769" y="5227"/>
                  </a:cubicBezTo>
                  <a:lnTo>
                    <a:pt x="50769" y="0"/>
                  </a:lnTo>
                  <a:cubicBezTo>
                    <a:pt x="47875" y="0"/>
                    <a:pt x="46280" y="1024"/>
                    <a:pt x="45113" y="1786"/>
                  </a:cubicBezTo>
                  <a:cubicBezTo>
                    <a:pt x="44173" y="2393"/>
                    <a:pt x="43649" y="2727"/>
                    <a:pt x="42303" y="2727"/>
                  </a:cubicBezTo>
                  <a:cubicBezTo>
                    <a:pt x="40958" y="2727"/>
                    <a:pt x="40434" y="2393"/>
                    <a:pt x="39493" y="1786"/>
                  </a:cubicBezTo>
                  <a:cubicBezTo>
                    <a:pt x="38327" y="1024"/>
                    <a:pt x="36731" y="0"/>
                    <a:pt x="33838" y="0"/>
                  </a:cubicBezTo>
                  <a:cubicBezTo>
                    <a:pt x="30957" y="0"/>
                    <a:pt x="29361" y="1036"/>
                    <a:pt x="28194" y="1786"/>
                  </a:cubicBezTo>
                  <a:cubicBezTo>
                    <a:pt x="27254" y="2393"/>
                    <a:pt x="26730" y="2727"/>
                    <a:pt x="25385" y="2727"/>
                  </a:cubicBezTo>
                  <a:cubicBezTo>
                    <a:pt x="24039" y="2727"/>
                    <a:pt x="23515" y="2393"/>
                    <a:pt x="22575" y="1786"/>
                  </a:cubicBezTo>
                  <a:cubicBezTo>
                    <a:pt x="21408" y="1024"/>
                    <a:pt x="19812" y="0"/>
                    <a:pt x="16919" y="0"/>
                  </a:cubicBezTo>
                  <a:cubicBezTo>
                    <a:pt x="14038" y="0"/>
                    <a:pt x="12442" y="1036"/>
                    <a:pt x="11276" y="1786"/>
                  </a:cubicBezTo>
                  <a:cubicBezTo>
                    <a:pt x="10335" y="2393"/>
                    <a:pt x="9811" y="2727"/>
                    <a:pt x="8466" y="2727"/>
                  </a:cubicBezTo>
                  <a:cubicBezTo>
                    <a:pt x="7120" y="2727"/>
                    <a:pt x="6596" y="2393"/>
                    <a:pt x="5656" y="1786"/>
                  </a:cubicBezTo>
                  <a:cubicBezTo>
                    <a:pt x="4489" y="1024"/>
                    <a:pt x="2894" y="0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78675" y="4509063"/>
              <a:ext cx="1269225" cy="199175"/>
            </a:xfrm>
            <a:custGeom>
              <a:rect b="b" l="l" r="r" t="t"/>
              <a:pathLst>
                <a:path extrusionOk="0" h="7967" w="50769">
                  <a:moveTo>
                    <a:pt x="0" y="1"/>
                  </a:moveTo>
                  <a:lnTo>
                    <a:pt x="0" y="5228"/>
                  </a:lnTo>
                  <a:cubicBezTo>
                    <a:pt x="1346" y="5228"/>
                    <a:pt x="1870" y="5561"/>
                    <a:pt x="2822" y="6180"/>
                  </a:cubicBezTo>
                  <a:cubicBezTo>
                    <a:pt x="3989" y="6930"/>
                    <a:pt x="5584" y="7966"/>
                    <a:pt x="8466" y="7966"/>
                  </a:cubicBezTo>
                  <a:cubicBezTo>
                    <a:pt x="11347" y="7966"/>
                    <a:pt x="12943" y="6918"/>
                    <a:pt x="14109" y="6180"/>
                  </a:cubicBezTo>
                  <a:cubicBezTo>
                    <a:pt x="15062" y="5561"/>
                    <a:pt x="15574" y="5228"/>
                    <a:pt x="16919" y="5228"/>
                  </a:cubicBezTo>
                  <a:cubicBezTo>
                    <a:pt x="18265" y="5228"/>
                    <a:pt x="18788" y="5561"/>
                    <a:pt x="19741" y="6180"/>
                  </a:cubicBezTo>
                  <a:cubicBezTo>
                    <a:pt x="20908" y="6930"/>
                    <a:pt x="22503" y="7966"/>
                    <a:pt x="25385" y="7966"/>
                  </a:cubicBezTo>
                  <a:cubicBezTo>
                    <a:pt x="28266" y="7966"/>
                    <a:pt x="29861" y="6918"/>
                    <a:pt x="31028" y="6180"/>
                  </a:cubicBezTo>
                  <a:cubicBezTo>
                    <a:pt x="31981" y="5561"/>
                    <a:pt x="32493" y="5228"/>
                    <a:pt x="33838" y="5228"/>
                  </a:cubicBezTo>
                  <a:cubicBezTo>
                    <a:pt x="35195" y="5228"/>
                    <a:pt x="35707" y="5561"/>
                    <a:pt x="36660" y="6180"/>
                  </a:cubicBezTo>
                  <a:cubicBezTo>
                    <a:pt x="37827" y="6930"/>
                    <a:pt x="39422" y="7966"/>
                    <a:pt x="42303" y="7966"/>
                  </a:cubicBezTo>
                  <a:cubicBezTo>
                    <a:pt x="45185" y="7966"/>
                    <a:pt x="46780" y="6918"/>
                    <a:pt x="47947" y="6180"/>
                  </a:cubicBezTo>
                  <a:cubicBezTo>
                    <a:pt x="48899" y="5561"/>
                    <a:pt x="49423" y="5228"/>
                    <a:pt x="50769" y="5228"/>
                  </a:cubicBezTo>
                  <a:lnTo>
                    <a:pt x="50769" y="1"/>
                  </a:lnTo>
                  <a:cubicBezTo>
                    <a:pt x="47875" y="1"/>
                    <a:pt x="46280" y="1025"/>
                    <a:pt x="45113" y="1787"/>
                  </a:cubicBezTo>
                  <a:cubicBezTo>
                    <a:pt x="44173" y="2394"/>
                    <a:pt x="43649" y="2739"/>
                    <a:pt x="42303" y="2739"/>
                  </a:cubicBezTo>
                  <a:cubicBezTo>
                    <a:pt x="40958" y="2739"/>
                    <a:pt x="40434" y="2394"/>
                    <a:pt x="39493" y="1787"/>
                  </a:cubicBezTo>
                  <a:cubicBezTo>
                    <a:pt x="38327" y="1025"/>
                    <a:pt x="36731" y="1"/>
                    <a:pt x="33838" y="1"/>
                  </a:cubicBezTo>
                  <a:cubicBezTo>
                    <a:pt x="30957" y="1"/>
                    <a:pt x="29361" y="1049"/>
                    <a:pt x="28194" y="1787"/>
                  </a:cubicBezTo>
                  <a:cubicBezTo>
                    <a:pt x="27254" y="2394"/>
                    <a:pt x="26730" y="2739"/>
                    <a:pt x="25385" y="2739"/>
                  </a:cubicBezTo>
                  <a:cubicBezTo>
                    <a:pt x="24039" y="2739"/>
                    <a:pt x="23515" y="2394"/>
                    <a:pt x="22575" y="1787"/>
                  </a:cubicBezTo>
                  <a:cubicBezTo>
                    <a:pt x="21408" y="1025"/>
                    <a:pt x="19812" y="1"/>
                    <a:pt x="16919" y="1"/>
                  </a:cubicBezTo>
                  <a:cubicBezTo>
                    <a:pt x="14038" y="1"/>
                    <a:pt x="12442" y="1049"/>
                    <a:pt x="11276" y="1787"/>
                  </a:cubicBezTo>
                  <a:cubicBezTo>
                    <a:pt x="10335" y="2394"/>
                    <a:pt x="9811" y="2739"/>
                    <a:pt x="8466" y="2739"/>
                  </a:cubicBezTo>
                  <a:cubicBezTo>
                    <a:pt x="7120" y="2739"/>
                    <a:pt x="6596" y="2394"/>
                    <a:pt x="5656" y="1787"/>
                  </a:cubicBezTo>
                  <a:cubicBezTo>
                    <a:pt x="4489" y="1025"/>
                    <a:pt x="2894" y="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78675" y="4779638"/>
              <a:ext cx="1269225" cy="199150"/>
            </a:xfrm>
            <a:custGeom>
              <a:rect b="b" l="l" r="r" t="t"/>
              <a:pathLst>
                <a:path extrusionOk="0" h="7966" w="50769">
                  <a:moveTo>
                    <a:pt x="0" y="1"/>
                  </a:moveTo>
                  <a:lnTo>
                    <a:pt x="0" y="5227"/>
                  </a:lnTo>
                  <a:cubicBezTo>
                    <a:pt x="1346" y="5227"/>
                    <a:pt x="1870" y="5573"/>
                    <a:pt x="2822" y="6180"/>
                  </a:cubicBezTo>
                  <a:cubicBezTo>
                    <a:pt x="3989" y="6942"/>
                    <a:pt x="5584" y="7966"/>
                    <a:pt x="8466" y="7966"/>
                  </a:cubicBezTo>
                  <a:cubicBezTo>
                    <a:pt x="11347" y="7966"/>
                    <a:pt x="12943" y="6918"/>
                    <a:pt x="14109" y="6180"/>
                  </a:cubicBezTo>
                  <a:cubicBezTo>
                    <a:pt x="15062" y="5573"/>
                    <a:pt x="15574" y="5227"/>
                    <a:pt x="16919" y="5227"/>
                  </a:cubicBezTo>
                  <a:cubicBezTo>
                    <a:pt x="18265" y="5227"/>
                    <a:pt x="18788" y="5573"/>
                    <a:pt x="19741" y="6180"/>
                  </a:cubicBezTo>
                  <a:cubicBezTo>
                    <a:pt x="20908" y="6942"/>
                    <a:pt x="22503" y="7966"/>
                    <a:pt x="25385" y="7966"/>
                  </a:cubicBezTo>
                  <a:cubicBezTo>
                    <a:pt x="28266" y="7966"/>
                    <a:pt x="29861" y="6918"/>
                    <a:pt x="31028" y="6180"/>
                  </a:cubicBezTo>
                  <a:cubicBezTo>
                    <a:pt x="31981" y="5573"/>
                    <a:pt x="32493" y="5227"/>
                    <a:pt x="33838" y="5227"/>
                  </a:cubicBezTo>
                  <a:cubicBezTo>
                    <a:pt x="35195" y="5227"/>
                    <a:pt x="35707" y="5573"/>
                    <a:pt x="36660" y="6180"/>
                  </a:cubicBezTo>
                  <a:cubicBezTo>
                    <a:pt x="37827" y="6942"/>
                    <a:pt x="39422" y="7966"/>
                    <a:pt x="42303" y="7966"/>
                  </a:cubicBezTo>
                  <a:cubicBezTo>
                    <a:pt x="45185" y="7966"/>
                    <a:pt x="46780" y="6918"/>
                    <a:pt x="47947" y="6180"/>
                  </a:cubicBezTo>
                  <a:cubicBezTo>
                    <a:pt x="48899" y="5573"/>
                    <a:pt x="49423" y="5227"/>
                    <a:pt x="50769" y="5227"/>
                  </a:cubicBezTo>
                  <a:lnTo>
                    <a:pt x="50769" y="1"/>
                  </a:lnTo>
                  <a:cubicBezTo>
                    <a:pt x="47875" y="1"/>
                    <a:pt x="46280" y="1036"/>
                    <a:pt x="45113" y="1787"/>
                  </a:cubicBezTo>
                  <a:cubicBezTo>
                    <a:pt x="44173" y="2406"/>
                    <a:pt x="43649" y="2739"/>
                    <a:pt x="42303" y="2739"/>
                  </a:cubicBezTo>
                  <a:cubicBezTo>
                    <a:pt x="40958" y="2739"/>
                    <a:pt x="40434" y="2406"/>
                    <a:pt x="39493" y="1787"/>
                  </a:cubicBezTo>
                  <a:cubicBezTo>
                    <a:pt x="38327" y="1036"/>
                    <a:pt x="36731" y="1"/>
                    <a:pt x="33838" y="1"/>
                  </a:cubicBezTo>
                  <a:cubicBezTo>
                    <a:pt x="30957" y="1"/>
                    <a:pt x="29361" y="1036"/>
                    <a:pt x="28194" y="1787"/>
                  </a:cubicBezTo>
                  <a:cubicBezTo>
                    <a:pt x="27254" y="2406"/>
                    <a:pt x="26730" y="2739"/>
                    <a:pt x="25385" y="2739"/>
                  </a:cubicBezTo>
                  <a:cubicBezTo>
                    <a:pt x="24039" y="2739"/>
                    <a:pt x="23515" y="2406"/>
                    <a:pt x="22575" y="1787"/>
                  </a:cubicBezTo>
                  <a:cubicBezTo>
                    <a:pt x="21408" y="1036"/>
                    <a:pt x="19812" y="1"/>
                    <a:pt x="16919" y="1"/>
                  </a:cubicBezTo>
                  <a:cubicBezTo>
                    <a:pt x="14038" y="1"/>
                    <a:pt x="12442" y="1036"/>
                    <a:pt x="11276" y="1787"/>
                  </a:cubicBezTo>
                  <a:cubicBezTo>
                    <a:pt x="10335" y="2406"/>
                    <a:pt x="9811" y="2739"/>
                    <a:pt x="8466" y="2739"/>
                  </a:cubicBezTo>
                  <a:cubicBezTo>
                    <a:pt x="7120" y="2739"/>
                    <a:pt x="6596" y="2406"/>
                    <a:pt x="5656" y="1787"/>
                  </a:cubicBezTo>
                  <a:cubicBezTo>
                    <a:pt x="4489" y="1036"/>
                    <a:pt x="2894" y="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" name="Google Shape;19;p2"/>
          <p:cNvGrpSpPr/>
          <p:nvPr/>
        </p:nvGrpSpPr>
        <p:grpSpPr>
          <a:xfrm>
            <a:off x="7257684" y="198047"/>
            <a:ext cx="660720" cy="201300"/>
            <a:chOff x="3004984" y="4544318"/>
            <a:chExt cx="660720" cy="201300"/>
          </a:xfrm>
        </p:grpSpPr>
        <p:sp>
          <p:nvSpPr>
            <p:cNvPr id="20" name="Google Shape;20;p2"/>
            <p:cNvSpPr/>
            <p:nvPr/>
          </p:nvSpPr>
          <p:spPr>
            <a:xfrm>
              <a:off x="3004984" y="4544318"/>
              <a:ext cx="201300" cy="201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3432904" y="4544318"/>
              <a:ext cx="232800" cy="201300"/>
            </a:xfrm>
            <a:prstGeom prst="triangle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2577059" y="4744153"/>
            <a:ext cx="1088650" cy="201300"/>
            <a:chOff x="2577059" y="4745624"/>
            <a:chExt cx="1088650" cy="201300"/>
          </a:xfrm>
        </p:grpSpPr>
        <p:sp>
          <p:nvSpPr>
            <p:cNvPr id="23" name="Google Shape;23;p2"/>
            <p:cNvSpPr/>
            <p:nvPr/>
          </p:nvSpPr>
          <p:spPr>
            <a:xfrm>
              <a:off x="2577059" y="4745624"/>
              <a:ext cx="201300" cy="201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004984" y="4745624"/>
              <a:ext cx="201300" cy="201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3432909" y="4745624"/>
              <a:ext cx="232800" cy="2013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1"/>
          <p:cNvSpPr txBox="1"/>
          <p:nvPr>
            <p:ph hasCustomPrompt="1" type="title"/>
          </p:nvPr>
        </p:nvSpPr>
        <p:spPr>
          <a:xfrm>
            <a:off x="2154450" y="1222250"/>
            <a:ext cx="4835100" cy="125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22" name="Google Shape;122;p11"/>
          <p:cNvSpPr txBox="1"/>
          <p:nvPr>
            <p:ph idx="1" type="subTitle"/>
          </p:nvPr>
        </p:nvSpPr>
        <p:spPr>
          <a:xfrm>
            <a:off x="2154450" y="2437874"/>
            <a:ext cx="48351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123" name="Google Shape;123;p11"/>
          <p:cNvGrpSpPr/>
          <p:nvPr/>
        </p:nvGrpSpPr>
        <p:grpSpPr>
          <a:xfrm rot="10800000">
            <a:off x="-733382" y="-2901533"/>
            <a:ext cx="5560019" cy="5936569"/>
            <a:chOff x="4513316" y="1996714"/>
            <a:chExt cx="5560019" cy="5936569"/>
          </a:xfrm>
        </p:grpSpPr>
        <p:sp>
          <p:nvSpPr>
            <p:cNvPr id="124" name="Google Shape;124;p11"/>
            <p:cNvSpPr/>
            <p:nvPr/>
          </p:nvSpPr>
          <p:spPr>
            <a:xfrm rot="10800000">
              <a:off x="4513316" y="4342826"/>
              <a:ext cx="3309591" cy="3590458"/>
            </a:xfrm>
            <a:custGeom>
              <a:rect b="b" l="l" r="r" t="t"/>
              <a:pathLst>
                <a:path extrusionOk="0" h="99136" w="91381">
                  <a:moveTo>
                    <a:pt x="77092" y="1"/>
                  </a:moveTo>
                  <a:cubicBezTo>
                    <a:pt x="75139" y="1"/>
                    <a:pt x="73192" y="742"/>
                    <a:pt x="71711" y="2223"/>
                  </a:cubicBezTo>
                  <a:lnTo>
                    <a:pt x="5191" y="68755"/>
                  </a:lnTo>
                  <a:cubicBezTo>
                    <a:pt x="1857" y="72065"/>
                    <a:pt x="0" y="76589"/>
                    <a:pt x="36" y="81292"/>
                  </a:cubicBezTo>
                  <a:cubicBezTo>
                    <a:pt x="48" y="86019"/>
                    <a:pt x="1941" y="90555"/>
                    <a:pt x="5298" y="93889"/>
                  </a:cubicBezTo>
                  <a:cubicBezTo>
                    <a:pt x="8800" y="97385"/>
                    <a:pt x="13392" y="99135"/>
                    <a:pt x="17968" y="99135"/>
                  </a:cubicBezTo>
                  <a:cubicBezTo>
                    <a:pt x="22494" y="99135"/>
                    <a:pt x="27005" y="97424"/>
                    <a:pt x="30432" y="93996"/>
                  </a:cubicBezTo>
                  <a:lnTo>
                    <a:pt x="32921" y="91508"/>
                  </a:lnTo>
                  <a:cubicBezTo>
                    <a:pt x="33111" y="91353"/>
                    <a:pt x="33302" y="91186"/>
                    <a:pt x="33480" y="90996"/>
                  </a:cubicBezTo>
                  <a:lnTo>
                    <a:pt x="88392" y="36084"/>
                  </a:lnTo>
                  <a:cubicBezTo>
                    <a:pt x="91381" y="33096"/>
                    <a:pt x="91369" y="28226"/>
                    <a:pt x="88344" y="25202"/>
                  </a:cubicBezTo>
                  <a:cubicBezTo>
                    <a:pt x="86829" y="23687"/>
                    <a:pt x="84844" y="22928"/>
                    <a:pt x="82865" y="22928"/>
                  </a:cubicBezTo>
                  <a:cubicBezTo>
                    <a:pt x="80909" y="22928"/>
                    <a:pt x="78959" y="23669"/>
                    <a:pt x="77474" y="25154"/>
                  </a:cubicBezTo>
                  <a:lnTo>
                    <a:pt x="19574" y="83054"/>
                  </a:lnTo>
                  <a:cubicBezTo>
                    <a:pt x="19090" y="83538"/>
                    <a:pt x="18452" y="83783"/>
                    <a:pt x="17813" y="83783"/>
                  </a:cubicBezTo>
                  <a:cubicBezTo>
                    <a:pt x="17210" y="83783"/>
                    <a:pt x="16607" y="83565"/>
                    <a:pt x="16133" y="83126"/>
                  </a:cubicBezTo>
                  <a:cubicBezTo>
                    <a:pt x="15657" y="82661"/>
                    <a:pt x="15383" y="82030"/>
                    <a:pt x="15371" y="81364"/>
                  </a:cubicBezTo>
                  <a:cubicBezTo>
                    <a:pt x="15371" y="80721"/>
                    <a:pt x="15621" y="80102"/>
                    <a:pt x="16085" y="79649"/>
                  </a:cubicBezTo>
                  <a:lnTo>
                    <a:pt x="82606" y="13129"/>
                  </a:lnTo>
                  <a:cubicBezTo>
                    <a:pt x="85582" y="10152"/>
                    <a:pt x="85570" y="5283"/>
                    <a:pt x="82558" y="2271"/>
                  </a:cubicBezTo>
                  <a:cubicBezTo>
                    <a:pt x="81044" y="757"/>
                    <a:pt x="79065" y="1"/>
                    <a:pt x="770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11"/>
            <p:cNvSpPr/>
            <p:nvPr/>
          </p:nvSpPr>
          <p:spPr>
            <a:xfrm rot="-8100000">
              <a:off x="8087199" y="3254895"/>
              <a:ext cx="484820" cy="3075349"/>
            </a:xfrm>
            <a:custGeom>
              <a:rect b="b" l="l" r="r" t="t"/>
              <a:pathLst>
                <a:path extrusionOk="0" h="66319" w="10455">
                  <a:moveTo>
                    <a:pt x="1" y="1"/>
                  </a:moveTo>
                  <a:lnTo>
                    <a:pt x="1" y="61091"/>
                  </a:lnTo>
                  <a:cubicBezTo>
                    <a:pt x="1" y="63985"/>
                    <a:pt x="2334" y="66318"/>
                    <a:pt x="5227" y="66318"/>
                  </a:cubicBezTo>
                  <a:cubicBezTo>
                    <a:pt x="8109" y="66318"/>
                    <a:pt x="10454" y="63973"/>
                    <a:pt x="10454" y="61091"/>
                  </a:cubicBezTo>
                  <a:lnTo>
                    <a:pt x="1045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11"/>
            <p:cNvSpPr/>
            <p:nvPr/>
          </p:nvSpPr>
          <p:spPr>
            <a:xfrm rot="2700000">
              <a:off x="8909630" y="1931350"/>
              <a:ext cx="589243" cy="1868896"/>
            </a:xfrm>
            <a:custGeom>
              <a:rect b="b" l="l" r="r" t="t"/>
              <a:pathLst>
                <a:path extrusionOk="0" h="33160" w="10455">
                  <a:moveTo>
                    <a:pt x="1" y="0"/>
                  </a:moveTo>
                  <a:lnTo>
                    <a:pt x="1" y="27932"/>
                  </a:lnTo>
                  <a:cubicBezTo>
                    <a:pt x="1" y="30826"/>
                    <a:pt x="2334" y="33159"/>
                    <a:pt x="5228" y="33159"/>
                  </a:cubicBezTo>
                  <a:cubicBezTo>
                    <a:pt x="8109" y="33159"/>
                    <a:pt x="10454" y="30814"/>
                    <a:pt x="10454" y="27932"/>
                  </a:cubicBezTo>
                  <a:lnTo>
                    <a:pt x="1045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7" name="Google Shape;127;p11"/>
          <p:cNvSpPr/>
          <p:nvPr/>
        </p:nvSpPr>
        <p:spPr>
          <a:xfrm>
            <a:off x="-50" y="4476100"/>
            <a:ext cx="9144000" cy="667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8" name="Google Shape;128;p11"/>
          <p:cNvGrpSpPr/>
          <p:nvPr/>
        </p:nvGrpSpPr>
        <p:grpSpPr>
          <a:xfrm>
            <a:off x="8322044" y="207350"/>
            <a:ext cx="1269225" cy="740575"/>
            <a:chOff x="4805650" y="2718925"/>
            <a:chExt cx="1269225" cy="740575"/>
          </a:xfrm>
        </p:grpSpPr>
        <p:sp>
          <p:nvSpPr>
            <p:cNvPr id="129" name="Google Shape;129;p11"/>
            <p:cNvSpPr/>
            <p:nvPr/>
          </p:nvSpPr>
          <p:spPr>
            <a:xfrm>
              <a:off x="4805650" y="2718925"/>
              <a:ext cx="1269225" cy="198850"/>
            </a:xfrm>
            <a:custGeom>
              <a:rect b="b" l="l" r="r" t="t"/>
              <a:pathLst>
                <a:path extrusionOk="0" h="7954" w="50769">
                  <a:moveTo>
                    <a:pt x="0" y="0"/>
                  </a:moveTo>
                  <a:lnTo>
                    <a:pt x="0" y="5227"/>
                  </a:lnTo>
                  <a:cubicBezTo>
                    <a:pt x="1346" y="5227"/>
                    <a:pt x="1870" y="5560"/>
                    <a:pt x="2822" y="6168"/>
                  </a:cubicBezTo>
                  <a:cubicBezTo>
                    <a:pt x="3989" y="6930"/>
                    <a:pt x="5584" y="7954"/>
                    <a:pt x="8466" y="7954"/>
                  </a:cubicBezTo>
                  <a:cubicBezTo>
                    <a:pt x="11347" y="7954"/>
                    <a:pt x="12943" y="6930"/>
                    <a:pt x="14109" y="6168"/>
                  </a:cubicBezTo>
                  <a:cubicBezTo>
                    <a:pt x="15062" y="5560"/>
                    <a:pt x="15574" y="5227"/>
                    <a:pt x="16919" y="5227"/>
                  </a:cubicBezTo>
                  <a:cubicBezTo>
                    <a:pt x="18265" y="5227"/>
                    <a:pt x="18788" y="5560"/>
                    <a:pt x="19741" y="6168"/>
                  </a:cubicBezTo>
                  <a:cubicBezTo>
                    <a:pt x="20908" y="6930"/>
                    <a:pt x="22503" y="7954"/>
                    <a:pt x="25385" y="7954"/>
                  </a:cubicBezTo>
                  <a:cubicBezTo>
                    <a:pt x="28266" y="7954"/>
                    <a:pt x="29861" y="6930"/>
                    <a:pt x="31028" y="6168"/>
                  </a:cubicBezTo>
                  <a:cubicBezTo>
                    <a:pt x="31981" y="5560"/>
                    <a:pt x="32493" y="5227"/>
                    <a:pt x="33838" y="5227"/>
                  </a:cubicBezTo>
                  <a:cubicBezTo>
                    <a:pt x="35195" y="5227"/>
                    <a:pt x="35707" y="5560"/>
                    <a:pt x="36660" y="6168"/>
                  </a:cubicBezTo>
                  <a:cubicBezTo>
                    <a:pt x="37827" y="6930"/>
                    <a:pt x="39422" y="7954"/>
                    <a:pt x="42303" y="7954"/>
                  </a:cubicBezTo>
                  <a:cubicBezTo>
                    <a:pt x="45185" y="7954"/>
                    <a:pt x="46780" y="6930"/>
                    <a:pt x="47947" y="6168"/>
                  </a:cubicBezTo>
                  <a:cubicBezTo>
                    <a:pt x="48899" y="5560"/>
                    <a:pt x="49423" y="5227"/>
                    <a:pt x="50769" y="5227"/>
                  </a:cubicBezTo>
                  <a:lnTo>
                    <a:pt x="50769" y="0"/>
                  </a:lnTo>
                  <a:cubicBezTo>
                    <a:pt x="47875" y="0"/>
                    <a:pt x="46280" y="1024"/>
                    <a:pt x="45113" y="1786"/>
                  </a:cubicBezTo>
                  <a:cubicBezTo>
                    <a:pt x="44173" y="2393"/>
                    <a:pt x="43649" y="2727"/>
                    <a:pt x="42303" y="2727"/>
                  </a:cubicBezTo>
                  <a:cubicBezTo>
                    <a:pt x="40958" y="2727"/>
                    <a:pt x="40434" y="2393"/>
                    <a:pt x="39493" y="1786"/>
                  </a:cubicBezTo>
                  <a:cubicBezTo>
                    <a:pt x="38327" y="1024"/>
                    <a:pt x="36731" y="0"/>
                    <a:pt x="33838" y="0"/>
                  </a:cubicBezTo>
                  <a:cubicBezTo>
                    <a:pt x="30957" y="0"/>
                    <a:pt x="29361" y="1036"/>
                    <a:pt x="28194" y="1786"/>
                  </a:cubicBezTo>
                  <a:cubicBezTo>
                    <a:pt x="27254" y="2393"/>
                    <a:pt x="26730" y="2727"/>
                    <a:pt x="25385" y="2727"/>
                  </a:cubicBezTo>
                  <a:cubicBezTo>
                    <a:pt x="24039" y="2727"/>
                    <a:pt x="23515" y="2393"/>
                    <a:pt x="22575" y="1786"/>
                  </a:cubicBezTo>
                  <a:cubicBezTo>
                    <a:pt x="21408" y="1024"/>
                    <a:pt x="19812" y="0"/>
                    <a:pt x="16919" y="0"/>
                  </a:cubicBezTo>
                  <a:cubicBezTo>
                    <a:pt x="14038" y="0"/>
                    <a:pt x="12442" y="1036"/>
                    <a:pt x="11276" y="1786"/>
                  </a:cubicBezTo>
                  <a:cubicBezTo>
                    <a:pt x="10335" y="2393"/>
                    <a:pt x="9811" y="2727"/>
                    <a:pt x="8466" y="2727"/>
                  </a:cubicBezTo>
                  <a:cubicBezTo>
                    <a:pt x="7120" y="2727"/>
                    <a:pt x="6596" y="2393"/>
                    <a:pt x="5656" y="1786"/>
                  </a:cubicBezTo>
                  <a:cubicBezTo>
                    <a:pt x="4489" y="1024"/>
                    <a:pt x="2894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11"/>
            <p:cNvSpPr/>
            <p:nvPr/>
          </p:nvSpPr>
          <p:spPr>
            <a:xfrm>
              <a:off x="4805650" y="2989775"/>
              <a:ext cx="1269225" cy="199175"/>
            </a:xfrm>
            <a:custGeom>
              <a:rect b="b" l="l" r="r" t="t"/>
              <a:pathLst>
                <a:path extrusionOk="0" h="7967" w="50769">
                  <a:moveTo>
                    <a:pt x="0" y="1"/>
                  </a:moveTo>
                  <a:lnTo>
                    <a:pt x="0" y="5228"/>
                  </a:lnTo>
                  <a:cubicBezTo>
                    <a:pt x="1346" y="5228"/>
                    <a:pt x="1870" y="5561"/>
                    <a:pt x="2822" y="6180"/>
                  </a:cubicBezTo>
                  <a:cubicBezTo>
                    <a:pt x="3989" y="6930"/>
                    <a:pt x="5584" y="7966"/>
                    <a:pt x="8466" y="7966"/>
                  </a:cubicBezTo>
                  <a:cubicBezTo>
                    <a:pt x="11347" y="7966"/>
                    <a:pt x="12943" y="6918"/>
                    <a:pt x="14109" y="6180"/>
                  </a:cubicBezTo>
                  <a:cubicBezTo>
                    <a:pt x="15062" y="5561"/>
                    <a:pt x="15574" y="5228"/>
                    <a:pt x="16919" y="5228"/>
                  </a:cubicBezTo>
                  <a:cubicBezTo>
                    <a:pt x="18265" y="5228"/>
                    <a:pt x="18788" y="5561"/>
                    <a:pt x="19741" y="6180"/>
                  </a:cubicBezTo>
                  <a:cubicBezTo>
                    <a:pt x="20908" y="6930"/>
                    <a:pt x="22503" y="7966"/>
                    <a:pt x="25385" y="7966"/>
                  </a:cubicBezTo>
                  <a:cubicBezTo>
                    <a:pt x="28266" y="7966"/>
                    <a:pt x="29861" y="6918"/>
                    <a:pt x="31028" y="6180"/>
                  </a:cubicBezTo>
                  <a:cubicBezTo>
                    <a:pt x="31981" y="5561"/>
                    <a:pt x="32493" y="5228"/>
                    <a:pt x="33838" y="5228"/>
                  </a:cubicBezTo>
                  <a:cubicBezTo>
                    <a:pt x="35195" y="5228"/>
                    <a:pt x="35707" y="5561"/>
                    <a:pt x="36660" y="6180"/>
                  </a:cubicBezTo>
                  <a:cubicBezTo>
                    <a:pt x="37827" y="6930"/>
                    <a:pt x="39422" y="7966"/>
                    <a:pt x="42303" y="7966"/>
                  </a:cubicBezTo>
                  <a:cubicBezTo>
                    <a:pt x="45185" y="7966"/>
                    <a:pt x="46780" y="6918"/>
                    <a:pt x="47947" y="6180"/>
                  </a:cubicBezTo>
                  <a:cubicBezTo>
                    <a:pt x="48899" y="5561"/>
                    <a:pt x="49423" y="5228"/>
                    <a:pt x="50769" y="5228"/>
                  </a:cubicBezTo>
                  <a:lnTo>
                    <a:pt x="50769" y="1"/>
                  </a:lnTo>
                  <a:cubicBezTo>
                    <a:pt x="47875" y="1"/>
                    <a:pt x="46280" y="1025"/>
                    <a:pt x="45113" y="1787"/>
                  </a:cubicBezTo>
                  <a:cubicBezTo>
                    <a:pt x="44173" y="2394"/>
                    <a:pt x="43649" y="2739"/>
                    <a:pt x="42303" y="2739"/>
                  </a:cubicBezTo>
                  <a:cubicBezTo>
                    <a:pt x="40958" y="2739"/>
                    <a:pt x="40434" y="2394"/>
                    <a:pt x="39493" y="1787"/>
                  </a:cubicBezTo>
                  <a:cubicBezTo>
                    <a:pt x="38327" y="1025"/>
                    <a:pt x="36731" y="1"/>
                    <a:pt x="33838" y="1"/>
                  </a:cubicBezTo>
                  <a:cubicBezTo>
                    <a:pt x="30957" y="1"/>
                    <a:pt x="29361" y="1049"/>
                    <a:pt x="28194" y="1787"/>
                  </a:cubicBezTo>
                  <a:cubicBezTo>
                    <a:pt x="27254" y="2394"/>
                    <a:pt x="26730" y="2739"/>
                    <a:pt x="25385" y="2739"/>
                  </a:cubicBezTo>
                  <a:cubicBezTo>
                    <a:pt x="24039" y="2739"/>
                    <a:pt x="23515" y="2394"/>
                    <a:pt x="22575" y="1787"/>
                  </a:cubicBezTo>
                  <a:cubicBezTo>
                    <a:pt x="21408" y="1025"/>
                    <a:pt x="19812" y="1"/>
                    <a:pt x="16919" y="1"/>
                  </a:cubicBezTo>
                  <a:cubicBezTo>
                    <a:pt x="14038" y="1"/>
                    <a:pt x="12442" y="1049"/>
                    <a:pt x="11276" y="1787"/>
                  </a:cubicBezTo>
                  <a:cubicBezTo>
                    <a:pt x="10335" y="2394"/>
                    <a:pt x="9811" y="2739"/>
                    <a:pt x="8466" y="2739"/>
                  </a:cubicBezTo>
                  <a:cubicBezTo>
                    <a:pt x="7120" y="2739"/>
                    <a:pt x="6596" y="2394"/>
                    <a:pt x="5656" y="1787"/>
                  </a:cubicBezTo>
                  <a:cubicBezTo>
                    <a:pt x="4489" y="1025"/>
                    <a:pt x="2894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11"/>
            <p:cNvSpPr/>
            <p:nvPr/>
          </p:nvSpPr>
          <p:spPr>
            <a:xfrm>
              <a:off x="4805650" y="3260350"/>
              <a:ext cx="1269225" cy="199150"/>
            </a:xfrm>
            <a:custGeom>
              <a:rect b="b" l="l" r="r" t="t"/>
              <a:pathLst>
                <a:path extrusionOk="0" h="7966" w="50769">
                  <a:moveTo>
                    <a:pt x="0" y="1"/>
                  </a:moveTo>
                  <a:lnTo>
                    <a:pt x="0" y="5227"/>
                  </a:lnTo>
                  <a:cubicBezTo>
                    <a:pt x="1346" y="5227"/>
                    <a:pt x="1870" y="5573"/>
                    <a:pt x="2822" y="6180"/>
                  </a:cubicBezTo>
                  <a:cubicBezTo>
                    <a:pt x="3989" y="6942"/>
                    <a:pt x="5584" y="7966"/>
                    <a:pt x="8466" y="7966"/>
                  </a:cubicBezTo>
                  <a:cubicBezTo>
                    <a:pt x="11347" y="7966"/>
                    <a:pt x="12943" y="6918"/>
                    <a:pt x="14109" y="6180"/>
                  </a:cubicBezTo>
                  <a:cubicBezTo>
                    <a:pt x="15062" y="5573"/>
                    <a:pt x="15574" y="5227"/>
                    <a:pt x="16919" y="5227"/>
                  </a:cubicBezTo>
                  <a:cubicBezTo>
                    <a:pt x="18265" y="5227"/>
                    <a:pt x="18788" y="5573"/>
                    <a:pt x="19741" y="6180"/>
                  </a:cubicBezTo>
                  <a:cubicBezTo>
                    <a:pt x="20908" y="6942"/>
                    <a:pt x="22503" y="7966"/>
                    <a:pt x="25385" y="7966"/>
                  </a:cubicBezTo>
                  <a:cubicBezTo>
                    <a:pt x="28266" y="7966"/>
                    <a:pt x="29861" y="6918"/>
                    <a:pt x="31028" y="6180"/>
                  </a:cubicBezTo>
                  <a:cubicBezTo>
                    <a:pt x="31981" y="5573"/>
                    <a:pt x="32493" y="5227"/>
                    <a:pt x="33838" y="5227"/>
                  </a:cubicBezTo>
                  <a:cubicBezTo>
                    <a:pt x="35195" y="5227"/>
                    <a:pt x="35707" y="5573"/>
                    <a:pt x="36660" y="6180"/>
                  </a:cubicBezTo>
                  <a:cubicBezTo>
                    <a:pt x="37827" y="6942"/>
                    <a:pt x="39422" y="7966"/>
                    <a:pt x="42303" y="7966"/>
                  </a:cubicBezTo>
                  <a:cubicBezTo>
                    <a:pt x="45185" y="7966"/>
                    <a:pt x="46780" y="6918"/>
                    <a:pt x="47947" y="6180"/>
                  </a:cubicBezTo>
                  <a:cubicBezTo>
                    <a:pt x="48899" y="5573"/>
                    <a:pt x="49423" y="5227"/>
                    <a:pt x="50769" y="5227"/>
                  </a:cubicBezTo>
                  <a:lnTo>
                    <a:pt x="50769" y="1"/>
                  </a:lnTo>
                  <a:cubicBezTo>
                    <a:pt x="47875" y="1"/>
                    <a:pt x="46280" y="1036"/>
                    <a:pt x="45113" y="1787"/>
                  </a:cubicBezTo>
                  <a:cubicBezTo>
                    <a:pt x="44173" y="2406"/>
                    <a:pt x="43649" y="2739"/>
                    <a:pt x="42303" y="2739"/>
                  </a:cubicBezTo>
                  <a:cubicBezTo>
                    <a:pt x="40958" y="2739"/>
                    <a:pt x="40434" y="2406"/>
                    <a:pt x="39493" y="1787"/>
                  </a:cubicBezTo>
                  <a:cubicBezTo>
                    <a:pt x="38327" y="1036"/>
                    <a:pt x="36731" y="1"/>
                    <a:pt x="33838" y="1"/>
                  </a:cubicBezTo>
                  <a:cubicBezTo>
                    <a:pt x="30957" y="1"/>
                    <a:pt x="29361" y="1036"/>
                    <a:pt x="28194" y="1787"/>
                  </a:cubicBezTo>
                  <a:cubicBezTo>
                    <a:pt x="27254" y="2406"/>
                    <a:pt x="26730" y="2739"/>
                    <a:pt x="25385" y="2739"/>
                  </a:cubicBezTo>
                  <a:cubicBezTo>
                    <a:pt x="24039" y="2739"/>
                    <a:pt x="23515" y="2406"/>
                    <a:pt x="22575" y="1787"/>
                  </a:cubicBezTo>
                  <a:cubicBezTo>
                    <a:pt x="21408" y="1036"/>
                    <a:pt x="19812" y="1"/>
                    <a:pt x="16919" y="1"/>
                  </a:cubicBezTo>
                  <a:cubicBezTo>
                    <a:pt x="14038" y="1"/>
                    <a:pt x="12442" y="1036"/>
                    <a:pt x="11276" y="1787"/>
                  </a:cubicBezTo>
                  <a:cubicBezTo>
                    <a:pt x="10335" y="2406"/>
                    <a:pt x="9811" y="2739"/>
                    <a:pt x="8466" y="2739"/>
                  </a:cubicBezTo>
                  <a:cubicBezTo>
                    <a:pt x="7120" y="2739"/>
                    <a:pt x="6596" y="2406"/>
                    <a:pt x="5656" y="1787"/>
                  </a:cubicBezTo>
                  <a:cubicBezTo>
                    <a:pt x="4489" y="1036"/>
                    <a:pt x="2894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35" name="Google Shape;135;p13"/>
          <p:cNvSpPr txBox="1"/>
          <p:nvPr>
            <p:ph hasCustomPrompt="1" idx="2" type="title"/>
          </p:nvPr>
        </p:nvSpPr>
        <p:spPr>
          <a:xfrm>
            <a:off x="948600" y="1623175"/>
            <a:ext cx="6054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6" name="Google Shape;136;p13"/>
          <p:cNvSpPr txBox="1"/>
          <p:nvPr>
            <p:ph hasCustomPrompt="1" idx="3" type="title"/>
          </p:nvPr>
        </p:nvSpPr>
        <p:spPr>
          <a:xfrm>
            <a:off x="948600" y="2500326"/>
            <a:ext cx="6054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7" name="Google Shape;137;p13"/>
          <p:cNvSpPr txBox="1"/>
          <p:nvPr>
            <p:ph hasCustomPrompt="1" idx="4" type="title"/>
          </p:nvPr>
        </p:nvSpPr>
        <p:spPr>
          <a:xfrm>
            <a:off x="4509973" y="1623175"/>
            <a:ext cx="6054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8" name="Google Shape;138;p13"/>
          <p:cNvSpPr txBox="1"/>
          <p:nvPr>
            <p:ph hasCustomPrompt="1" idx="5" type="title"/>
          </p:nvPr>
        </p:nvSpPr>
        <p:spPr>
          <a:xfrm>
            <a:off x="4509973" y="2500324"/>
            <a:ext cx="6054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9" name="Google Shape;139;p13"/>
          <p:cNvSpPr txBox="1"/>
          <p:nvPr>
            <p:ph hasCustomPrompt="1" idx="6" type="title"/>
          </p:nvPr>
        </p:nvSpPr>
        <p:spPr>
          <a:xfrm>
            <a:off x="4509973" y="3377478"/>
            <a:ext cx="6054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40" name="Google Shape;140;p13"/>
          <p:cNvSpPr txBox="1"/>
          <p:nvPr>
            <p:ph hasCustomPrompt="1" idx="7" type="title"/>
          </p:nvPr>
        </p:nvSpPr>
        <p:spPr>
          <a:xfrm>
            <a:off x="948600" y="3377478"/>
            <a:ext cx="6054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41" name="Google Shape;141;p13"/>
          <p:cNvSpPr txBox="1"/>
          <p:nvPr>
            <p:ph idx="1" type="subTitle"/>
          </p:nvPr>
        </p:nvSpPr>
        <p:spPr>
          <a:xfrm>
            <a:off x="1606925" y="1623175"/>
            <a:ext cx="2589600" cy="4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1800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42" name="Google Shape;142;p13"/>
          <p:cNvSpPr txBox="1"/>
          <p:nvPr>
            <p:ph idx="8" type="subTitle"/>
          </p:nvPr>
        </p:nvSpPr>
        <p:spPr>
          <a:xfrm>
            <a:off x="5168503" y="1623175"/>
            <a:ext cx="2589600" cy="4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1800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43" name="Google Shape;143;p13"/>
          <p:cNvSpPr txBox="1"/>
          <p:nvPr>
            <p:ph idx="9" type="subTitle"/>
          </p:nvPr>
        </p:nvSpPr>
        <p:spPr>
          <a:xfrm>
            <a:off x="5168475" y="3377476"/>
            <a:ext cx="2589600" cy="4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1800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44" name="Google Shape;144;p13"/>
          <p:cNvSpPr txBox="1"/>
          <p:nvPr>
            <p:ph idx="13" type="subTitle"/>
          </p:nvPr>
        </p:nvSpPr>
        <p:spPr>
          <a:xfrm>
            <a:off x="1606925" y="2500323"/>
            <a:ext cx="2589600" cy="4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1800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45" name="Google Shape;145;p13"/>
          <p:cNvSpPr txBox="1"/>
          <p:nvPr>
            <p:ph idx="14" type="subTitle"/>
          </p:nvPr>
        </p:nvSpPr>
        <p:spPr>
          <a:xfrm>
            <a:off x="5168503" y="2500325"/>
            <a:ext cx="2589600" cy="4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1800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46" name="Google Shape;146;p13"/>
          <p:cNvSpPr txBox="1"/>
          <p:nvPr>
            <p:ph idx="15" type="subTitle"/>
          </p:nvPr>
        </p:nvSpPr>
        <p:spPr>
          <a:xfrm>
            <a:off x="1606925" y="3377476"/>
            <a:ext cx="2589600" cy="4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1800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47" name="Google Shape;147;p13"/>
          <p:cNvSpPr/>
          <p:nvPr/>
        </p:nvSpPr>
        <p:spPr>
          <a:xfrm rot="2700075">
            <a:off x="8329316" y="3504270"/>
            <a:ext cx="846457" cy="2684699"/>
          </a:xfrm>
          <a:custGeom>
            <a:rect b="b" l="l" r="r" t="t"/>
            <a:pathLst>
              <a:path extrusionOk="0" h="33160" w="10455">
                <a:moveTo>
                  <a:pt x="1" y="0"/>
                </a:moveTo>
                <a:lnTo>
                  <a:pt x="1" y="27932"/>
                </a:lnTo>
                <a:cubicBezTo>
                  <a:pt x="1" y="30826"/>
                  <a:pt x="2334" y="33159"/>
                  <a:pt x="5228" y="33159"/>
                </a:cubicBezTo>
                <a:cubicBezTo>
                  <a:pt x="8109" y="33159"/>
                  <a:pt x="10454" y="30814"/>
                  <a:pt x="10454" y="27932"/>
                </a:cubicBezTo>
                <a:lnTo>
                  <a:pt x="1045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8" name="Google Shape;148;p13"/>
          <p:cNvGrpSpPr/>
          <p:nvPr/>
        </p:nvGrpSpPr>
        <p:grpSpPr>
          <a:xfrm>
            <a:off x="-76439" y="4569403"/>
            <a:ext cx="2421237" cy="706360"/>
            <a:chOff x="-76439" y="4569403"/>
            <a:chExt cx="2421237" cy="706360"/>
          </a:xfrm>
        </p:grpSpPr>
        <p:grpSp>
          <p:nvGrpSpPr>
            <p:cNvPr id="149" name="Google Shape;149;p13"/>
            <p:cNvGrpSpPr/>
            <p:nvPr/>
          </p:nvGrpSpPr>
          <p:grpSpPr>
            <a:xfrm>
              <a:off x="-76439" y="4569403"/>
              <a:ext cx="1210587" cy="706360"/>
              <a:chOff x="4805650" y="2718925"/>
              <a:chExt cx="1269225" cy="740575"/>
            </a:xfrm>
          </p:grpSpPr>
          <p:sp>
            <p:nvSpPr>
              <p:cNvPr id="150" name="Google Shape;150;p13"/>
              <p:cNvSpPr/>
              <p:nvPr/>
            </p:nvSpPr>
            <p:spPr>
              <a:xfrm>
                <a:off x="4805650" y="2718925"/>
                <a:ext cx="1269225" cy="198850"/>
              </a:xfrm>
              <a:custGeom>
                <a:rect b="b" l="l" r="r" t="t"/>
                <a:pathLst>
                  <a:path extrusionOk="0" h="7954" w="50769">
                    <a:moveTo>
                      <a:pt x="0" y="0"/>
                    </a:moveTo>
                    <a:lnTo>
                      <a:pt x="0" y="5227"/>
                    </a:lnTo>
                    <a:cubicBezTo>
                      <a:pt x="1346" y="5227"/>
                      <a:pt x="1870" y="5560"/>
                      <a:pt x="2822" y="6168"/>
                    </a:cubicBezTo>
                    <a:cubicBezTo>
                      <a:pt x="3989" y="6930"/>
                      <a:pt x="5584" y="7954"/>
                      <a:pt x="8466" y="7954"/>
                    </a:cubicBezTo>
                    <a:cubicBezTo>
                      <a:pt x="11347" y="7954"/>
                      <a:pt x="12943" y="6930"/>
                      <a:pt x="14109" y="6168"/>
                    </a:cubicBezTo>
                    <a:cubicBezTo>
                      <a:pt x="15062" y="5560"/>
                      <a:pt x="15574" y="5227"/>
                      <a:pt x="16919" y="5227"/>
                    </a:cubicBezTo>
                    <a:cubicBezTo>
                      <a:pt x="18265" y="5227"/>
                      <a:pt x="18788" y="5560"/>
                      <a:pt x="19741" y="6168"/>
                    </a:cubicBezTo>
                    <a:cubicBezTo>
                      <a:pt x="20908" y="6930"/>
                      <a:pt x="22503" y="7954"/>
                      <a:pt x="25385" y="7954"/>
                    </a:cubicBezTo>
                    <a:cubicBezTo>
                      <a:pt x="28266" y="7954"/>
                      <a:pt x="29861" y="6930"/>
                      <a:pt x="31028" y="6168"/>
                    </a:cubicBezTo>
                    <a:cubicBezTo>
                      <a:pt x="31981" y="5560"/>
                      <a:pt x="32493" y="5227"/>
                      <a:pt x="33838" y="5227"/>
                    </a:cubicBezTo>
                    <a:cubicBezTo>
                      <a:pt x="35195" y="5227"/>
                      <a:pt x="35707" y="5560"/>
                      <a:pt x="36660" y="6168"/>
                    </a:cubicBezTo>
                    <a:cubicBezTo>
                      <a:pt x="37827" y="6930"/>
                      <a:pt x="39422" y="7954"/>
                      <a:pt x="42303" y="7954"/>
                    </a:cubicBezTo>
                    <a:cubicBezTo>
                      <a:pt x="45185" y="7954"/>
                      <a:pt x="46780" y="6930"/>
                      <a:pt x="47947" y="6168"/>
                    </a:cubicBezTo>
                    <a:cubicBezTo>
                      <a:pt x="48899" y="5560"/>
                      <a:pt x="49423" y="5227"/>
                      <a:pt x="50769" y="5227"/>
                    </a:cubicBezTo>
                    <a:lnTo>
                      <a:pt x="50769" y="0"/>
                    </a:lnTo>
                    <a:cubicBezTo>
                      <a:pt x="47875" y="0"/>
                      <a:pt x="46280" y="1024"/>
                      <a:pt x="45113" y="1786"/>
                    </a:cubicBezTo>
                    <a:cubicBezTo>
                      <a:pt x="44173" y="2393"/>
                      <a:pt x="43649" y="2727"/>
                      <a:pt x="42303" y="2727"/>
                    </a:cubicBezTo>
                    <a:cubicBezTo>
                      <a:pt x="40958" y="2727"/>
                      <a:pt x="40434" y="2393"/>
                      <a:pt x="39493" y="1786"/>
                    </a:cubicBezTo>
                    <a:cubicBezTo>
                      <a:pt x="38327" y="1024"/>
                      <a:pt x="36731" y="0"/>
                      <a:pt x="33838" y="0"/>
                    </a:cubicBezTo>
                    <a:cubicBezTo>
                      <a:pt x="30957" y="0"/>
                      <a:pt x="29361" y="1036"/>
                      <a:pt x="28194" y="1786"/>
                    </a:cubicBezTo>
                    <a:cubicBezTo>
                      <a:pt x="27254" y="2393"/>
                      <a:pt x="26730" y="2727"/>
                      <a:pt x="25385" y="2727"/>
                    </a:cubicBezTo>
                    <a:cubicBezTo>
                      <a:pt x="24039" y="2727"/>
                      <a:pt x="23515" y="2393"/>
                      <a:pt x="22575" y="1786"/>
                    </a:cubicBezTo>
                    <a:cubicBezTo>
                      <a:pt x="21408" y="1024"/>
                      <a:pt x="19812" y="0"/>
                      <a:pt x="16919" y="0"/>
                    </a:cubicBezTo>
                    <a:cubicBezTo>
                      <a:pt x="14038" y="0"/>
                      <a:pt x="12442" y="1036"/>
                      <a:pt x="11276" y="1786"/>
                    </a:cubicBezTo>
                    <a:cubicBezTo>
                      <a:pt x="10335" y="2393"/>
                      <a:pt x="9811" y="2727"/>
                      <a:pt x="8466" y="2727"/>
                    </a:cubicBezTo>
                    <a:cubicBezTo>
                      <a:pt x="7120" y="2727"/>
                      <a:pt x="6596" y="2393"/>
                      <a:pt x="5656" y="1786"/>
                    </a:cubicBezTo>
                    <a:cubicBezTo>
                      <a:pt x="4489" y="1024"/>
                      <a:pt x="2894" y="0"/>
                      <a:pt x="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3"/>
              <p:cNvSpPr/>
              <p:nvPr/>
            </p:nvSpPr>
            <p:spPr>
              <a:xfrm>
                <a:off x="4805650" y="2989775"/>
                <a:ext cx="1269225" cy="199175"/>
              </a:xfrm>
              <a:custGeom>
                <a:rect b="b" l="l" r="r" t="t"/>
                <a:pathLst>
                  <a:path extrusionOk="0" h="7967" w="50769">
                    <a:moveTo>
                      <a:pt x="0" y="1"/>
                    </a:moveTo>
                    <a:lnTo>
                      <a:pt x="0" y="5228"/>
                    </a:lnTo>
                    <a:cubicBezTo>
                      <a:pt x="1346" y="5228"/>
                      <a:pt x="1870" y="5561"/>
                      <a:pt x="2822" y="6180"/>
                    </a:cubicBezTo>
                    <a:cubicBezTo>
                      <a:pt x="3989" y="6930"/>
                      <a:pt x="5584" y="7966"/>
                      <a:pt x="8466" y="7966"/>
                    </a:cubicBezTo>
                    <a:cubicBezTo>
                      <a:pt x="11347" y="7966"/>
                      <a:pt x="12943" y="6918"/>
                      <a:pt x="14109" y="6180"/>
                    </a:cubicBezTo>
                    <a:cubicBezTo>
                      <a:pt x="15062" y="5561"/>
                      <a:pt x="15574" y="5228"/>
                      <a:pt x="16919" y="5228"/>
                    </a:cubicBezTo>
                    <a:cubicBezTo>
                      <a:pt x="18265" y="5228"/>
                      <a:pt x="18788" y="5561"/>
                      <a:pt x="19741" y="6180"/>
                    </a:cubicBezTo>
                    <a:cubicBezTo>
                      <a:pt x="20908" y="6930"/>
                      <a:pt x="22503" y="7966"/>
                      <a:pt x="25385" y="7966"/>
                    </a:cubicBezTo>
                    <a:cubicBezTo>
                      <a:pt x="28266" y="7966"/>
                      <a:pt x="29861" y="6918"/>
                      <a:pt x="31028" y="6180"/>
                    </a:cubicBezTo>
                    <a:cubicBezTo>
                      <a:pt x="31981" y="5561"/>
                      <a:pt x="32493" y="5228"/>
                      <a:pt x="33838" y="5228"/>
                    </a:cubicBezTo>
                    <a:cubicBezTo>
                      <a:pt x="35195" y="5228"/>
                      <a:pt x="35707" y="5561"/>
                      <a:pt x="36660" y="6180"/>
                    </a:cubicBezTo>
                    <a:cubicBezTo>
                      <a:pt x="37827" y="6930"/>
                      <a:pt x="39422" y="7966"/>
                      <a:pt x="42303" y="7966"/>
                    </a:cubicBezTo>
                    <a:cubicBezTo>
                      <a:pt x="45185" y="7966"/>
                      <a:pt x="46780" y="6918"/>
                      <a:pt x="47947" y="6180"/>
                    </a:cubicBezTo>
                    <a:cubicBezTo>
                      <a:pt x="48899" y="5561"/>
                      <a:pt x="49423" y="5228"/>
                      <a:pt x="50769" y="5228"/>
                    </a:cubicBezTo>
                    <a:lnTo>
                      <a:pt x="50769" y="1"/>
                    </a:lnTo>
                    <a:cubicBezTo>
                      <a:pt x="47875" y="1"/>
                      <a:pt x="46280" y="1025"/>
                      <a:pt x="45113" y="1787"/>
                    </a:cubicBezTo>
                    <a:cubicBezTo>
                      <a:pt x="44173" y="2394"/>
                      <a:pt x="43649" y="2739"/>
                      <a:pt x="42303" y="2739"/>
                    </a:cubicBezTo>
                    <a:cubicBezTo>
                      <a:pt x="40958" y="2739"/>
                      <a:pt x="40434" y="2394"/>
                      <a:pt x="39493" y="1787"/>
                    </a:cubicBezTo>
                    <a:cubicBezTo>
                      <a:pt x="38327" y="1025"/>
                      <a:pt x="36731" y="1"/>
                      <a:pt x="33838" y="1"/>
                    </a:cubicBezTo>
                    <a:cubicBezTo>
                      <a:pt x="30957" y="1"/>
                      <a:pt x="29361" y="1049"/>
                      <a:pt x="28194" y="1787"/>
                    </a:cubicBezTo>
                    <a:cubicBezTo>
                      <a:pt x="27254" y="2394"/>
                      <a:pt x="26730" y="2739"/>
                      <a:pt x="25385" y="2739"/>
                    </a:cubicBezTo>
                    <a:cubicBezTo>
                      <a:pt x="24039" y="2739"/>
                      <a:pt x="23515" y="2394"/>
                      <a:pt x="22575" y="1787"/>
                    </a:cubicBezTo>
                    <a:cubicBezTo>
                      <a:pt x="21408" y="1025"/>
                      <a:pt x="19812" y="1"/>
                      <a:pt x="16919" y="1"/>
                    </a:cubicBezTo>
                    <a:cubicBezTo>
                      <a:pt x="14038" y="1"/>
                      <a:pt x="12442" y="1049"/>
                      <a:pt x="11276" y="1787"/>
                    </a:cubicBezTo>
                    <a:cubicBezTo>
                      <a:pt x="10335" y="2394"/>
                      <a:pt x="9811" y="2739"/>
                      <a:pt x="8466" y="2739"/>
                    </a:cubicBezTo>
                    <a:cubicBezTo>
                      <a:pt x="7120" y="2739"/>
                      <a:pt x="6596" y="2394"/>
                      <a:pt x="5656" y="1787"/>
                    </a:cubicBezTo>
                    <a:cubicBezTo>
                      <a:pt x="4489" y="1025"/>
                      <a:pt x="2894" y="1"/>
                      <a:pt x="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3"/>
              <p:cNvSpPr/>
              <p:nvPr/>
            </p:nvSpPr>
            <p:spPr>
              <a:xfrm>
                <a:off x="4805650" y="3260350"/>
                <a:ext cx="1269225" cy="199150"/>
              </a:xfrm>
              <a:custGeom>
                <a:rect b="b" l="l" r="r" t="t"/>
                <a:pathLst>
                  <a:path extrusionOk="0" h="7966" w="50769">
                    <a:moveTo>
                      <a:pt x="0" y="1"/>
                    </a:moveTo>
                    <a:lnTo>
                      <a:pt x="0" y="5227"/>
                    </a:lnTo>
                    <a:cubicBezTo>
                      <a:pt x="1346" y="5227"/>
                      <a:pt x="1870" y="5573"/>
                      <a:pt x="2822" y="6180"/>
                    </a:cubicBezTo>
                    <a:cubicBezTo>
                      <a:pt x="3989" y="6942"/>
                      <a:pt x="5584" y="7966"/>
                      <a:pt x="8466" y="7966"/>
                    </a:cubicBezTo>
                    <a:cubicBezTo>
                      <a:pt x="11347" y="7966"/>
                      <a:pt x="12943" y="6918"/>
                      <a:pt x="14109" y="6180"/>
                    </a:cubicBezTo>
                    <a:cubicBezTo>
                      <a:pt x="15062" y="5573"/>
                      <a:pt x="15574" y="5227"/>
                      <a:pt x="16919" y="5227"/>
                    </a:cubicBezTo>
                    <a:cubicBezTo>
                      <a:pt x="18265" y="5227"/>
                      <a:pt x="18788" y="5573"/>
                      <a:pt x="19741" y="6180"/>
                    </a:cubicBezTo>
                    <a:cubicBezTo>
                      <a:pt x="20908" y="6942"/>
                      <a:pt x="22503" y="7966"/>
                      <a:pt x="25385" y="7966"/>
                    </a:cubicBezTo>
                    <a:cubicBezTo>
                      <a:pt x="28266" y="7966"/>
                      <a:pt x="29861" y="6918"/>
                      <a:pt x="31028" y="6180"/>
                    </a:cubicBezTo>
                    <a:cubicBezTo>
                      <a:pt x="31981" y="5573"/>
                      <a:pt x="32493" y="5227"/>
                      <a:pt x="33838" y="5227"/>
                    </a:cubicBezTo>
                    <a:cubicBezTo>
                      <a:pt x="35195" y="5227"/>
                      <a:pt x="35707" y="5573"/>
                      <a:pt x="36660" y="6180"/>
                    </a:cubicBezTo>
                    <a:cubicBezTo>
                      <a:pt x="37827" y="6942"/>
                      <a:pt x="39422" y="7966"/>
                      <a:pt x="42303" y="7966"/>
                    </a:cubicBezTo>
                    <a:cubicBezTo>
                      <a:pt x="45185" y="7966"/>
                      <a:pt x="46780" y="6918"/>
                      <a:pt x="47947" y="6180"/>
                    </a:cubicBezTo>
                    <a:cubicBezTo>
                      <a:pt x="48899" y="5573"/>
                      <a:pt x="49423" y="5227"/>
                      <a:pt x="50769" y="5227"/>
                    </a:cubicBezTo>
                    <a:lnTo>
                      <a:pt x="50769" y="1"/>
                    </a:lnTo>
                    <a:cubicBezTo>
                      <a:pt x="47875" y="1"/>
                      <a:pt x="46280" y="1036"/>
                      <a:pt x="45113" y="1787"/>
                    </a:cubicBezTo>
                    <a:cubicBezTo>
                      <a:pt x="44173" y="2406"/>
                      <a:pt x="43649" y="2739"/>
                      <a:pt x="42303" y="2739"/>
                    </a:cubicBezTo>
                    <a:cubicBezTo>
                      <a:pt x="40958" y="2739"/>
                      <a:pt x="40434" y="2406"/>
                      <a:pt x="39493" y="1787"/>
                    </a:cubicBezTo>
                    <a:cubicBezTo>
                      <a:pt x="38327" y="1036"/>
                      <a:pt x="36731" y="1"/>
                      <a:pt x="33838" y="1"/>
                    </a:cubicBezTo>
                    <a:cubicBezTo>
                      <a:pt x="30957" y="1"/>
                      <a:pt x="29361" y="1036"/>
                      <a:pt x="28194" y="1787"/>
                    </a:cubicBezTo>
                    <a:cubicBezTo>
                      <a:pt x="27254" y="2406"/>
                      <a:pt x="26730" y="2739"/>
                      <a:pt x="25385" y="2739"/>
                    </a:cubicBezTo>
                    <a:cubicBezTo>
                      <a:pt x="24039" y="2739"/>
                      <a:pt x="23515" y="2406"/>
                      <a:pt x="22575" y="1787"/>
                    </a:cubicBezTo>
                    <a:cubicBezTo>
                      <a:pt x="21408" y="1036"/>
                      <a:pt x="19812" y="1"/>
                      <a:pt x="16919" y="1"/>
                    </a:cubicBezTo>
                    <a:cubicBezTo>
                      <a:pt x="14038" y="1"/>
                      <a:pt x="12442" y="1036"/>
                      <a:pt x="11276" y="1787"/>
                    </a:cubicBezTo>
                    <a:cubicBezTo>
                      <a:pt x="10335" y="2406"/>
                      <a:pt x="9811" y="2739"/>
                      <a:pt x="8466" y="2739"/>
                    </a:cubicBezTo>
                    <a:cubicBezTo>
                      <a:pt x="7120" y="2739"/>
                      <a:pt x="6596" y="2406"/>
                      <a:pt x="5656" y="1787"/>
                    </a:cubicBezTo>
                    <a:cubicBezTo>
                      <a:pt x="4489" y="1036"/>
                      <a:pt x="2894" y="1"/>
                      <a:pt x="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3" name="Google Shape;153;p13"/>
            <p:cNvGrpSpPr/>
            <p:nvPr/>
          </p:nvGrpSpPr>
          <p:grpSpPr>
            <a:xfrm>
              <a:off x="1134211" y="4569403"/>
              <a:ext cx="1210587" cy="706360"/>
              <a:chOff x="4805650" y="2718925"/>
              <a:chExt cx="1269225" cy="740575"/>
            </a:xfrm>
          </p:grpSpPr>
          <p:sp>
            <p:nvSpPr>
              <p:cNvPr id="154" name="Google Shape;154;p13"/>
              <p:cNvSpPr/>
              <p:nvPr/>
            </p:nvSpPr>
            <p:spPr>
              <a:xfrm>
                <a:off x="4805650" y="2718925"/>
                <a:ext cx="1269225" cy="198850"/>
              </a:xfrm>
              <a:custGeom>
                <a:rect b="b" l="l" r="r" t="t"/>
                <a:pathLst>
                  <a:path extrusionOk="0" h="7954" w="50769">
                    <a:moveTo>
                      <a:pt x="0" y="0"/>
                    </a:moveTo>
                    <a:lnTo>
                      <a:pt x="0" y="5227"/>
                    </a:lnTo>
                    <a:cubicBezTo>
                      <a:pt x="1346" y="5227"/>
                      <a:pt x="1870" y="5560"/>
                      <a:pt x="2822" y="6168"/>
                    </a:cubicBezTo>
                    <a:cubicBezTo>
                      <a:pt x="3989" y="6930"/>
                      <a:pt x="5584" y="7954"/>
                      <a:pt x="8466" y="7954"/>
                    </a:cubicBezTo>
                    <a:cubicBezTo>
                      <a:pt x="11347" y="7954"/>
                      <a:pt x="12943" y="6930"/>
                      <a:pt x="14109" y="6168"/>
                    </a:cubicBezTo>
                    <a:cubicBezTo>
                      <a:pt x="15062" y="5560"/>
                      <a:pt x="15574" y="5227"/>
                      <a:pt x="16919" y="5227"/>
                    </a:cubicBezTo>
                    <a:cubicBezTo>
                      <a:pt x="18265" y="5227"/>
                      <a:pt x="18788" y="5560"/>
                      <a:pt x="19741" y="6168"/>
                    </a:cubicBezTo>
                    <a:cubicBezTo>
                      <a:pt x="20908" y="6930"/>
                      <a:pt x="22503" y="7954"/>
                      <a:pt x="25385" y="7954"/>
                    </a:cubicBezTo>
                    <a:cubicBezTo>
                      <a:pt x="28266" y="7954"/>
                      <a:pt x="29861" y="6930"/>
                      <a:pt x="31028" y="6168"/>
                    </a:cubicBezTo>
                    <a:cubicBezTo>
                      <a:pt x="31981" y="5560"/>
                      <a:pt x="32493" y="5227"/>
                      <a:pt x="33838" y="5227"/>
                    </a:cubicBezTo>
                    <a:cubicBezTo>
                      <a:pt x="35195" y="5227"/>
                      <a:pt x="35707" y="5560"/>
                      <a:pt x="36660" y="6168"/>
                    </a:cubicBezTo>
                    <a:cubicBezTo>
                      <a:pt x="37827" y="6930"/>
                      <a:pt x="39422" y="7954"/>
                      <a:pt x="42303" y="7954"/>
                    </a:cubicBezTo>
                    <a:cubicBezTo>
                      <a:pt x="45185" y="7954"/>
                      <a:pt x="46780" y="6930"/>
                      <a:pt x="47947" y="6168"/>
                    </a:cubicBezTo>
                    <a:cubicBezTo>
                      <a:pt x="48899" y="5560"/>
                      <a:pt x="49423" y="5227"/>
                      <a:pt x="50769" y="5227"/>
                    </a:cubicBezTo>
                    <a:lnTo>
                      <a:pt x="50769" y="0"/>
                    </a:lnTo>
                    <a:cubicBezTo>
                      <a:pt x="47875" y="0"/>
                      <a:pt x="46280" y="1024"/>
                      <a:pt x="45113" y="1786"/>
                    </a:cubicBezTo>
                    <a:cubicBezTo>
                      <a:pt x="44173" y="2393"/>
                      <a:pt x="43649" y="2727"/>
                      <a:pt x="42303" y="2727"/>
                    </a:cubicBezTo>
                    <a:cubicBezTo>
                      <a:pt x="40958" y="2727"/>
                      <a:pt x="40434" y="2393"/>
                      <a:pt x="39493" y="1786"/>
                    </a:cubicBezTo>
                    <a:cubicBezTo>
                      <a:pt x="38327" y="1024"/>
                      <a:pt x="36731" y="0"/>
                      <a:pt x="33838" y="0"/>
                    </a:cubicBezTo>
                    <a:cubicBezTo>
                      <a:pt x="30957" y="0"/>
                      <a:pt x="29361" y="1036"/>
                      <a:pt x="28194" y="1786"/>
                    </a:cubicBezTo>
                    <a:cubicBezTo>
                      <a:pt x="27254" y="2393"/>
                      <a:pt x="26730" y="2727"/>
                      <a:pt x="25385" y="2727"/>
                    </a:cubicBezTo>
                    <a:cubicBezTo>
                      <a:pt x="24039" y="2727"/>
                      <a:pt x="23515" y="2393"/>
                      <a:pt x="22575" y="1786"/>
                    </a:cubicBezTo>
                    <a:cubicBezTo>
                      <a:pt x="21408" y="1024"/>
                      <a:pt x="19812" y="0"/>
                      <a:pt x="16919" y="0"/>
                    </a:cubicBezTo>
                    <a:cubicBezTo>
                      <a:pt x="14038" y="0"/>
                      <a:pt x="12442" y="1036"/>
                      <a:pt x="11276" y="1786"/>
                    </a:cubicBezTo>
                    <a:cubicBezTo>
                      <a:pt x="10335" y="2393"/>
                      <a:pt x="9811" y="2727"/>
                      <a:pt x="8466" y="2727"/>
                    </a:cubicBezTo>
                    <a:cubicBezTo>
                      <a:pt x="7120" y="2727"/>
                      <a:pt x="6596" y="2393"/>
                      <a:pt x="5656" y="1786"/>
                    </a:cubicBezTo>
                    <a:cubicBezTo>
                      <a:pt x="4489" y="1024"/>
                      <a:pt x="2894" y="0"/>
                      <a:pt x="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" name="Google Shape;155;p13"/>
              <p:cNvSpPr/>
              <p:nvPr/>
            </p:nvSpPr>
            <p:spPr>
              <a:xfrm>
                <a:off x="4805650" y="2989775"/>
                <a:ext cx="1269225" cy="199175"/>
              </a:xfrm>
              <a:custGeom>
                <a:rect b="b" l="l" r="r" t="t"/>
                <a:pathLst>
                  <a:path extrusionOk="0" h="7967" w="50769">
                    <a:moveTo>
                      <a:pt x="0" y="1"/>
                    </a:moveTo>
                    <a:lnTo>
                      <a:pt x="0" y="5228"/>
                    </a:lnTo>
                    <a:cubicBezTo>
                      <a:pt x="1346" y="5228"/>
                      <a:pt x="1870" y="5561"/>
                      <a:pt x="2822" y="6180"/>
                    </a:cubicBezTo>
                    <a:cubicBezTo>
                      <a:pt x="3989" y="6930"/>
                      <a:pt x="5584" y="7966"/>
                      <a:pt x="8466" y="7966"/>
                    </a:cubicBezTo>
                    <a:cubicBezTo>
                      <a:pt x="11347" y="7966"/>
                      <a:pt x="12943" y="6918"/>
                      <a:pt x="14109" y="6180"/>
                    </a:cubicBezTo>
                    <a:cubicBezTo>
                      <a:pt x="15062" y="5561"/>
                      <a:pt x="15574" y="5228"/>
                      <a:pt x="16919" y="5228"/>
                    </a:cubicBezTo>
                    <a:cubicBezTo>
                      <a:pt x="18265" y="5228"/>
                      <a:pt x="18788" y="5561"/>
                      <a:pt x="19741" y="6180"/>
                    </a:cubicBezTo>
                    <a:cubicBezTo>
                      <a:pt x="20908" y="6930"/>
                      <a:pt x="22503" y="7966"/>
                      <a:pt x="25385" y="7966"/>
                    </a:cubicBezTo>
                    <a:cubicBezTo>
                      <a:pt x="28266" y="7966"/>
                      <a:pt x="29861" y="6918"/>
                      <a:pt x="31028" y="6180"/>
                    </a:cubicBezTo>
                    <a:cubicBezTo>
                      <a:pt x="31981" y="5561"/>
                      <a:pt x="32493" y="5228"/>
                      <a:pt x="33838" y="5228"/>
                    </a:cubicBezTo>
                    <a:cubicBezTo>
                      <a:pt x="35195" y="5228"/>
                      <a:pt x="35707" y="5561"/>
                      <a:pt x="36660" y="6180"/>
                    </a:cubicBezTo>
                    <a:cubicBezTo>
                      <a:pt x="37827" y="6930"/>
                      <a:pt x="39422" y="7966"/>
                      <a:pt x="42303" y="7966"/>
                    </a:cubicBezTo>
                    <a:cubicBezTo>
                      <a:pt x="45185" y="7966"/>
                      <a:pt x="46780" y="6918"/>
                      <a:pt x="47947" y="6180"/>
                    </a:cubicBezTo>
                    <a:cubicBezTo>
                      <a:pt x="48899" y="5561"/>
                      <a:pt x="49423" y="5228"/>
                      <a:pt x="50769" y="5228"/>
                    </a:cubicBezTo>
                    <a:lnTo>
                      <a:pt x="50769" y="1"/>
                    </a:lnTo>
                    <a:cubicBezTo>
                      <a:pt x="47875" y="1"/>
                      <a:pt x="46280" y="1025"/>
                      <a:pt x="45113" y="1787"/>
                    </a:cubicBezTo>
                    <a:cubicBezTo>
                      <a:pt x="44173" y="2394"/>
                      <a:pt x="43649" y="2739"/>
                      <a:pt x="42303" y="2739"/>
                    </a:cubicBezTo>
                    <a:cubicBezTo>
                      <a:pt x="40958" y="2739"/>
                      <a:pt x="40434" y="2394"/>
                      <a:pt x="39493" y="1787"/>
                    </a:cubicBezTo>
                    <a:cubicBezTo>
                      <a:pt x="38327" y="1025"/>
                      <a:pt x="36731" y="1"/>
                      <a:pt x="33838" y="1"/>
                    </a:cubicBezTo>
                    <a:cubicBezTo>
                      <a:pt x="30957" y="1"/>
                      <a:pt x="29361" y="1049"/>
                      <a:pt x="28194" y="1787"/>
                    </a:cubicBezTo>
                    <a:cubicBezTo>
                      <a:pt x="27254" y="2394"/>
                      <a:pt x="26730" y="2739"/>
                      <a:pt x="25385" y="2739"/>
                    </a:cubicBezTo>
                    <a:cubicBezTo>
                      <a:pt x="24039" y="2739"/>
                      <a:pt x="23515" y="2394"/>
                      <a:pt x="22575" y="1787"/>
                    </a:cubicBezTo>
                    <a:cubicBezTo>
                      <a:pt x="21408" y="1025"/>
                      <a:pt x="19812" y="1"/>
                      <a:pt x="16919" y="1"/>
                    </a:cubicBezTo>
                    <a:cubicBezTo>
                      <a:pt x="14038" y="1"/>
                      <a:pt x="12442" y="1049"/>
                      <a:pt x="11276" y="1787"/>
                    </a:cubicBezTo>
                    <a:cubicBezTo>
                      <a:pt x="10335" y="2394"/>
                      <a:pt x="9811" y="2739"/>
                      <a:pt x="8466" y="2739"/>
                    </a:cubicBezTo>
                    <a:cubicBezTo>
                      <a:pt x="7120" y="2739"/>
                      <a:pt x="6596" y="2394"/>
                      <a:pt x="5656" y="1787"/>
                    </a:cubicBezTo>
                    <a:cubicBezTo>
                      <a:pt x="4489" y="1025"/>
                      <a:pt x="2894" y="1"/>
                      <a:pt x="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3"/>
              <p:cNvSpPr/>
              <p:nvPr/>
            </p:nvSpPr>
            <p:spPr>
              <a:xfrm>
                <a:off x="4805650" y="3260350"/>
                <a:ext cx="1269225" cy="199150"/>
              </a:xfrm>
              <a:custGeom>
                <a:rect b="b" l="l" r="r" t="t"/>
                <a:pathLst>
                  <a:path extrusionOk="0" h="7966" w="50769">
                    <a:moveTo>
                      <a:pt x="0" y="1"/>
                    </a:moveTo>
                    <a:lnTo>
                      <a:pt x="0" y="5227"/>
                    </a:lnTo>
                    <a:cubicBezTo>
                      <a:pt x="1346" y="5227"/>
                      <a:pt x="1870" y="5573"/>
                      <a:pt x="2822" y="6180"/>
                    </a:cubicBezTo>
                    <a:cubicBezTo>
                      <a:pt x="3989" y="6942"/>
                      <a:pt x="5584" y="7966"/>
                      <a:pt x="8466" y="7966"/>
                    </a:cubicBezTo>
                    <a:cubicBezTo>
                      <a:pt x="11347" y="7966"/>
                      <a:pt x="12943" y="6918"/>
                      <a:pt x="14109" y="6180"/>
                    </a:cubicBezTo>
                    <a:cubicBezTo>
                      <a:pt x="15062" y="5573"/>
                      <a:pt x="15574" y="5227"/>
                      <a:pt x="16919" y="5227"/>
                    </a:cubicBezTo>
                    <a:cubicBezTo>
                      <a:pt x="18265" y="5227"/>
                      <a:pt x="18788" y="5573"/>
                      <a:pt x="19741" y="6180"/>
                    </a:cubicBezTo>
                    <a:cubicBezTo>
                      <a:pt x="20908" y="6942"/>
                      <a:pt x="22503" y="7966"/>
                      <a:pt x="25385" y="7966"/>
                    </a:cubicBezTo>
                    <a:cubicBezTo>
                      <a:pt x="28266" y="7966"/>
                      <a:pt x="29861" y="6918"/>
                      <a:pt x="31028" y="6180"/>
                    </a:cubicBezTo>
                    <a:cubicBezTo>
                      <a:pt x="31981" y="5573"/>
                      <a:pt x="32493" y="5227"/>
                      <a:pt x="33838" y="5227"/>
                    </a:cubicBezTo>
                    <a:cubicBezTo>
                      <a:pt x="35195" y="5227"/>
                      <a:pt x="35707" y="5573"/>
                      <a:pt x="36660" y="6180"/>
                    </a:cubicBezTo>
                    <a:cubicBezTo>
                      <a:pt x="37827" y="6942"/>
                      <a:pt x="39422" y="7966"/>
                      <a:pt x="42303" y="7966"/>
                    </a:cubicBezTo>
                    <a:cubicBezTo>
                      <a:pt x="45185" y="7966"/>
                      <a:pt x="46780" y="6918"/>
                      <a:pt x="47947" y="6180"/>
                    </a:cubicBezTo>
                    <a:cubicBezTo>
                      <a:pt x="48899" y="5573"/>
                      <a:pt x="49423" y="5227"/>
                      <a:pt x="50769" y="5227"/>
                    </a:cubicBezTo>
                    <a:lnTo>
                      <a:pt x="50769" y="1"/>
                    </a:lnTo>
                    <a:cubicBezTo>
                      <a:pt x="47875" y="1"/>
                      <a:pt x="46280" y="1036"/>
                      <a:pt x="45113" y="1787"/>
                    </a:cubicBezTo>
                    <a:cubicBezTo>
                      <a:pt x="44173" y="2406"/>
                      <a:pt x="43649" y="2739"/>
                      <a:pt x="42303" y="2739"/>
                    </a:cubicBezTo>
                    <a:cubicBezTo>
                      <a:pt x="40958" y="2739"/>
                      <a:pt x="40434" y="2406"/>
                      <a:pt x="39493" y="1787"/>
                    </a:cubicBezTo>
                    <a:cubicBezTo>
                      <a:pt x="38327" y="1036"/>
                      <a:pt x="36731" y="1"/>
                      <a:pt x="33838" y="1"/>
                    </a:cubicBezTo>
                    <a:cubicBezTo>
                      <a:pt x="30957" y="1"/>
                      <a:pt x="29361" y="1036"/>
                      <a:pt x="28194" y="1787"/>
                    </a:cubicBezTo>
                    <a:cubicBezTo>
                      <a:pt x="27254" y="2406"/>
                      <a:pt x="26730" y="2739"/>
                      <a:pt x="25385" y="2739"/>
                    </a:cubicBezTo>
                    <a:cubicBezTo>
                      <a:pt x="24039" y="2739"/>
                      <a:pt x="23515" y="2406"/>
                      <a:pt x="22575" y="1787"/>
                    </a:cubicBezTo>
                    <a:cubicBezTo>
                      <a:pt x="21408" y="1036"/>
                      <a:pt x="19812" y="1"/>
                      <a:pt x="16919" y="1"/>
                    </a:cubicBezTo>
                    <a:cubicBezTo>
                      <a:pt x="14038" y="1"/>
                      <a:pt x="12442" y="1036"/>
                      <a:pt x="11276" y="1787"/>
                    </a:cubicBezTo>
                    <a:cubicBezTo>
                      <a:pt x="10335" y="2406"/>
                      <a:pt x="9811" y="2739"/>
                      <a:pt x="8466" y="2739"/>
                    </a:cubicBezTo>
                    <a:cubicBezTo>
                      <a:pt x="7120" y="2739"/>
                      <a:pt x="6596" y="2406"/>
                      <a:pt x="5656" y="1787"/>
                    </a:cubicBezTo>
                    <a:cubicBezTo>
                      <a:pt x="4489" y="1036"/>
                      <a:pt x="2894" y="1"/>
                      <a:pt x="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57" name="Google Shape;157;p13"/>
          <p:cNvSpPr/>
          <p:nvPr/>
        </p:nvSpPr>
        <p:spPr>
          <a:xfrm>
            <a:off x="7286625" y="-1775075"/>
            <a:ext cx="2284525" cy="2478400"/>
          </a:xfrm>
          <a:custGeom>
            <a:rect b="b" l="l" r="r" t="t"/>
            <a:pathLst>
              <a:path extrusionOk="0" h="99136" w="91381">
                <a:moveTo>
                  <a:pt x="77092" y="1"/>
                </a:moveTo>
                <a:cubicBezTo>
                  <a:pt x="75139" y="1"/>
                  <a:pt x="73192" y="742"/>
                  <a:pt x="71711" y="2223"/>
                </a:cubicBezTo>
                <a:lnTo>
                  <a:pt x="5191" y="68755"/>
                </a:lnTo>
                <a:cubicBezTo>
                  <a:pt x="1857" y="72065"/>
                  <a:pt x="0" y="76589"/>
                  <a:pt x="36" y="81292"/>
                </a:cubicBezTo>
                <a:cubicBezTo>
                  <a:pt x="48" y="86019"/>
                  <a:pt x="1941" y="90555"/>
                  <a:pt x="5298" y="93889"/>
                </a:cubicBezTo>
                <a:cubicBezTo>
                  <a:pt x="8800" y="97385"/>
                  <a:pt x="13392" y="99135"/>
                  <a:pt x="17968" y="99135"/>
                </a:cubicBezTo>
                <a:cubicBezTo>
                  <a:pt x="22494" y="99135"/>
                  <a:pt x="27005" y="97424"/>
                  <a:pt x="30432" y="93996"/>
                </a:cubicBezTo>
                <a:lnTo>
                  <a:pt x="32921" y="91508"/>
                </a:lnTo>
                <a:cubicBezTo>
                  <a:pt x="33111" y="91353"/>
                  <a:pt x="33302" y="91186"/>
                  <a:pt x="33480" y="90996"/>
                </a:cubicBezTo>
                <a:lnTo>
                  <a:pt x="88392" y="36084"/>
                </a:lnTo>
                <a:cubicBezTo>
                  <a:pt x="91381" y="33096"/>
                  <a:pt x="91369" y="28226"/>
                  <a:pt x="88344" y="25202"/>
                </a:cubicBezTo>
                <a:cubicBezTo>
                  <a:pt x="86829" y="23687"/>
                  <a:pt x="84844" y="22928"/>
                  <a:pt x="82865" y="22928"/>
                </a:cubicBezTo>
                <a:cubicBezTo>
                  <a:pt x="80909" y="22928"/>
                  <a:pt x="78959" y="23669"/>
                  <a:pt x="77474" y="25154"/>
                </a:cubicBezTo>
                <a:lnTo>
                  <a:pt x="19574" y="83054"/>
                </a:lnTo>
                <a:cubicBezTo>
                  <a:pt x="19090" y="83538"/>
                  <a:pt x="18452" y="83783"/>
                  <a:pt x="17813" y="83783"/>
                </a:cubicBezTo>
                <a:cubicBezTo>
                  <a:pt x="17210" y="83783"/>
                  <a:pt x="16607" y="83565"/>
                  <a:pt x="16133" y="83126"/>
                </a:cubicBezTo>
                <a:cubicBezTo>
                  <a:pt x="15657" y="82661"/>
                  <a:pt x="15383" y="82030"/>
                  <a:pt x="15371" y="81364"/>
                </a:cubicBezTo>
                <a:cubicBezTo>
                  <a:pt x="15371" y="80721"/>
                  <a:pt x="15621" y="80102"/>
                  <a:pt x="16085" y="79649"/>
                </a:cubicBezTo>
                <a:lnTo>
                  <a:pt x="82606" y="13129"/>
                </a:lnTo>
                <a:cubicBezTo>
                  <a:pt x="85582" y="10152"/>
                  <a:pt x="85570" y="5283"/>
                  <a:pt x="82558" y="2271"/>
                </a:cubicBezTo>
                <a:cubicBezTo>
                  <a:pt x="81044" y="757"/>
                  <a:pt x="79065" y="1"/>
                  <a:pt x="7709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8" name="Google Shape;158;p13"/>
          <p:cNvGrpSpPr/>
          <p:nvPr/>
        </p:nvGrpSpPr>
        <p:grpSpPr>
          <a:xfrm>
            <a:off x="8298905" y="-377847"/>
            <a:ext cx="613790" cy="6291393"/>
            <a:chOff x="6539500" y="1042525"/>
            <a:chExt cx="346500" cy="3551650"/>
          </a:xfrm>
        </p:grpSpPr>
        <p:sp>
          <p:nvSpPr>
            <p:cNvPr id="159" name="Google Shape;159;p13"/>
            <p:cNvSpPr/>
            <p:nvPr/>
          </p:nvSpPr>
          <p:spPr>
            <a:xfrm>
              <a:off x="6539500" y="1042525"/>
              <a:ext cx="67000" cy="3551650"/>
            </a:xfrm>
            <a:custGeom>
              <a:rect b="b" l="l" r="r" t="t"/>
              <a:pathLst>
                <a:path extrusionOk="0" h="142066" w="2680">
                  <a:moveTo>
                    <a:pt x="0" y="0"/>
                  </a:moveTo>
                  <a:lnTo>
                    <a:pt x="0" y="142065"/>
                  </a:lnTo>
                  <a:lnTo>
                    <a:pt x="2679" y="142065"/>
                  </a:lnTo>
                  <a:lnTo>
                    <a:pt x="267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13"/>
            <p:cNvSpPr/>
            <p:nvPr/>
          </p:nvSpPr>
          <p:spPr>
            <a:xfrm>
              <a:off x="6679400" y="1042525"/>
              <a:ext cx="66700" cy="3551650"/>
            </a:xfrm>
            <a:custGeom>
              <a:rect b="b" l="l" r="r" t="t"/>
              <a:pathLst>
                <a:path extrusionOk="0" h="142066" w="2668">
                  <a:moveTo>
                    <a:pt x="0" y="0"/>
                  </a:moveTo>
                  <a:lnTo>
                    <a:pt x="0" y="142065"/>
                  </a:lnTo>
                  <a:lnTo>
                    <a:pt x="2667" y="142065"/>
                  </a:lnTo>
                  <a:lnTo>
                    <a:pt x="2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13"/>
            <p:cNvSpPr/>
            <p:nvPr/>
          </p:nvSpPr>
          <p:spPr>
            <a:xfrm>
              <a:off x="6819000" y="1042525"/>
              <a:ext cx="67000" cy="3551650"/>
            </a:xfrm>
            <a:custGeom>
              <a:rect b="b" l="l" r="r" t="t"/>
              <a:pathLst>
                <a:path extrusionOk="0" h="142066" w="2680">
                  <a:moveTo>
                    <a:pt x="0" y="0"/>
                  </a:moveTo>
                  <a:lnTo>
                    <a:pt x="0" y="142065"/>
                  </a:lnTo>
                  <a:lnTo>
                    <a:pt x="2679" y="142065"/>
                  </a:lnTo>
                  <a:lnTo>
                    <a:pt x="267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4"/>
          <p:cNvSpPr txBox="1"/>
          <p:nvPr>
            <p:ph idx="1" type="subTitle"/>
          </p:nvPr>
        </p:nvSpPr>
        <p:spPr>
          <a:xfrm>
            <a:off x="4321225" y="1855475"/>
            <a:ext cx="3916500" cy="188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lphaLcPeriod"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romanLcPeriod"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lphaLcPeriod"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romanLcPeriod"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lphaLcPeriod"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romanLcPeriod"/>
              <a:defRPr sz="1600"/>
            </a:lvl9pPr>
          </a:lstStyle>
          <a:p/>
        </p:txBody>
      </p:sp>
      <p:sp>
        <p:nvSpPr>
          <p:cNvPr id="164" name="Google Shape;164;p14"/>
          <p:cNvSpPr txBox="1"/>
          <p:nvPr>
            <p:ph type="title"/>
          </p:nvPr>
        </p:nvSpPr>
        <p:spPr>
          <a:xfrm>
            <a:off x="4321225" y="709400"/>
            <a:ext cx="3916500" cy="109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165" name="Google Shape;165;p14"/>
          <p:cNvGrpSpPr/>
          <p:nvPr/>
        </p:nvGrpSpPr>
        <p:grpSpPr>
          <a:xfrm>
            <a:off x="5585373" y="3963837"/>
            <a:ext cx="4359062" cy="1623965"/>
            <a:chOff x="5585373" y="3963837"/>
            <a:chExt cx="4359062" cy="1623965"/>
          </a:xfrm>
        </p:grpSpPr>
        <p:grpSp>
          <p:nvGrpSpPr>
            <p:cNvPr id="166" name="Google Shape;166;p14"/>
            <p:cNvGrpSpPr/>
            <p:nvPr/>
          </p:nvGrpSpPr>
          <p:grpSpPr>
            <a:xfrm>
              <a:off x="5585373" y="4608500"/>
              <a:ext cx="1269225" cy="740575"/>
              <a:chOff x="4805650" y="2718925"/>
              <a:chExt cx="1269225" cy="740575"/>
            </a:xfrm>
          </p:grpSpPr>
          <p:sp>
            <p:nvSpPr>
              <p:cNvPr id="167" name="Google Shape;167;p14"/>
              <p:cNvSpPr/>
              <p:nvPr/>
            </p:nvSpPr>
            <p:spPr>
              <a:xfrm>
                <a:off x="4805650" y="2718925"/>
                <a:ext cx="1269225" cy="198850"/>
              </a:xfrm>
              <a:custGeom>
                <a:rect b="b" l="l" r="r" t="t"/>
                <a:pathLst>
                  <a:path extrusionOk="0" h="7954" w="50769">
                    <a:moveTo>
                      <a:pt x="0" y="0"/>
                    </a:moveTo>
                    <a:lnTo>
                      <a:pt x="0" y="5227"/>
                    </a:lnTo>
                    <a:cubicBezTo>
                      <a:pt x="1346" y="5227"/>
                      <a:pt x="1870" y="5560"/>
                      <a:pt x="2822" y="6168"/>
                    </a:cubicBezTo>
                    <a:cubicBezTo>
                      <a:pt x="3989" y="6930"/>
                      <a:pt x="5584" y="7954"/>
                      <a:pt x="8466" y="7954"/>
                    </a:cubicBezTo>
                    <a:cubicBezTo>
                      <a:pt x="11347" y="7954"/>
                      <a:pt x="12943" y="6930"/>
                      <a:pt x="14109" y="6168"/>
                    </a:cubicBezTo>
                    <a:cubicBezTo>
                      <a:pt x="15062" y="5560"/>
                      <a:pt x="15574" y="5227"/>
                      <a:pt x="16919" y="5227"/>
                    </a:cubicBezTo>
                    <a:cubicBezTo>
                      <a:pt x="18265" y="5227"/>
                      <a:pt x="18788" y="5560"/>
                      <a:pt x="19741" y="6168"/>
                    </a:cubicBezTo>
                    <a:cubicBezTo>
                      <a:pt x="20908" y="6930"/>
                      <a:pt x="22503" y="7954"/>
                      <a:pt x="25385" y="7954"/>
                    </a:cubicBezTo>
                    <a:cubicBezTo>
                      <a:pt x="28266" y="7954"/>
                      <a:pt x="29861" y="6930"/>
                      <a:pt x="31028" y="6168"/>
                    </a:cubicBezTo>
                    <a:cubicBezTo>
                      <a:pt x="31981" y="5560"/>
                      <a:pt x="32493" y="5227"/>
                      <a:pt x="33838" y="5227"/>
                    </a:cubicBezTo>
                    <a:cubicBezTo>
                      <a:pt x="35195" y="5227"/>
                      <a:pt x="35707" y="5560"/>
                      <a:pt x="36660" y="6168"/>
                    </a:cubicBezTo>
                    <a:cubicBezTo>
                      <a:pt x="37827" y="6930"/>
                      <a:pt x="39422" y="7954"/>
                      <a:pt x="42303" y="7954"/>
                    </a:cubicBezTo>
                    <a:cubicBezTo>
                      <a:pt x="45185" y="7954"/>
                      <a:pt x="46780" y="6930"/>
                      <a:pt x="47947" y="6168"/>
                    </a:cubicBezTo>
                    <a:cubicBezTo>
                      <a:pt x="48899" y="5560"/>
                      <a:pt x="49423" y="5227"/>
                      <a:pt x="50769" y="5227"/>
                    </a:cubicBezTo>
                    <a:lnTo>
                      <a:pt x="50769" y="0"/>
                    </a:lnTo>
                    <a:cubicBezTo>
                      <a:pt x="47875" y="0"/>
                      <a:pt x="46280" y="1024"/>
                      <a:pt x="45113" y="1786"/>
                    </a:cubicBezTo>
                    <a:cubicBezTo>
                      <a:pt x="44173" y="2393"/>
                      <a:pt x="43649" y="2727"/>
                      <a:pt x="42303" y="2727"/>
                    </a:cubicBezTo>
                    <a:cubicBezTo>
                      <a:pt x="40958" y="2727"/>
                      <a:pt x="40434" y="2393"/>
                      <a:pt x="39493" y="1786"/>
                    </a:cubicBezTo>
                    <a:cubicBezTo>
                      <a:pt x="38327" y="1024"/>
                      <a:pt x="36731" y="0"/>
                      <a:pt x="33838" y="0"/>
                    </a:cubicBezTo>
                    <a:cubicBezTo>
                      <a:pt x="30957" y="0"/>
                      <a:pt x="29361" y="1036"/>
                      <a:pt x="28194" y="1786"/>
                    </a:cubicBezTo>
                    <a:cubicBezTo>
                      <a:pt x="27254" y="2393"/>
                      <a:pt x="26730" y="2727"/>
                      <a:pt x="25385" y="2727"/>
                    </a:cubicBezTo>
                    <a:cubicBezTo>
                      <a:pt x="24039" y="2727"/>
                      <a:pt x="23515" y="2393"/>
                      <a:pt x="22575" y="1786"/>
                    </a:cubicBezTo>
                    <a:cubicBezTo>
                      <a:pt x="21408" y="1024"/>
                      <a:pt x="19812" y="0"/>
                      <a:pt x="16919" y="0"/>
                    </a:cubicBezTo>
                    <a:cubicBezTo>
                      <a:pt x="14038" y="0"/>
                      <a:pt x="12442" y="1036"/>
                      <a:pt x="11276" y="1786"/>
                    </a:cubicBezTo>
                    <a:cubicBezTo>
                      <a:pt x="10335" y="2393"/>
                      <a:pt x="9811" y="2727"/>
                      <a:pt x="8466" y="2727"/>
                    </a:cubicBezTo>
                    <a:cubicBezTo>
                      <a:pt x="7120" y="2727"/>
                      <a:pt x="6596" y="2393"/>
                      <a:pt x="5656" y="1786"/>
                    </a:cubicBezTo>
                    <a:cubicBezTo>
                      <a:pt x="4489" y="1024"/>
                      <a:pt x="2894" y="0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4"/>
              <p:cNvSpPr/>
              <p:nvPr/>
            </p:nvSpPr>
            <p:spPr>
              <a:xfrm>
                <a:off x="4805650" y="2989775"/>
                <a:ext cx="1269225" cy="199175"/>
              </a:xfrm>
              <a:custGeom>
                <a:rect b="b" l="l" r="r" t="t"/>
                <a:pathLst>
                  <a:path extrusionOk="0" h="7967" w="50769">
                    <a:moveTo>
                      <a:pt x="0" y="1"/>
                    </a:moveTo>
                    <a:lnTo>
                      <a:pt x="0" y="5228"/>
                    </a:lnTo>
                    <a:cubicBezTo>
                      <a:pt x="1346" y="5228"/>
                      <a:pt x="1870" y="5561"/>
                      <a:pt x="2822" y="6180"/>
                    </a:cubicBezTo>
                    <a:cubicBezTo>
                      <a:pt x="3989" y="6930"/>
                      <a:pt x="5584" y="7966"/>
                      <a:pt x="8466" y="7966"/>
                    </a:cubicBezTo>
                    <a:cubicBezTo>
                      <a:pt x="11347" y="7966"/>
                      <a:pt x="12943" y="6918"/>
                      <a:pt x="14109" y="6180"/>
                    </a:cubicBezTo>
                    <a:cubicBezTo>
                      <a:pt x="15062" y="5561"/>
                      <a:pt x="15574" y="5228"/>
                      <a:pt x="16919" y="5228"/>
                    </a:cubicBezTo>
                    <a:cubicBezTo>
                      <a:pt x="18265" y="5228"/>
                      <a:pt x="18788" y="5561"/>
                      <a:pt x="19741" y="6180"/>
                    </a:cubicBezTo>
                    <a:cubicBezTo>
                      <a:pt x="20908" y="6930"/>
                      <a:pt x="22503" y="7966"/>
                      <a:pt x="25385" y="7966"/>
                    </a:cubicBezTo>
                    <a:cubicBezTo>
                      <a:pt x="28266" y="7966"/>
                      <a:pt x="29861" y="6918"/>
                      <a:pt x="31028" y="6180"/>
                    </a:cubicBezTo>
                    <a:cubicBezTo>
                      <a:pt x="31981" y="5561"/>
                      <a:pt x="32493" y="5228"/>
                      <a:pt x="33838" y="5228"/>
                    </a:cubicBezTo>
                    <a:cubicBezTo>
                      <a:pt x="35195" y="5228"/>
                      <a:pt x="35707" y="5561"/>
                      <a:pt x="36660" y="6180"/>
                    </a:cubicBezTo>
                    <a:cubicBezTo>
                      <a:pt x="37827" y="6930"/>
                      <a:pt x="39422" y="7966"/>
                      <a:pt x="42303" y="7966"/>
                    </a:cubicBezTo>
                    <a:cubicBezTo>
                      <a:pt x="45185" y="7966"/>
                      <a:pt x="46780" y="6918"/>
                      <a:pt x="47947" y="6180"/>
                    </a:cubicBezTo>
                    <a:cubicBezTo>
                      <a:pt x="48899" y="5561"/>
                      <a:pt x="49423" y="5228"/>
                      <a:pt x="50769" y="5228"/>
                    </a:cubicBezTo>
                    <a:lnTo>
                      <a:pt x="50769" y="1"/>
                    </a:lnTo>
                    <a:cubicBezTo>
                      <a:pt x="47875" y="1"/>
                      <a:pt x="46280" y="1025"/>
                      <a:pt x="45113" y="1787"/>
                    </a:cubicBezTo>
                    <a:cubicBezTo>
                      <a:pt x="44173" y="2394"/>
                      <a:pt x="43649" y="2739"/>
                      <a:pt x="42303" y="2739"/>
                    </a:cubicBezTo>
                    <a:cubicBezTo>
                      <a:pt x="40958" y="2739"/>
                      <a:pt x="40434" y="2394"/>
                      <a:pt x="39493" y="1787"/>
                    </a:cubicBezTo>
                    <a:cubicBezTo>
                      <a:pt x="38327" y="1025"/>
                      <a:pt x="36731" y="1"/>
                      <a:pt x="33838" y="1"/>
                    </a:cubicBezTo>
                    <a:cubicBezTo>
                      <a:pt x="30957" y="1"/>
                      <a:pt x="29361" y="1049"/>
                      <a:pt x="28194" y="1787"/>
                    </a:cubicBezTo>
                    <a:cubicBezTo>
                      <a:pt x="27254" y="2394"/>
                      <a:pt x="26730" y="2739"/>
                      <a:pt x="25385" y="2739"/>
                    </a:cubicBezTo>
                    <a:cubicBezTo>
                      <a:pt x="24039" y="2739"/>
                      <a:pt x="23515" y="2394"/>
                      <a:pt x="22575" y="1787"/>
                    </a:cubicBezTo>
                    <a:cubicBezTo>
                      <a:pt x="21408" y="1025"/>
                      <a:pt x="19812" y="1"/>
                      <a:pt x="16919" y="1"/>
                    </a:cubicBezTo>
                    <a:cubicBezTo>
                      <a:pt x="14038" y="1"/>
                      <a:pt x="12442" y="1049"/>
                      <a:pt x="11276" y="1787"/>
                    </a:cubicBezTo>
                    <a:cubicBezTo>
                      <a:pt x="10335" y="2394"/>
                      <a:pt x="9811" y="2739"/>
                      <a:pt x="8466" y="2739"/>
                    </a:cubicBezTo>
                    <a:cubicBezTo>
                      <a:pt x="7120" y="2739"/>
                      <a:pt x="6596" y="2394"/>
                      <a:pt x="5656" y="1787"/>
                    </a:cubicBezTo>
                    <a:cubicBezTo>
                      <a:pt x="4489" y="1025"/>
                      <a:pt x="2894" y="1"/>
                      <a:pt x="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" name="Google Shape;169;p14"/>
              <p:cNvSpPr/>
              <p:nvPr/>
            </p:nvSpPr>
            <p:spPr>
              <a:xfrm>
                <a:off x="4805650" y="3260350"/>
                <a:ext cx="1269225" cy="199150"/>
              </a:xfrm>
              <a:custGeom>
                <a:rect b="b" l="l" r="r" t="t"/>
                <a:pathLst>
                  <a:path extrusionOk="0" h="7966" w="50769">
                    <a:moveTo>
                      <a:pt x="0" y="1"/>
                    </a:moveTo>
                    <a:lnTo>
                      <a:pt x="0" y="5227"/>
                    </a:lnTo>
                    <a:cubicBezTo>
                      <a:pt x="1346" y="5227"/>
                      <a:pt x="1870" y="5573"/>
                      <a:pt x="2822" y="6180"/>
                    </a:cubicBezTo>
                    <a:cubicBezTo>
                      <a:pt x="3989" y="6942"/>
                      <a:pt x="5584" y="7966"/>
                      <a:pt x="8466" y="7966"/>
                    </a:cubicBezTo>
                    <a:cubicBezTo>
                      <a:pt x="11347" y="7966"/>
                      <a:pt x="12943" y="6918"/>
                      <a:pt x="14109" y="6180"/>
                    </a:cubicBezTo>
                    <a:cubicBezTo>
                      <a:pt x="15062" y="5573"/>
                      <a:pt x="15574" y="5227"/>
                      <a:pt x="16919" y="5227"/>
                    </a:cubicBezTo>
                    <a:cubicBezTo>
                      <a:pt x="18265" y="5227"/>
                      <a:pt x="18788" y="5573"/>
                      <a:pt x="19741" y="6180"/>
                    </a:cubicBezTo>
                    <a:cubicBezTo>
                      <a:pt x="20908" y="6942"/>
                      <a:pt x="22503" y="7966"/>
                      <a:pt x="25385" y="7966"/>
                    </a:cubicBezTo>
                    <a:cubicBezTo>
                      <a:pt x="28266" y="7966"/>
                      <a:pt x="29861" y="6918"/>
                      <a:pt x="31028" y="6180"/>
                    </a:cubicBezTo>
                    <a:cubicBezTo>
                      <a:pt x="31981" y="5573"/>
                      <a:pt x="32493" y="5227"/>
                      <a:pt x="33838" y="5227"/>
                    </a:cubicBezTo>
                    <a:cubicBezTo>
                      <a:pt x="35195" y="5227"/>
                      <a:pt x="35707" y="5573"/>
                      <a:pt x="36660" y="6180"/>
                    </a:cubicBezTo>
                    <a:cubicBezTo>
                      <a:pt x="37827" y="6942"/>
                      <a:pt x="39422" y="7966"/>
                      <a:pt x="42303" y="7966"/>
                    </a:cubicBezTo>
                    <a:cubicBezTo>
                      <a:pt x="45185" y="7966"/>
                      <a:pt x="46780" y="6918"/>
                      <a:pt x="47947" y="6180"/>
                    </a:cubicBezTo>
                    <a:cubicBezTo>
                      <a:pt x="48899" y="5573"/>
                      <a:pt x="49423" y="5227"/>
                      <a:pt x="50769" y="5227"/>
                    </a:cubicBezTo>
                    <a:lnTo>
                      <a:pt x="50769" y="1"/>
                    </a:lnTo>
                    <a:cubicBezTo>
                      <a:pt x="47875" y="1"/>
                      <a:pt x="46280" y="1036"/>
                      <a:pt x="45113" y="1787"/>
                    </a:cubicBezTo>
                    <a:cubicBezTo>
                      <a:pt x="44173" y="2406"/>
                      <a:pt x="43649" y="2739"/>
                      <a:pt x="42303" y="2739"/>
                    </a:cubicBezTo>
                    <a:cubicBezTo>
                      <a:pt x="40958" y="2739"/>
                      <a:pt x="40434" y="2406"/>
                      <a:pt x="39493" y="1787"/>
                    </a:cubicBezTo>
                    <a:cubicBezTo>
                      <a:pt x="38327" y="1036"/>
                      <a:pt x="36731" y="1"/>
                      <a:pt x="33838" y="1"/>
                    </a:cubicBezTo>
                    <a:cubicBezTo>
                      <a:pt x="30957" y="1"/>
                      <a:pt x="29361" y="1036"/>
                      <a:pt x="28194" y="1787"/>
                    </a:cubicBezTo>
                    <a:cubicBezTo>
                      <a:pt x="27254" y="2406"/>
                      <a:pt x="26730" y="2739"/>
                      <a:pt x="25385" y="2739"/>
                    </a:cubicBezTo>
                    <a:cubicBezTo>
                      <a:pt x="24039" y="2739"/>
                      <a:pt x="23515" y="2406"/>
                      <a:pt x="22575" y="1787"/>
                    </a:cubicBezTo>
                    <a:cubicBezTo>
                      <a:pt x="21408" y="1036"/>
                      <a:pt x="19812" y="1"/>
                      <a:pt x="16919" y="1"/>
                    </a:cubicBezTo>
                    <a:cubicBezTo>
                      <a:pt x="14038" y="1"/>
                      <a:pt x="12442" y="1036"/>
                      <a:pt x="11276" y="1787"/>
                    </a:cubicBezTo>
                    <a:cubicBezTo>
                      <a:pt x="10335" y="2406"/>
                      <a:pt x="9811" y="2739"/>
                      <a:pt x="8466" y="2739"/>
                    </a:cubicBezTo>
                    <a:cubicBezTo>
                      <a:pt x="7120" y="2739"/>
                      <a:pt x="6596" y="2406"/>
                      <a:pt x="5656" y="1787"/>
                    </a:cubicBezTo>
                    <a:cubicBezTo>
                      <a:pt x="4489" y="1036"/>
                      <a:pt x="2894" y="1"/>
                      <a:pt x="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70" name="Google Shape;170;p14"/>
            <p:cNvSpPr/>
            <p:nvPr/>
          </p:nvSpPr>
          <p:spPr>
            <a:xfrm rot="8100000">
              <a:off x="8932588" y="3827367"/>
              <a:ext cx="399729" cy="1896905"/>
            </a:xfrm>
            <a:custGeom>
              <a:rect b="b" l="l" r="r" t="t"/>
              <a:pathLst>
                <a:path extrusionOk="0" h="49614" w="10455">
                  <a:moveTo>
                    <a:pt x="1" y="0"/>
                  </a:moveTo>
                  <a:lnTo>
                    <a:pt x="1" y="44386"/>
                  </a:lnTo>
                  <a:cubicBezTo>
                    <a:pt x="1" y="47280"/>
                    <a:pt x="2346" y="49613"/>
                    <a:pt x="5228" y="49613"/>
                  </a:cubicBezTo>
                  <a:cubicBezTo>
                    <a:pt x="8121" y="49613"/>
                    <a:pt x="10454" y="47268"/>
                    <a:pt x="10454" y="44386"/>
                  </a:cubicBezTo>
                  <a:lnTo>
                    <a:pt x="1045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1" name="Google Shape;171;p14"/>
          <p:cNvSpPr/>
          <p:nvPr/>
        </p:nvSpPr>
        <p:spPr>
          <a:xfrm rot="5400000">
            <a:off x="-1091990" y="3399184"/>
            <a:ext cx="2773185" cy="3008530"/>
          </a:xfrm>
          <a:custGeom>
            <a:rect b="b" l="l" r="r" t="t"/>
            <a:pathLst>
              <a:path extrusionOk="0" h="99136" w="91381">
                <a:moveTo>
                  <a:pt x="77092" y="1"/>
                </a:moveTo>
                <a:cubicBezTo>
                  <a:pt x="75139" y="1"/>
                  <a:pt x="73192" y="742"/>
                  <a:pt x="71711" y="2223"/>
                </a:cubicBezTo>
                <a:lnTo>
                  <a:pt x="5191" y="68755"/>
                </a:lnTo>
                <a:cubicBezTo>
                  <a:pt x="1857" y="72065"/>
                  <a:pt x="0" y="76589"/>
                  <a:pt x="36" y="81292"/>
                </a:cubicBezTo>
                <a:cubicBezTo>
                  <a:pt x="48" y="86019"/>
                  <a:pt x="1941" y="90555"/>
                  <a:pt x="5298" y="93889"/>
                </a:cubicBezTo>
                <a:cubicBezTo>
                  <a:pt x="8800" y="97385"/>
                  <a:pt x="13392" y="99135"/>
                  <a:pt x="17968" y="99135"/>
                </a:cubicBezTo>
                <a:cubicBezTo>
                  <a:pt x="22494" y="99135"/>
                  <a:pt x="27005" y="97424"/>
                  <a:pt x="30432" y="93996"/>
                </a:cubicBezTo>
                <a:lnTo>
                  <a:pt x="32921" y="91508"/>
                </a:lnTo>
                <a:cubicBezTo>
                  <a:pt x="33111" y="91353"/>
                  <a:pt x="33302" y="91186"/>
                  <a:pt x="33480" y="90996"/>
                </a:cubicBezTo>
                <a:lnTo>
                  <a:pt x="88392" y="36084"/>
                </a:lnTo>
                <a:cubicBezTo>
                  <a:pt x="91381" y="33096"/>
                  <a:pt x="91369" y="28226"/>
                  <a:pt x="88344" y="25202"/>
                </a:cubicBezTo>
                <a:cubicBezTo>
                  <a:pt x="86829" y="23687"/>
                  <a:pt x="84844" y="22928"/>
                  <a:pt x="82865" y="22928"/>
                </a:cubicBezTo>
                <a:cubicBezTo>
                  <a:pt x="80909" y="22928"/>
                  <a:pt x="78959" y="23669"/>
                  <a:pt x="77474" y="25154"/>
                </a:cubicBezTo>
                <a:lnTo>
                  <a:pt x="19574" y="83054"/>
                </a:lnTo>
                <a:cubicBezTo>
                  <a:pt x="19090" y="83538"/>
                  <a:pt x="18452" y="83783"/>
                  <a:pt x="17813" y="83783"/>
                </a:cubicBezTo>
                <a:cubicBezTo>
                  <a:pt x="17210" y="83783"/>
                  <a:pt x="16607" y="83565"/>
                  <a:pt x="16133" y="83126"/>
                </a:cubicBezTo>
                <a:cubicBezTo>
                  <a:pt x="15657" y="82661"/>
                  <a:pt x="15383" y="82030"/>
                  <a:pt x="15371" y="81364"/>
                </a:cubicBezTo>
                <a:cubicBezTo>
                  <a:pt x="15371" y="80721"/>
                  <a:pt x="15621" y="80102"/>
                  <a:pt x="16085" y="79649"/>
                </a:cubicBezTo>
                <a:lnTo>
                  <a:pt x="82606" y="13129"/>
                </a:lnTo>
                <a:cubicBezTo>
                  <a:pt x="85582" y="10152"/>
                  <a:pt x="85570" y="5283"/>
                  <a:pt x="82558" y="2271"/>
                </a:cubicBezTo>
                <a:cubicBezTo>
                  <a:pt x="81044" y="757"/>
                  <a:pt x="79065" y="1"/>
                  <a:pt x="7709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174" name="Google Shape;174;p15"/>
          <p:cNvGrpSpPr/>
          <p:nvPr/>
        </p:nvGrpSpPr>
        <p:grpSpPr>
          <a:xfrm>
            <a:off x="8565263" y="-377847"/>
            <a:ext cx="613790" cy="6291393"/>
            <a:chOff x="6539500" y="1042525"/>
            <a:chExt cx="346500" cy="3551650"/>
          </a:xfrm>
        </p:grpSpPr>
        <p:sp>
          <p:nvSpPr>
            <p:cNvPr id="175" name="Google Shape;175;p15"/>
            <p:cNvSpPr/>
            <p:nvPr/>
          </p:nvSpPr>
          <p:spPr>
            <a:xfrm>
              <a:off x="6539500" y="1042525"/>
              <a:ext cx="67000" cy="3551650"/>
            </a:xfrm>
            <a:custGeom>
              <a:rect b="b" l="l" r="r" t="t"/>
              <a:pathLst>
                <a:path extrusionOk="0" h="142066" w="2680">
                  <a:moveTo>
                    <a:pt x="0" y="0"/>
                  </a:moveTo>
                  <a:lnTo>
                    <a:pt x="0" y="142065"/>
                  </a:lnTo>
                  <a:lnTo>
                    <a:pt x="2679" y="142065"/>
                  </a:lnTo>
                  <a:lnTo>
                    <a:pt x="267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15"/>
            <p:cNvSpPr/>
            <p:nvPr/>
          </p:nvSpPr>
          <p:spPr>
            <a:xfrm>
              <a:off x="6679400" y="1042525"/>
              <a:ext cx="66700" cy="3551650"/>
            </a:xfrm>
            <a:custGeom>
              <a:rect b="b" l="l" r="r" t="t"/>
              <a:pathLst>
                <a:path extrusionOk="0" h="142066" w="2668">
                  <a:moveTo>
                    <a:pt x="0" y="0"/>
                  </a:moveTo>
                  <a:lnTo>
                    <a:pt x="0" y="142065"/>
                  </a:lnTo>
                  <a:lnTo>
                    <a:pt x="2667" y="142065"/>
                  </a:lnTo>
                  <a:lnTo>
                    <a:pt x="26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15"/>
            <p:cNvSpPr/>
            <p:nvPr/>
          </p:nvSpPr>
          <p:spPr>
            <a:xfrm>
              <a:off x="6819000" y="1042525"/>
              <a:ext cx="67000" cy="3551650"/>
            </a:xfrm>
            <a:custGeom>
              <a:rect b="b" l="l" r="r" t="t"/>
              <a:pathLst>
                <a:path extrusionOk="0" h="142066" w="2680">
                  <a:moveTo>
                    <a:pt x="0" y="0"/>
                  </a:moveTo>
                  <a:lnTo>
                    <a:pt x="0" y="142065"/>
                  </a:lnTo>
                  <a:lnTo>
                    <a:pt x="2679" y="142065"/>
                  </a:lnTo>
                  <a:lnTo>
                    <a:pt x="267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8" name="Google Shape;178;p15"/>
          <p:cNvGrpSpPr/>
          <p:nvPr/>
        </p:nvGrpSpPr>
        <p:grpSpPr>
          <a:xfrm>
            <a:off x="4947141" y="2669092"/>
            <a:ext cx="4706206" cy="4945858"/>
            <a:chOff x="4947141" y="2516692"/>
            <a:chExt cx="4706206" cy="4945858"/>
          </a:xfrm>
        </p:grpSpPr>
        <p:sp>
          <p:nvSpPr>
            <p:cNvPr id="179" name="Google Shape;179;p15"/>
            <p:cNvSpPr/>
            <p:nvPr/>
          </p:nvSpPr>
          <p:spPr>
            <a:xfrm rot="10800000">
              <a:off x="4947141" y="4342740"/>
              <a:ext cx="2875760" cy="3119810"/>
            </a:xfrm>
            <a:custGeom>
              <a:rect b="b" l="l" r="r" t="t"/>
              <a:pathLst>
                <a:path extrusionOk="0" h="99136" w="91381">
                  <a:moveTo>
                    <a:pt x="77092" y="1"/>
                  </a:moveTo>
                  <a:cubicBezTo>
                    <a:pt x="75139" y="1"/>
                    <a:pt x="73192" y="742"/>
                    <a:pt x="71711" y="2223"/>
                  </a:cubicBezTo>
                  <a:lnTo>
                    <a:pt x="5191" y="68755"/>
                  </a:lnTo>
                  <a:cubicBezTo>
                    <a:pt x="1857" y="72065"/>
                    <a:pt x="0" y="76589"/>
                    <a:pt x="36" y="81292"/>
                  </a:cubicBezTo>
                  <a:cubicBezTo>
                    <a:pt x="48" y="86019"/>
                    <a:pt x="1941" y="90555"/>
                    <a:pt x="5298" y="93889"/>
                  </a:cubicBezTo>
                  <a:cubicBezTo>
                    <a:pt x="8800" y="97385"/>
                    <a:pt x="13392" y="99135"/>
                    <a:pt x="17968" y="99135"/>
                  </a:cubicBezTo>
                  <a:cubicBezTo>
                    <a:pt x="22494" y="99135"/>
                    <a:pt x="27005" y="97424"/>
                    <a:pt x="30432" y="93996"/>
                  </a:cubicBezTo>
                  <a:lnTo>
                    <a:pt x="32921" y="91508"/>
                  </a:lnTo>
                  <a:cubicBezTo>
                    <a:pt x="33111" y="91353"/>
                    <a:pt x="33302" y="91186"/>
                    <a:pt x="33480" y="90996"/>
                  </a:cubicBezTo>
                  <a:lnTo>
                    <a:pt x="88392" y="36084"/>
                  </a:lnTo>
                  <a:cubicBezTo>
                    <a:pt x="91381" y="33096"/>
                    <a:pt x="91369" y="28226"/>
                    <a:pt x="88344" y="25202"/>
                  </a:cubicBezTo>
                  <a:cubicBezTo>
                    <a:pt x="86829" y="23687"/>
                    <a:pt x="84844" y="22928"/>
                    <a:pt x="82865" y="22928"/>
                  </a:cubicBezTo>
                  <a:cubicBezTo>
                    <a:pt x="80909" y="22928"/>
                    <a:pt x="78959" y="23669"/>
                    <a:pt x="77474" y="25154"/>
                  </a:cubicBezTo>
                  <a:lnTo>
                    <a:pt x="19574" y="83054"/>
                  </a:lnTo>
                  <a:cubicBezTo>
                    <a:pt x="19090" y="83538"/>
                    <a:pt x="18452" y="83783"/>
                    <a:pt x="17813" y="83783"/>
                  </a:cubicBezTo>
                  <a:cubicBezTo>
                    <a:pt x="17210" y="83783"/>
                    <a:pt x="16607" y="83565"/>
                    <a:pt x="16133" y="83126"/>
                  </a:cubicBezTo>
                  <a:cubicBezTo>
                    <a:pt x="15657" y="82661"/>
                    <a:pt x="15383" y="82030"/>
                    <a:pt x="15371" y="81364"/>
                  </a:cubicBezTo>
                  <a:cubicBezTo>
                    <a:pt x="15371" y="80721"/>
                    <a:pt x="15621" y="80102"/>
                    <a:pt x="16085" y="79649"/>
                  </a:cubicBezTo>
                  <a:lnTo>
                    <a:pt x="82606" y="13129"/>
                  </a:lnTo>
                  <a:cubicBezTo>
                    <a:pt x="85582" y="10152"/>
                    <a:pt x="85570" y="5283"/>
                    <a:pt x="82558" y="2271"/>
                  </a:cubicBezTo>
                  <a:cubicBezTo>
                    <a:pt x="81044" y="757"/>
                    <a:pt x="79065" y="1"/>
                    <a:pt x="770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15"/>
            <p:cNvSpPr/>
            <p:nvPr/>
          </p:nvSpPr>
          <p:spPr>
            <a:xfrm rot="-8100000">
              <a:off x="8087199" y="3254895"/>
              <a:ext cx="484820" cy="3075349"/>
            </a:xfrm>
            <a:custGeom>
              <a:rect b="b" l="l" r="r" t="t"/>
              <a:pathLst>
                <a:path extrusionOk="0" h="66319" w="10455">
                  <a:moveTo>
                    <a:pt x="1" y="1"/>
                  </a:moveTo>
                  <a:lnTo>
                    <a:pt x="1" y="61091"/>
                  </a:lnTo>
                  <a:cubicBezTo>
                    <a:pt x="1" y="63985"/>
                    <a:pt x="2334" y="66318"/>
                    <a:pt x="5227" y="66318"/>
                  </a:cubicBezTo>
                  <a:cubicBezTo>
                    <a:pt x="8109" y="66318"/>
                    <a:pt x="10454" y="63973"/>
                    <a:pt x="10454" y="61091"/>
                  </a:cubicBezTo>
                  <a:lnTo>
                    <a:pt x="1045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15"/>
            <p:cNvSpPr/>
            <p:nvPr/>
          </p:nvSpPr>
          <p:spPr>
            <a:xfrm rot="2700000">
              <a:off x="8792376" y="2468331"/>
              <a:ext cx="435953" cy="1382709"/>
            </a:xfrm>
            <a:custGeom>
              <a:rect b="b" l="l" r="r" t="t"/>
              <a:pathLst>
                <a:path extrusionOk="0" h="33160" w="10455">
                  <a:moveTo>
                    <a:pt x="1" y="0"/>
                  </a:moveTo>
                  <a:lnTo>
                    <a:pt x="1" y="27932"/>
                  </a:lnTo>
                  <a:cubicBezTo>
                    <a:pt x="1" y="30826"/>
                    <a:pt x="2334" y="33159"/>
                    <a:pt x="5228" y="33159"/>
                  </a:cubicBezTo>
                  <a:cubicBezTo>
                    <a:pt x="8109" y="33159"/>
                    <a:pt x="10454" y="30814"/>
                    <a:pt x="10454" y="27932"/>
                  </a:cubicBezTo>
                  <a:lnTo>
                    <a:pt x="104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2"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184" name="Google Shape;184;p16"/>
          <p:cNvGrpSpPr/>
          <p:nvPr/>
        </p:nvGrpSpPr>
        <p:grpSpPr>
          <a:xfrm>
            <a:off x="6861786" y="4593467"/>
            <a:ext cx="2421237" cy="706360"/>
            <a:chOff x="-76439" y="4569403"/>
            <a:chExt cx="2421237" cy="706360"/>
          </a:xfrm>
        </p:grpSpPr>
        <p:grpSp>
          <p:nvGrpSpPr>
            <p:cNvPr id="185" name="Google Shape;185;p16"/>
            <p:cNvGrpSpPr/>
            <p:nvPr/>
          </p:nvGrpSpPr>
          <p:grpSpPr>
            <a:xfrm>
              <a:off x="-76439" y="4569403"/>
              <a:ext cx="1210587" cy="706360"/>
              <a:chOff x="4805650" y="2718925"/>
              <a:chExt cx="1269225" cy="740575"/>
            </a:xfrm>
          </p:grpSpPr>
          <p:sp>
            <p:nvSpPr>
              <p:cNvPr id="186" name="Google Shape;186;p16"/>
              <p:cNvSpPr/>
              <p:nvPr/>
            </p:nvSpPr>
            <p:spPr>
              <a:xfrm>
                <a:off x="4805650" y="2718925"/>
                <a:ext cx="1269225" cy="198850"/>
              </a:xfrm>
              <a:custGeom>
                <a:rect b="b" l="l" r="r" t="t"/>
                <a:pathLst>
                  <a:path extrusionOk="0" h="7954" w="50769">
                    <a:moveTo>
                      <a:pt x="0" y="0"/>
                    </a:moveTo>
                    <a:lnTo>
                      <a:pt x="0" y="5227"/>
                    </a:lnTo>
                    <a:cubicBezTo>
                      <a:pt x="1346" y="5227"/>
                      <a:pt x="1870" y="5560"/>
                      <a:pt x="2822" y="6168"/>
                    </a:cubicBezTo>
                    <a:cubicBezTo>
                      <a:pt x="3989" y="6930"/>
                      <a:pt x="5584" y="7954"/>
                      <a:pt x="8466" y="7954"/>
                    </a:cubicBezTo>
                    <a:cubicBezTo>
                      <a:pt x="11347" y="7954"/>
                      <a:pt x="12943" y="6930"/>
                      <a:pt x="14109" y="6168"/>
                    </a:cubicBezTo>
                    <a:cubicBezTo>
                      <a:pt x="15062" y="5560"/>
                      <a:pt x="15574" y="5227"/>
                      <a:pt x="16919" y="5227"/>
                    </a:cubicBezTo>
                    <a:cubicBezTo>
                      <a:pt x="18265" y="5227"/>
                      <a:pt x="18788" y="5560"/>
                      <a:pt x="19741" y="6168"/>
                    </a:cubicBezTo>
                    <a:cubicBezTo>
                      <a:pt x="20908" y="6930"/>
                      <a:pt x="22503" y="7954"/>
                      <a:pt x="25385" y="7954"/>
                    </a:cubicBezTo>
                    <a:cubicBezTo>
                      <a:pt x="28266" y="7954"/>
                      <a:pt x="29861" y="6930"/>
                      <a:pt x="31028" y="6168"/>
                    </a:cubicBezTo>
                    <a:cubicBezTo>
                      <a:pt x="31981" y="5560"/>
                      <a:pt x="32493" y="5227"/>
                      <a:pt x="33838" y="5227"/>
                    </a:cubicBezTo>
                    <a:cubicBezTo>
                      <a:pt x="35195" y="5227"/>
                      <a:pt x="35707" y="5560"/>
                      <a:pt x="36660" y="6168"/>
                    </a:cubicBezTo>
                    <a:cubicBezTo>
                      <a:pt x="37827" y="6930"/>
                      <a:pt x="39422" y="7954"/>
                      <a:pt x="42303" y="7954"/>
                    </a:cubicBezTo>
                    <a:cubicBezTo>
                      <a:pt x="45185" y="7954"/>
                      <a:pt x="46780" y="6930"/>
                      <a:pt x="47947" y="6168"/>
                    </a:cubicBezTo>
                    <a:cubicBezTo>
                      <a:pt x="48899" y="5560"/>
                      <a:pt x="49423" y="5227"/>
                      <a:pt x="50769" y="5227"/>
                    </a:cubicBezTo>
                    <a:lnTo>
                      <a:pt x="50769" y="0"/>
                    </a:lnTo>
                    <a:cubicBezTo>
                      <a:pt x="47875" y="0"/>
                      <a:pt x="46280" y="1024"/>
                      <a:pt x="45113" y="1786"/>
                    </a:cubicBezTo>
                    <a:cubicBezTo>
                      <a:pt x="44173" y="2393"/>
                      <a:pt x="43649" y="2727"/>
                      <a:pt x="42303" y="2727"/>
                    </a:cubicBezTo>
                    <a:cubicBezTo>
                      <a:pt x="40958" y="2727"/>
                      <a:pt x="40434" y="2393"/>
                      <a:pt x="39493" y="1786"/>
                    </a:cubicBezTo>
                    <a:cubicBezTo>
                      <a:pt x="38327" y="1024"/>
                      <a:pt x="36731" y="0"/>
                      <a:pt x="33838" y="0"/>
                    </a:cubicBezTo>
                    <a:cubicBezTo>
                      <a:pt x="30957" y="0"/>
                      <a:pt x="29361" y="1036"/>
                      <a:pt x="28194" y="1786"/>
                    </a:cubicBezTo>
                    <a:cubicBezTo>
                      <a:pt x="27254" y="2393"/>
                      <a:pt x="26730" y="2727"/>
                      <a:pt x="25385" y="2727"/>
                    </a:cubicBezTo>
                    <a:cubicBezTo>
                      <a:pt x="24039" y="2727"/>
                      <a:pt x="23515" y="2393"/>
                      <a:pt x="22575" y="1786"/>
                    </a:cubicBezTo>
                    <a:cubicBezTo>
                      <a:pt x="21408" y="1024"/>
                      <a:pt x="19812" y="0"/>
                      <a:pt x="16919" y="0"/>
                    </a:cubicBezTo>
                    <a:cubicBezTo>
                      <a:pt x="14038" y="0"/>
                      <a:pt x="12442" y="1036"/>
                      <a:pt x="11276" y="1786"/>
                    </a:cubicBezTo>
                    <a:cubicBezTo>
                      <a:pt x="10335" y="2393"/>
                      <a:pt x="9811" y="2727"/>
                      <a:pt x="8466" y="2727"/>
                    </a:cubicBezTo>
                    <a:cubicBezTo>
                      <a:pt x="7120" y="2727"/>
                      <a:pt x="6596" y="2393"/>
                      <a:pt x="5656" y="1786"/>
                    </a:cubicBezTo>
                    <a:cubicBezTo>
                      <a:pt x="4489" y="1024"/>
                      <a:pt x="2894" y="0"/>
                      <a:pt x="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6"/>
              <p:cNvSpPr/>
              <p:nvPr/>
            </p:nvSpPr>
            <p:spPr>
              <a:xfrm>
                <a:off x="4805650" y="2989775"/>
                <a:ext cx="1269225" cy="199175"/>
              </a:xfrm>
              <a:custGeom>
                <a:rect b="b" l="l" r="r" t="t"/>
                <a:pathLst>
                  <a:path extrusionOk="0" h="7967" w="50769">
                    <a:moveTo>
                      <a:pt x="0" y="1"/>
                    </a:moveTo>
                    <a:lnTo>
                      <a:pt x="0" y="5228"/>
                    </a:lnTo>
                    <a:cubicBezTo>
                      <a:pt x="1346" y="5228"/>
                      <a:pt x="1870" y="5561"/>
                      <a:pt x="2822" y="6180"/>
                    </a:cubicBezTo>
                    <a:cubicBezTo>
                      <a:pt x="3989" y="6930"/>
                      <a:pt x="5584" y="7966"/>
                      <a:pt x="8466" y="7966"/>
                    </a:cubicBezTo>
                    <a:cubicBezTo>
                      <a:pt x="11347" y="7966"/>
                      <a:pt x="12943" y="6918"/>
                      <a:pt x="14109" y="6180"/>
                    </a:cubicBezTo>
                    <a:cubicBezTo>
                      <a:pt x="15062" y="5561"/>
                      <a:pt x="15574" y="5228"/>
                      <a:pt x="16919" y="5228"/>
                    </a:cubicBezTo>
                    <a:cubicBezTo>
                      <a:pt x="18265" y="5228"/>
                      <a:pt x="18788" y="5561"/>
                      <a:pt x="19741" y="6180"/>
                    </a:cubicBezTo>
                    <a:cubicBezTo>
                      <a:pt x="20908" y="6930"/>
                      <a:pt x="22503" y="7966"/>
                      <a:pt x="25385" y="7966"/>
                    </a:cubicBezTo>
                    <a:cubicBezTo>
                      <a:pt x="28266" y="7966"/>
                      <a:pt x="29861" y="6918"/>
                      <a:pt x="31028" y="6180"/>
                    </a:cubicBezTo>
                    <a:cubicBezTo>
                      <a:pt x="31981" y="5561"/>
                      <a:pt x="32493" y="5228"/>
                      <a:pt x="33838" y="5228"/>
                    </a:cubicBezTo>
                    <a:cubicBezTo>
                      <a:pt x="35195" y="5228"/>
                      <a:pt x="35707" y="5561"/>
                      <a:pt x="36660" y="6180"/>
                    </a:cubicBezTo>
                    <a:cubicBezTo>
                      <a:pt x="37827" y="6930"/>
                      <a:pt x="39422" y="7966"/>
                      <a:pt x="42303" y="7966"/>
                    </a:cubicBezTo>
                    <a:cubicBezTo>
                      <a:pt x="45185" y="7966"/>
                      <a:pt x="46780" y="6918"/>
                      <a:pt x="47947" y="6180"/>
                    </a:cubicBezTo>
                    <a:cubicBezTo>
                      <a:pt x="48899" y="5561"/>
                      <a:pt x="49423" y="5228"/>
                      <a:pt x="50769" y="5228"/>
                    </a:cubicBezTo>
                    <a:lnTo>
                      <a:pt x="50769" y="1"/>
                    </a:lnTo>
                    <a:cubicBezTo>
                      <a:pt x="47875" y="1"/>
                      <a:pt x="46280" y="1025"/>
                      <a:pt x="45113" y="1787"/>
                    </a:cubicBezTo>
                    <a:cubicBezTo>
                      <a:pt x="44173" y="2394"/>
                      <a:pt x="43649" y="2739"/>
                      <a:pt x="42303" y="2739"/>
                    </a:cubicBezTo>
                    <a:cubicBezTo>
                      <a:pt x="40958" y="2739"/>
                      <a:pt x="40434" y="2394"/>
                      <a:pt x="39493" y="1787"/>
                    </a:cubicBezTo>
                    <a:cubicBezTo>
                      <a:pt x="38327" y="1025"/>
                      <a:pt x="36731" y="1"/>
                      <a:pt x="33838" y="1"/>
                    </a:cubicBezTo>
                    <a:cubicBezTo>
                      <a:pt x="30957" y="1"/>
                      <a:pt x="29361" y="1049"/>
                      <a:pt x="28194" y="1787"/>
                    </a:cubicBezTo>
                    <a:cubicBezTo>
                      <a:pt x="27254" y="2394"/>
                      <a:pt x="26730" y="2739"/>
                      <a:pt x="25385" y="2739"/>
                    </a:cubicBezTo>
                    <a:cubicBezTo>
                      <a:pt x="24039" y="2739"/>
                      <a:pt x="23515" y="2394"/>
                      <a:pt x="22575" y="1787"/>
                    </a:cubicBezTo>
                    <a:cubicBezTo>
                      <a:pt x="21408" y="1025"/>
                      <a:pt x="19812" y="1"/>
                      <a:pt x="16919" y="1"/>
                    </a:cubicBezTo>
                    <a:cubicBezTo>
                      <a:pt x="14038" y="1"/>
                      <a:pt x="12442" y="1049"/>
                      <a:pt x="11276" y="1787"/>
                    </a:cubicBezTo>
                    <a:cubicBezTo>
                      <a:pt x="10335" y="2394"/>
                      <a:pt x="9811" y="2739"/>
                      <a:pt x="8466" y="2739"/>
                    </a:cubicBezTo>
                    <a:cubicBezTo>
                      <a:pt x="7120" y="2739"/>
                      <a:pt x="6596" y="2394"/>
                      <a:pt x="5656" y="1787"/>
                    </a:cubicBezTo>
                    <a:cubicBezTo>
                      <a:pt x="4489" y="1025"/>
                      <a:pt x="2894" y="1"/>
                      <a:pt x="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6"/>
              <p:cNvSpPr/>
              <p:nvPr/>
            </p:nvSpPr>
            <p:spPr>
              <a:xfrm>
                <a:off x="4805650" y="3260350"/>
                <a:ext cx="1269225" cy="199150"/>
              </a:xfrm>
              <a:custGeom>
                <a:rect b="b" l="l" r="r" t="t"/>
                <a:pathLst>
                  <a:path extrusionOk="0" h="7966" w="50769">
                    <a:moveTo>
                      <a:pt x="0" y="1"/>
                    </a:moveTo>
                    <a:lnTo>
                      <a:pt x="0" y="5227"/>
                    </a:lnTo>
                    <a:cubicBezTo>
                      <a:pt x="1346" y="5227"/>
                      <a:pt x="1870" y="5573"/>
                      <a:pt x="2822" y="6180"/>
                    </a:cubicBezTo>
                    <a:cubicBezTo>
                      <a:pt x="3989" y="6942"/>
                      <a:pt x="5584" y="7966"/>
                      <a:pt x="8466" y="7966"/>
                    </a:cubicBezTo>
                    <a:cubicBezTo>
                      <a:pt x="11347" y="7966"/>
                      <a:pt x="12943" y="6918"/>
                      <a:pt x="14109" y="6180"/>
                    </a:cubicBezTo>
                    <a:cubicBezTo>
                      <a:pt x="15062" y="5573"/>
                      <a:pt x="15574" y="5227"/>
                      <a:pt x="16919" y="5227"/>
                    </a:cubicBezTo>
                    <a:cubicBezTo>
                      <a:pt x="18265" y="5227"/>
                      <a:pt x="18788" y="5573"/>
                      <a:pt x="19741" y="6180"/>
                    </a:cubicBezTo>
                    <a:cubicBezTo>
                      <a:pt x="20908" y="6942"/>
                      <a:pt x="22503" y="7966"/>
                      <a:pt x="25385" y="7966"/>
                    </a:cubicBezTo>
                    <a:cubicBezTo>
                      <a:pt x="28266" y="7966"/>
                      <a:pt x="29861" y="6918"/>
                      <a:pt x="31028" y="6180"/>
                    </a:cubicBezTo>
                    <a:cubicBezTo>
                      <a:pt x="31981" y="5573"/>
                      <a:pt x="32493" y="5227"/>
                      <a:pt x="33838" y="5227"/>
                    </a:cubicBezTo>
                    <a:cubicBezTo>
                      <a:pt x="35195" y="5227"/>
                      <a:pt x="35707" y="5573"/>
                      <a:pt x="36660" y="6180"/>
                    </a:cubicBezTo>
                    <a:cubicBezTo>
                      <a:pt x="37827" y="6942"/>
                      <a:pt x="39422" y="7966"/>
                      <a:pt x="42303" y="7966"/>
                    </a:cubicBezTo>
                    <a:cubicBezTo>
                      <a:pt x="45185" y="7966"/>
                      <a:pt x="46780" y="6918"/>
                      <a:pt x="47947" y="6180"/>
                    </a:cubicBezTo>
                    <a:cubicBezTo>
                      <a:pt x="48899" y="5573"/>
                      <a:pt x="49423" y="5227"/>
                      <a:pt x="50769" y="5227"/>
                    </a:cubicBezTo>
                    <a:lnTo>
                      <a:pt x="50769" y="1"/>
                    </a:lnTo>
                    <a:cubicBezTo>
                      <a:pt x="47875" y="1"/>
                      <a:pt x="46280" y="1036"/>
                      <a:pt x="45113" y="1787"/>
                    </a:cubicBezTo>
                    <a:cubicBezTo>
                      <a:pt x="44173" y="2406"/>
                      <a:pt x="43649" y="2739"/>
                      <a:pt x="42303" y="2739"/>
                    </a:cubicBezTo>
                    <a:cubicBezTo>
                      <a:pt x="40958" y="2739"/>
                      <a:pt x="40434" y="2406"/>
                      <a:pt x="39493" y="1787"/>
                    </a:cubicBezTo>
                    <a:cubicBezTo>
                      <a:pt x="38327" y="1036"/>
                      <a:pt x="36731" y="1"/>
                      <a:pt x="33838" y="1"/>
                    </a:cubicBezTo>
                    <a:cubicBezTo>
                      <a:pt x="30957" y="1"/>
                      <a:pt x="29361" y="1036"/>
                      <a:pt x="28194" y="1787"/>
                    </a:cubicBezTo>
                    <a:cubicBezTo>
                      <a:pt x="27254" y="2406"/>
                      <a:pt x="26730" y="2739"/>
                      <a:pt x="25385" y="2739"/>
                    </a:cubicBezTo>
                    <a:cubicBezTo>
                      <a:pt x="24039" y="2739"/>
                      <a:pt x="23515" y="2406"/>
                      <a:pt x="22575" y="1787"/>
                    </a:cubicBezTo>
                    <a:cubicBezTo>
                      <a:pt x="21408" y="1036"/>
                      <a:pt x="19812" y="1"/>
                      <a:pt x="16919" y="1"/>
                    </a:cubicBezTo>
                    <a:cubicBezTo>
                      <a:pt x="14038" y="1"/>
                      <a:pt x="12442" y="1036"/>
                      <a:pt x="11276" y="1787"/>
                    </a:cubicBezTo>
                    <a:cubicBezTo>
                      <a:pt x="10335" y="2406"/>
                      <a:pt x="9811" y="2739"/>
                      <a:pt x="8466" y="2739"/>
                    </a:cubicBezTo>
                    <a:cubicBezTo>
                      <a:pt x="7120" y="2739"/>
                      <a:pt x="6596" y="2406"/>
                      <a:pt x="5656" y="1787"/>
                    </a:cubicBezTo>
                    <a:cubicBezTo>
                      <a:pt x="4489" y="1036"/>
                      <a:pt x="2894" y="1"/>
                      <a:pt x="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6"/>
            <p:cNvGrpSpPr/>
            <p:nvPr/>
          </p:nvGrpSpPr>
          <p:grpSpPr>
            <a:xfrm>
              <a:off x="1134211" y="4569403"/>
              <a:ext cx="1210587" cy="706360"/>
              <a:chOff x="4805650" y="2718925"/>
              <a:chExt cx="1269225" cy="740575"/>
            </a:xfrm>
          </p:grpSpPr>
          <p:sp>
            <p:nvSpPr>
              <p:cNvPr id="190" name="Google Shape;190;p16"/>
              <p:cNvSpPr/>
              <p:nvPr/>
            </p:nvSpPr>
            <p:spPr>
              <a:xfrm>
                <a:off x="4805650" y="2718925"/>
                <a:ext cx="1269225" cy="198850"/>
              </a:xfrm>
              <a:custGeom>
                <a:rect b="b" l="l" r="r" t="t"/>
                <a:pathLst>
                  <a:path extrusionOk="0" h="7954" w="50769">
                    <a:moveTo>
                      <a:pt x="0" y="0"/>
                    </a:moveTo>
                    <a:lnTo>
                      <a:pt x="0" y="5227"/>
                    </a:lnTo>
                    <a:cubicBezTo>
                      <a:pt x="1346" y="5227"/>
                      <a:pt x="1870" y="5560"/>
                      <a:pt x="2822" y="6168"/>
                    </a:cubicBezTo>
                    <a:cubicBezTo>
                      <a:pt x="3989" y="6930"/>
                      <a:pt x="5584" y="7954"/>
                      <a:pt x="8466" y="7954"/>
                    </a:cubicBezTo>
                    <a:cubicBezTo>
                      <a:pt x="11347" y="7954"/>
                      <a:pt x="12943" y="6930"/>
                      <a:pt x="14109" y="6168"/>
                    </a:cubicBezTo>
                    <a:cubicBezTo>
                      <a:pt x="15062" y="5560"/>
                      <a:pt x="15574" y="5227"/>
                      <a:pt x="16919" y="5227"/>
                    </a:cubicBezTo>
                    <a:cubicBezTo>
                      <a:pt x="18265" y="5227"/>
                      <a:pt x="18788" y="5560"/>
                      <a:pt x="19741" y="6168"/>
                    </a:cubicBezTo>
                    <a:cubicBezTo>
                      <a:pt x="20908" y="6930"/>
                      <a:pt x="22503" y="7954"/>
                      <a:pt x="25385" y="7954"/>
                    </a:cubicBezTo>
                    <a:cubicBezTo>
                      <a:pt x="28266" y="7954"/>
                      <a:pt x="29861" y="6930"/>
                      <a:pt x="31028" y="6168"/>
                    </a:cubicBezTo>
                    <a:cubicBezTo>
                      <a:pt x="31981" y="5560"/>
                      <a:pt x="32493" y="5227"/>
                      <a:pt x="33838" y="5227"/>
                    </a:cubicBezTo>
                    <a:cubicBezTo>
                      <a:pt x="35195" y="5227"/>
                      <a:pt x="35707" y="5560"/>
                      <a:pt x="36660" y="6168"/>
                    </a:cubicBezTo>
                    <a:cubicBezTo>
                      <a:pt x="37827" y="6930"/>
                      <a:pt x="39422" y="7954"/>
                      <a:pt x="42303" y="7954"/>
                    </a:cubicBezTo>
                    <a:cubicBezTo>
                      <a:pt x="45185" y="7954"/>
                      <a:pt x="46780" y="6930"/>
                      <a:pt x="47947" y="6168"/>
                    </a:cubicBezTo>
                    <a:cubicBezTo>
                      <a:pt x="48899" y="5560"/>
                      <a:pt x="49423" y="5227"/>
                      <a:pt x="50769" y="5227"/>
                    </a:cubicBezTo>
                    <a:lnTo>
                      <a:pt x="50769" y="0"/>
                    </a:lnTo>
                    <a:cubicBezTo>
                      <a:pt x="47875" y="0"/>
                      <a:pt x="46280" y="1024"/>
                      <a:pt x="45113" y="1786"/>
                    </a:cubicBezTo>
                    <a:cubicBezTo>
                      <a:pt x="44173" y="2393"/>
                      <a:pt x="43649" y="2727"/>
                      <a:pt x="42303" y="2727"/>
                    </a:cubicBezTo>
                    <a:cubicBezTo>
                      <a:pt x="40958" y="2727"/>
                      <a:pt x="40434" y="2393"/>
                      <a:pt x="39493" y="1786"/>
                    </a:cubicBezTo>
                    <a:cubicBezTo>
                      <a:pt x="38327" y="1024"/>
                      <a:pt x="36731" y="0"/>
                      <a:pt x="33838" y="0"/>
                    </a:cubicBezTo>
                    <a:cubicBezTo>
                      <a:pt x="30957" y="0"/>
                      <a:pt x="29361" y="1036"/>
                      <a:pt x="28194" y="1786"/>
                    </a:cubicBezTo>
                    <a:cubicBezTo>
                      <a:pt x="27254" y="2393"/>
                      <a:pt x="26730" y="2727"/>
                      <a:pt x="25385" y="2727"/>
                    </a:cubicBezTo>
                    <a:cubicBezTo>
                      <a:pt x="24039" y="2727"/>
                      <a:pt x="23515" y="2393"/>
                      <a:pt x="22575" y="1786"/>
                    </a:cubicBezTo>
                    <a:cubicBezTo>
                      <a:pt x="21408" y="1024"/>
                      <a:pt x="19812" y="0"/>
                      <a:pt x="16919" y="0"/>
                    </a:cubicBezTo>
                    <a:cubicBezTo>
                      <a:pt x="14038" y="0"/>
                      <a:pt x="12442" y="1036"/>
                      <a:pt x="11276" y="1786"/>
                    </a:cubicBezTo>
                    <a:cubicBezTo>
                      <a:pt x="10335" y="2393"/>
                      <a:pt x="9811" y="2727"/>
                      <a:pt x="8466" y="2727"/>
                    </a:cubicBezTo>
                    <a:cubicBezTo>
                      <a:pt x="7120" y="2727"/>
                      <a:pt x="6596" y="2393"/>
                      <a:pt x="5656" y="1786"/>
                    </a:cubicBezTo>
                    <a:cubicBezTo>
                      <a:pt x="4489" y="1024"/>
                      <a:pt x="2894" y="0"/>
                      <a:pt x="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6"/>
              <p:cNvSpPr/>
              <p:nvPr/>
            </p:nvSpPr>
            <p:spPr>
              <a:xfrm>
                <a:off x="4805650" y="2989775"/>
                <a:ext cx="1269225" cy="199175"/>
              </a:xfrm>
              <a:custGeom>
                <a:rect b="b" l="l" r="r" t="t"/>
                <a:pathLst>
                  <a:path extrusionOk="0" h="7967" w="50769">
                    <a:moveTo>
                      <a:pt x="0" y="1"/>
                    </a:moveTo>
                    <a:lnTo>
                      <a:pt x="0" y="5228"/>
                    </a:lnTo>
                    <a:cubicBezTo>
                      <a:pt x="1346" y="5228"/>
                      <a:pt x="1870" y="5561"/>
                      <a:pt x="2822" y="6180"/>
                    </a:cubicBezTo>
                    <a:cubicBezTo>
                      <a:pt x="3989" y="6930"/>
                      <a:pt x="5584" y="7966"/>
                      <a:pt x="8466" y="7966"/>
                    </a:cubicBezTo>
                    <a:cubicBezTo>
                      <a:pt x="11347" y="7966"/>
                      <a:pt x="12943" y="6918"/>
                      <a:pt x="14109" y="6180"/>
                    </a:cubicBezTo>
                    <a:cubicBezTo>
                      <a:pt x="15062" y="5561"/>
                      <a:pt x="15574" y="5228"/>
                      <a:pt x="16919" y="5228"/>
                    </a:cubicBezTo>
                    <a:cubicBezTo>
                      <a:pt x="18265" y="5228"/>
                      <a:pt x="18788" y="5561"/>
                      <a:pt x="19741" y="6180"/>
                    </a:cubicBezTo>
                    <a:cubicBezTo>
                      <a:pt x="20908" y="6930"/>
                      <a:pt x="22503" y="7966"/>
                      <a:pt x="25385" y="7966"/>
                    </a:cubicBezTo>
                    <a:cubicBezTo>
                      <a:pt x="28266" y="7966"/>
                      <a:pt x="29861" y="6918"/>
                      <a:pt x="31028" y="6180"/>
                    </a:cubicBezTo>
                    <a:cubicBezTo>
                      <a:pt x="31981" y="5561"/>
                      <a:pt x="32493" y="5228"/>
                      <a:pt x="33838" y="5228"/>
                    </a:cubicBezTo>
                    <a:cubicBezTo>
                      <a:pt x="35195" y="5228"/>
                      <a:pt x="35707" y="5561"/>
                      <a:pt x="36660" y="6180"/>
                    </a:cubicBezTo>
                    <a:cubicBezTo>
                      <a:pt x="37827" y="6930"/>
                      <a:pt x="39422" y="7966"/>
                      <a:pt x="42303" y="7966"/>
                    </a:cubicBezTo>
                    <a:cubicBezTo>
                      <a:pt x="45185" y="7966"/>
                      <a:pt x="46780" y="6918"/>
                      <a:pt x="47947" y="6180"/>
                    </a:cubicBezTo>
                    <a:cubicBezTo>
                      <a:pt x="48899" y="5561"/>
                      <a:pt x="49423" y="5228"/>
                      <a:pt x="50769" y="5228"/>
                    </a:cubicBezTo>
                    <a:lnTo>
                      <a:pt x="50769" y="1"/>
                    </a:lnTo>
                    <a:cubicBezTo>
                      <a:pt x="47875" y="1"/>
                      <a:pt x="46280" y="1025"/>
                      <a:pt x="45113" y="1787"/>
                    </a:cubicBezTo>
                    <a:cubicBezTo>
                      <a:pt x="44173" y="2394"/>
                      <a:pt x="43649" y="2739"/>
                      <a:pt x="42303" y="2739"/>
                    </a:cubicBezTo>
                    <a:cubicBezTo>
                      <a:pt x="40958" y="2739"/>
                      <a:pt x="40434" y="2394"/>
                      <a:pt x="39493" y="1787"/>
                    </a:cubicBezTo>
                    <a:cubicBezTo>
                      <a:pt x="38327" y="1025"/>
                      <a:pt x="36731" y="1"/>
                      <a:pt x="33838" y="1"/>
                    </a:cubicBezTo>
                    <a:cubicBezTo>
                      <a:pt x="30957" y="1"/>
                      <a:pt x="29361" y="1049"/>
                      <a:pt x="28194" y="1787"/>
                    </a:cubicBezTo>
                    <a:cubicBezTo>
                      <a:pt x="27254" y="2394"/>
                      <a:pt x="26730" y="2739"/>
                      <a:pt x="25385" y="2739"/>
                    </a:cubicBezTo>
                    <a:cubicBezTo>
                      <a:pt x="24039" y="2739"/>
                      <a:pt x="23515" y="2394"/>
                      <a:pt x="22575" y="1787"/>
                    </a:cubicBezTo>
                    <a:cubicBezTo>
                      <a:pt x="21408" y="1025"/>
                      <a:pt x="19812" y="1"/>
                      <a:pt x="16919" y="1"/>
                    </a:cubicBezTo>
                    <a:cubicBezTo>
                      <a:pt x="14038" y="1"/>
                      <a:pt x="12442" y="1049"/>
                      <a:pt x="11276" y="1787"/>
                    </a:cubicBezTo>
                    <a:cubicBezTo>
                      <a:pt x="10335" y="2394"/>
                      <a:pt x="9811" y="2739"/>
                      <a:pt x="8466" y="2739"/>
                    </a:cubicBezTo>
                    <a:cubicBezTo>
                      <a:pt x="7120" y="2739"/>
                      <a:pt x="6596" y="2394"/>
                      <a:pt x="5656" y="1787"/>
                    </a:cubicBezTo>
                    <a:cubicBezTo>
                      <a:pt x="4489" y="1025"/>
                      <a:pt x="2894" y="1"/>
                      <a:pt x="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6"/>
              <p:cNvSpPr/>
              <p:nvPr/>
            </p:nvSpPr>
            <p:spPr>
              <a:xfrm>
                <a:off x="4805650" y="3260350"/>
                <a:ext cx="1269225" cy="199150"/>
              </a:xfrm>
              <a:custGeom>
                <a:rect b="b" l="l" r="r" t="t"/>
                <a:pathLst>
                  <a:path extrusionOk="0" h="7966" w="50769">
                    <a:moveTo>
                      <a:pt x="0" y="1"/>
                    </a:moveTo>
                    <a:lnTo>
                      <a:pt x="0" y="5227"/>
                    </a:lnTo>
                    <a:cubicBezTo>
                      <a:pt x="1346" y="5227"/>
                      <a:pt x="1870" y="5573"/>
                      <a:pt x="2822" y="6180"/>
                    </a:cubicBezTo>
                    <a:cubicBezTo>
                      <a:pt x="3989" y="6942"/>
                      <a:pt x="5584" y="7966"/>
                      <a:pt x="8466" y="7966"/>
                    </a:cubicBezTo>
                    <a:cubicBezTo>
                      <a:pt x="11347" y="7966"/>
                      <a:pt x="12943" y="6918"/>
                      <a:pt x="14109" y="6180"/>
                    </a:cubicBezTo>
                    <a:cubicBezTo>
                      <a:pt x="15062" y="5573"/>
                      <a:pt x="15574" y="5227"/>
                      <a:pt x="16919" y="5227"/>
                    </a:cubicBezTo>
                    <a:cubicBezTo>
                      <a:pt x="18265" y="5227"/>
                      <a:pt x="18788" y="5573"/>
                      <a:pt x="19741" y="6180"/>
                    </a:cubicBezTo>
                    <a:cubicBezTo>
                      <a:pt x="20908" y="6942"/>
                      <a:pt x="22503" y="7966"/>
                      <a:pt x="25385" y="7966"/>
                    </a:cubicBezTo>
                    <a:cubicBezTo>
                      <a:pt x="28266" y="7966"/>
                      <a:pt x="29861" y="6918"/>
                      <a:pt x="31028" y="6180"/>
                    </a:cubicBezTo>
                    <a:cubicBezTo>
                      <a:pt x="31981" y="5573"/>
                      <a:pt x="32493" y="5227"/>
                      <a:pt x="33838" y="5227"/>
                    </a:cubicBezTo>
                    <a:cubicBezTo>
                      <a:pt x="35195" y="5227"/>
                      <a:pt x="35707" y="5573"/>
                      <a:pt x="36660" y="6180"/>
                    </a:cubicBezTo>
                    <a:cubicBezTo>
                      <a:pt x="37827" y="6942"/>
                      <a:pt x="39422" y="7966"/>
                      <a:pt x="42303" y="7966"/>
                    </a:cubicBezTo>
                    <a:cubicBezTo>
                      <a:pt x="45185" y="7966"/>
                      <a:pt x="46780" y="6918"/>
                      <a:pt x="47947" y="6180"/>
                    </a:cubicBezTo>
                    <a:cubicBezTo>
                      <a:pt x="48899" y="5573"/>
                      <a:pt x="49423" y="5227"/>
                      <a:pt x="50769" y="5227"/>
                    </a:cubicBezTo>
                    <a:lnTo>
                      <a:pt x="50769" y="1"/>
                    </a:lnTo>
                    <a:cubicBezTo>
                      <a:pt x="47875" y="1"/>
                      <a:pt x="46280" y="1036"/>
                      <a:pt x="45113" y="1787"/>
                    </a:cubicBezTo>
                    <a:cubicBezTo>
                      <a:pt x="44173" y="2406"/>
                      <a:pt x="43649" y="2739"/>
                      <a:pt x="42303" y="2739"/>
                    </a:cubicBezTo>
                    <a:cubicBezTo>
                      <a:pt x="40958" y="2739"/>
                      <a:pt x="40434" y="2406"/>
                      <a:pt x="39493" y="1787"/>
                    </a:cubicBezTo>
                    <a:cubicBezTo>
                      <a:pt x="38327" y="1036"/>
                      <a:pt x="36731" y="1"/>
                      <a:pt x="33838" y="1"/>
                    </a:cubicBezTo>
                    <a:cubicBezTo>
                      <a:pt x="30957" y="1"/>
                      <a:pt x="29361" y="1036"/>
                      <a:pt x="28194" y="1787"/>
                    </a:cubicBezTo>
                    <a:cubicBezTo>
                      <a:pt x="27254" y="2406"/>
                      <a:pt x="26730" y="2739"/>
                      <a:pt x="25385" y="2739"/>
                    </a:cubicBezTo>
                    <a:cubicBezTo>
                      <a:pt x="24039" y="2739"/>
                      <a:pt x="23515" y="2406"/>
                      <a:pt x="22575" y="1787"/>
                    </a:cubicBezTo>
                    <a:cubicBezTo>
                      <a:pt x="21408" y="1036"/>
                      <a:pt x="19812" y="1"/>
                      <a:pt x="16919" y="1"/>
                    </a:cubicBezTo>
                    <a:cubicBezTo>
                      <a:pt x="14038" y="1"/>
                      <a:pt x="12442" y="1036"/>
                      <a:pt x="11276" y="1787"/>
                    </a:cubicBezTo>
                    <a:cubicBezTo>
                      <a:pt x="10335" y="2406"/>
                      <a:pt x="9811" y="2739"/>
                      <a:pt x="8466" y="2739"/>
                    </a:cubicBezTo>
                    <a:cubicBezTo>
                      <a:pt x="7120" y="2739"/>
                      <a:pt x="6596" y="2406"/>
                      <a:pt x="5656" y="1787"/>
                    </a:cubicBezTo>
                    <a:cubicBezTo>
                      <a:pt x="4489" y="1036"/>
                      <a:pt x="2894" y="1"/>
                      <a:pt x="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93" name="Google Shape;193;p16"/>
          <p:cNvSpPr/>
          <p:nvPr/>
        </p:nvSpPr>
        <p:spPr>
          <a:xfrm flipH="1">
            <a:off x="8118431" y="-239425"/>
            <a:ext cx="2284525" cy="2478400"/>
          </a:xfrm>
          <a:custGeom>
            <a:rect b="b" l="l" r="r" t="t"/>
            <a:pathLst>
              <a:path extrusionOk="0" h="99136" w="91381">
                <a:moveTo>
                  <a:pt x="77092" y="1"/>
                </a:moveTo>
                <a:cubicBezTo>
                  <a:pt x="75139" y="1"/>
                  <a:pt x="73192" y="742"/>
                  <a:pt x="71711" y="2223"/>
                </a:cubicBezTo>
                <a:lnTo>
                  <a:pt x="5191" y="68755"/>
                </a:lnTo>
                <a:cubicBezTo>
                  <a:pt x="1857" y="72065"/>
                  <a:pt x="0" y="76589"/>
                  <a:pt x="36" y="81292"/>
                </a:cubicBezTo>
                <a:cubicBezTo>
                  <a:pt x="48" y="86019"/>
                  <a:pt x="1941" y="90555"/>
                  <a:pt x="5298" y="93889"/>
                </a:cubicBezTo>
                <a:cubicBezTo>
                  <a:pt x="8800" y="97385"/>
                  <a:pt x="13392" y="99135"/>
                  <a:pt x="17968" y="99135"/>
                </a:cubicBezTo>
                <a:cubicBezTo>
                  <a:pt x="22494" y="99135"/>
                  <a:pt x="27005" y="97424"/>
                  <a:pt x="30432" y="93996"/>
                </a:cubicBezTo>
                <a:lnTo>
                  <a:pt x="32921" y="91508"/>
                </a:lnTo>
                <a:cubicBezTo>
                  <a:pt x="33111" y="91353"/>
                  <a:pt x="33302" y="91186"/>
                  <a:pt x="33480" y="90996"/>
                </a:cubicBezTo>
                <a:lnTo>
                  <a:pt x="88392" y="36084"/>
                </a:lnTo>
                <a:cubicBezTo>
                  <a:pt x="91381" y="33096"/>
                  <a:pt x="91369" y="28226"/>
                  <a:pt x="88344" y="25202"/>
                </a:cubicBezTo>
                <a:cubicBezTo>
                  <a:pt x="86829" y="23687"/>
                  <a:pt x="84844" y="22928"/>
                  <a:pt x="82865" y="22928"/>
                </a:cubicBezTo>
                <a:cubicBezTo>
                  <a:pt x="80909" y="22928"/>
                  <a:pt x="78959" y="23669"/>
                  <a:pt x="77474" y="25154"/>
                </a:cubicBezTo>
                <a:lnTo>
                  <a:pt x="19574" y="83054"/>
                </a:lnTo>
                <a:cubicBezTo>
                  <a:pt x="19090" y="83538"/>
                  <a:pt x="18452" y="83783"/>
                  <a:pt x="17813" y="83783"/>
                </a:cubicBezTo>
                <a:cubicBezTo>
                  <a:pt x="17210" y="83783"/>
                  <a:pt x="16607" y="83565"/>
                  <a:pt x="16133" y="83126"/>
                </a:cubicBezTo>
                <a:cubicBezTo>
                  <a:pt x="15657" y="82661"/>
                  <a:pt x="15383" y="82030"/>
                  <a:pt x="15371" y="81364"/>
                </a:cubicBezTo>
                <a:cubicBezTo>
                  <a:pt x="15371" y="80721"/>
                  <a:pt x="15621" y="80102"/>
                  <a:pt x="16085" y="79649"/>
                </a:cubicBezTo>
                <a:lnTo>
                  <a:pt x="82606" y="13129"/>
                </a:lnTo>
                <a:cubicBezTo>
                  <a:pt x="85582" y="10152"/>
                  <a:pt x="85570" y="5283"/>
                  <a:pt x="82558" y="2271"/>
                </a:cubicBezTo>
                <a:cubicBezTo>
                  <a:pt x="81044" y="757"/>
                  <a:pt x="79065" y="1"/>
                  <a:pt x="7709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4" name="Google Shape;194;p16"/>
          <p:cNvGrpSpPr/>
          <p:nvPr/>
        </p:nvGrpSpPr>
        <p:grpSpPr>
          <a:xfrm flipH="1">
            <a:off x="-837987" y="3491150"/>
            <a:ext cx="3304431" cy="2359299"/>
            <a:chOff x="6398434" y="3874100"/>
            <a:chExt cx="2343070" cy="1672905"/>
          </a:xfrm>
        </p:grpSpPr>
        <p:sp>
          <p:nvSpPr>
            <p:cNvPr id="195" name="Google Shape;195;p16"/>
            <p:cNvSpPr/>
            <p:nvPr/>
          </p:nvSpPr>
          <p:spPr>
            <a:xfrm rot="-8100197">
              <a:off x="7743857" y="3688660"/>
              <a:ext cx="322197" cy="2043785"/>
            </a:xfrm>
            <a:custGeom>
              <a:rect b="b" l="l" r="r" t="t"/>
              <a:pathLst>
                <a:path extrusionOk="0" h="66319" w="10455">
                  <a:moveTo>
                    <a:pt x="1" y="1"/>
                  </a:moveTo>
                  <a:lnTo>
                    <a:pt x="1" y="61091"/>
                  </a:lnTo>
                  <a:cubicBezTo>
                    <a:pt x="1" y="63985"/>
                    <a:pt x="2334" y="66318"/>
                    <a:pt x="5227" y="66318"/>
                  </a:cubicBezTo>
                  <a:cubicBezTo>
                    <a:pt x="8109" y="66318"/>
                    <a:pt x="10454" y="63973"/>
                    <a:pt x="10454" y="61091"/>
                  </a:cubicBezTo>
                  <a:lnTo>
                    <a:pt x="1045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16"/>
            <p:cNvSpPr/>
            <p:nvPr/>
          </p:nvSpPr>
          <p:spPr>
            <a:xfrm rot="-8100197">
              <a:off x="6712576" y="4517273"/>
              <a:ext cx="322197" cy="1021908"/>
            </a:xfrm>
            <a:custGeom>
              <a:rect b="b" l="l" r="r" t="t"/>
              <a:pathLst>
                <a:path extrusionOk="0" h="33160" w="10455">
                  <a:moveTo>
                    <a:pt x="1" y="0"/>
                  </a:moveTo>
                  <a:lnTo>
                    <a:pt x="1" y="27932"/>
                  </a:lnTo>
                  <a:cubicBezTo>
                    <a:pt x="1" y="30826"/>
                    <a:pt x="2334" y="33159"/>
                    <a:pt x="5228" y="33159"/>
                  </a:cubicBezTo>
                  <a:cubicBezTo>
                    <a:pt x="8109" y="33159"/>
                    <a:pt x="10454" y="30814"/>
                    <a:pt x="10454" y="27932"/>
                  </a:cubicBezTo>
                  <a:lnTo>
                    <a:pt x="104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2"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9" name="Google Shape;199;p17"/>
          <p:cNvSpPr txBox="1"/>
          <p:nvPr>
            <p:ph idx="1" type="subTitle"/>
          </p:nvPr>
        </p:nvSpPr>
        <p:spPr>
          <a:xfrm>
            <a:off x="791375" y="1767272"/>
            <a:ext cx="2296200" cy="7470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00" name="Google Shape;200;p17"/>
          <p:cNvSpPr txBox="1"/>
          <p:nvPr>
            <p:ph idx="2" type="subTitle"/>
          </p:nvPr>
        </p:nvSpPr>
        <p:spPr>
          <a:xfrm>
            <a:off x="791375" y="2511750"/>
            <a:ext cx="2296200" cy="102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01" name="Google Shape;201;p17"/>
          <p:cNvSpPr txBox="1"/>
          <p:nvPr>
            <p:ph idx="3" type="subTitle"/>
          </p:nvPr>
        </p:nvSpPr>
        <p:spPr>
          <a:xfrm>
            <a:off x="3423900" y="3165550"/>
            <a:ext cx="2296200" cy="102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02" name="Google Shape;202;p17"/>
          <p:cNvSpPr txBox="1"/>
          <p:nvPr>
            <p:ph idx="4" type="subTitle"/>
          </p:nvPr>
        </p:nvSpPr>
        <p:spPr>
          <a:xfrm>
            <a:off x="6056425" y="2511750"/>
            <a:ext cx="2296200" cy="102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03" name="Google Shape;203;p17"/>
          <p:cNvSpPr txBox="1"/>
          <p:nvPr>
            <p:ph idx="5" type="subTitle"/>
          </p:nvPr>
        </p:nvSpPr>
        <p:spPr>
          <a:xfrm>
            <a:off x="3423900" y="2421098"/>
            <a:ext cx="2296200" cy="7470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04" name="Google Shape;204;p17"/>
          <p:cNvSpPr txBox="1"/>
          <p:nvPr>
            <p:ph idx="6" type="subTitle"/>
          </p:nvPr>
        </p:nvSpPr>
        <p:spPr>
          <a:xfrm>
            <a:off x="6056425" y="1767272"/>
            <a:ext cx="2296200" cy="7470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grpSp>
        <p:nvGrpSpPr>
          <p:cNvPr id="205" name="Google Shape;205;p17"/>
          <p:cNvGrpSpPr/>
          <p:nvPr/>
        </p:nvGrpSpPr>
        <p:grpSpPr>
          <a:xfrm>
            <a:off x="4513316" y="2516692"/>
            <a:ext cx="5140031" cy="5416592"/>
            <a:chOff x="4513316" y="2516692"/>
            <a:chExt cx="5140031" cy="5416592"/>
          </a:xfrm>
        </p:grpSpPr>
        <p:sp>
          <p:nvSpPr>
            <p:cNvPr id="206" name="Google Shape;206;p17"/>
            <p:cNvSpPr/>
            <p:nvPr/>
          </p:nvSpPr>
          <p:spPr>
            <a:xfrm rot="10800000">
              <a:off x="4513316" y="4342826"/>
              <a:ext cx="3309591" cy="3590458"/>
            </a:xfrm>
            <a:custGeom>
              <a:rect b="b" l="l" r="r" t="t"/>
              <a:pathLst>
                <a:path extrusionOk="0" h="99136" w="91381">
                  <a:moveTo>
                    <a:pt x="77092" y="1"/>
                  </a:moveTo>
                  <a:cubicBezTo>
                    <a:pt x="75139" y="1"/>
                    <a:pt x="73192" y="742"/>
                    <a:pt x="71711" y="2223"/>
                  </a:cubicBezTo>
                  <a:lnTo>
                    <a:pt x="5191" y="68755"/>
                  </a:lnTo>
                  <a:cubicBezTo>
                    <a:pt x="1857" y="72065"/>
                    <a:pt x="0" y="76589"/>
                    <a:pt x="36" y="81292"/>
                  </a:cubicBezTo>
                  <a:cubicBezTo>
                    <a:pt x="48" y="86019"/>
                    <a:pt x="1941" y="90555"/>
                    <a:pt x="5298" y="93889"/>
                  </a:cubicBezTo>
                  <a:cubicBezTo>
                    <a:pt x="8800" y="97385"/>
                    <a:pt x="13392" y="99135"/>
                    <a:pt x="17968" y="99135"/>
                  </a:cubicBezTo>
                  <a:cubicBezTo>
                    <a:pt x="22494" y="99135"/>
                    <a:pt x="27005" y="97424"/>
                    <a:pt x="30432" y="93996"/>
                  </a:cubicBezTo>
                  <a:lnTo>
                    <a:pt x="32921" y="91508"/>
                  </a:lnTo>
                  <a:cubicBezTo>
                    <a:pt x="33111" y="91353"/>
                    <a:pt x="33302" y="91186"/>
                    <a:pt x="33480" y="90996"/>
                  </a:cubicBezTo>
                  <a:lnTo>
                    <a:pt x="88392" y="36084"/>
                  </a:lnTo>
                  <a:cubicBezTo>
                    <a:pt x="91381" y="33096"/>
                    <a:pt x="91369" y="28226"/>
                    <a:pt x="88344" y="25202"/>
                  </a:cubicBezTo>
                  <a:cubicBezTo>
                    <a:pt x="86829" y="23687"/>
                    <a:pt x="84844" y="22928"/>
                    <a:pt x="82865" y="22928"/>
                  </a:cubicBezTo>
                  <a:cubicBezTo>
                    <a:pt x="80909" y="22928"/>
                    <a:pt x="78959" y="23669"/>
                    <a:pt x="77474" y="25154"/>
                  </a:cubicBezTo>
                  <a:lnTo>
                    <a:pt x="19574" y="83054"/>
                  </a:lnTo>
                  <a:cubicBezTo>
                    <a:pt x="19090" y="83538"/>
                    <a:pt x="18452" y="83783"/>
                    <a:pt x="17813" y="83783"/>
                  </a:cubicBezTo>
                  <a:cubicBezTo>
                    <a:pt x="17210" y="83783"/>
                    <a:pt x="16607" y="83565"/>
                    <a:pt x="16133" y="83126"/>
                  </a:cubicBezTo>
                  <a:cubicBezTo>
                    <a:pt x="15657" y="82661"/>
                    <a:pt x="15383" y="82030"/>
                    <a:pt x="15371" y="81364"/>
                  </a:cubicBezTo>
                  <a:cubicBezTo>
                    <a:pt x="15371" y="80721"/>
                    <a:pt x="15621" y="80102"/>
                    <a:pt x="16085" y="79649"/>
                  </a:cubicBezTo>
                  <a:lnTo>
                    <a:pt x="82606" y="13129"/>
                  </a:lnTo>
                  <a:cubicBezTo>
                    <a:pt x="85582" y="10152"/>
                    <a:pt x="85570" y="5283"/>
                    <a:pt x="82558" y="2271"/>
                  </a:cubicBezTo>
                  <a:cubicBezTo>
                    <a:pt x="81044" y="757"/>
                    <a:pt x="79065" y="1"/>
                    <a:pt x="770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17"/>
            <p:cNvSpPr/>
            <p:nvPr/>
          </p:nvSpPr>
          <p:spPr>
            <a:xfrm rot="-8100000">
              <a:off x="8087199" y="3254895"/>
              <a:ext cx="484820" cy="3075349"/>
            </a:xfrm>
            <a:custGeom>
              <a:rect b="b" l="l" r="r" t="t"/>
              <a:pathLst>
                <a:path extrusionOk="0" h="66319" w="10455">
                  <a:moveTo>
                    <a:pt x="1" y="1"/>
                  </a:moveTo>
                  <a:lnTo>
                    <a:pt x="1" y="61091"/>
                  </a:lnTo>
                  <a:cubicBezTo>
                    <a:pt x="1" y="63985"/>
                    <a:pt x="2334" y="66318"/>
                    <a:pt x="5227" y="66318"/>
                  </a:cubicBezTo>
                  <a:cubicBezTo>
                    <a:pt x="8109" y="66318"/>
                    <a:pt x="10454" y="63973"/>
                    <a:pt x="10454" y="61091"/>
                  </a:cubicBezTo>
                  <a:lnTo>
                    <a:pt x="1045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17"/>
            <p:cNvSpPr/>
            <p:nvPr/>
          </p:nvSpPr>
          <p:spPr>
            <a:xfrm rot="2700000">
              <a:off x="8792376" y="2468331"/>
              <a:ext cx="435953" cy="1382709"/>
            </a:xfrm>
            <a:custGeom>
              <a:rect b="b" l="l" r="r" t="t"/>
              <a:pathLst>
                <a:path extrusionOk="0" h="33160" w="10455">
                  <a:moveTo>
                    <a:pt x="1" y="0"/>
                  </a:moveTo>
                  <a:lnTo>
                    <a:pt x="1" y="27932"/>
                  </a:lnTo>
                  <a:cubicBezTo>
                    <a:pt x="1" y="30826"/>
                    <a:pt x="2334" y="33159"/>
                    <a:pt x="5228" y="33159"/>
                  </a:cubicBezTo>
                  <a:cubicBezTo>
                    <a:pt x="8109" y="33159"/>
                    <a:pt x="10454" y="30814"/>
                    <a:pt x="10454" y="27932"/>
                  </a:cubicBezTo>
                  <a:lnTo>
                    <a:pt x="1045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9" name="Google Shape;209;p17"/>
          <p:cNvGrpSpPr/>
          <p:nvPr/>
        </p:nvGrpSpPr>
        <p:grpSpPr>
          <a:xfrm>
            <a:off x="-382556" y="4002025"/>
            <a:ext cx="1269225" cy="740575"/>
            <a:chOff x="4805650" y="2718925"/>
            <a:chExt cx="1269225" cy="740575"/>
          </a:xfrm>
        </p:grpSpPr>
        <p:sp>
          <p:nvSpPr>
            <p:cNvPr id="210" name="Google Shape;210;p17"/>
            <p:cNvSpPr/>
            <p:nvPr/>
          </p:nvSpPr>
          <p:spPr>
            <a:xfrm>
              <a:off x="4805650" y="2718925"/>
              <a:ext cx="1269225" cy="198850"/>
            </a:xfrm>
            <a:custGeom>
              <a:rect b="b" l="l" r="r" t="t"/>
              <a:pathLst>
                <a:path extrusionOk="0" h="7954" w="50769">
                  <a:moveTo>
                    <a:pt x="0" y="0"/>
                  </a:moveTo>
                  <a:lnTo>
                    <a:pt x="0" y="5227"/>
                  </a:lnTo>
                  <a:cubicBezTo>
                    <a:pt x="1346" y="5227"/>
                    <a:pt x="1870" y="5560"/>
                    <a:pt x="2822" y="6168"/>
                  </a:cubicBezTo>
                  <a:cubicBezTo>
                    <a:pt x="3989" y="6930"/>
                    <a:pt x="5584" y="7954"/>
                    <a:pt x="8466" y="7954"/>
                  </a:cubicBezTo>
                  <a:cubicBezTo>
                    <a:pt x="11347" y="7954"/>
                    <a:pt x="12943" y="6930"/>
                    <a:pt x="14109" y="6168"/>
                  </a:cubicBezTo>
                  <a:cubicBezTo>
                    <a:pt x="15062" y="5560"/>
                    <a:pt x="15574" y="5227"/>
                    <a:pt x="16919" y="5227"/>
                  </a:cubicBezTo>
                  <a:cubicBezTo>
                    <a:pt x="18265" y="5227"/>
                    <a:pt x="18788" y="5560"/>
                    <a:pt x="19741" y="6168"/>
                  </a:cubicBezTo>
                  <a:cubicBezTo>
                    <a:pt x="20908" y="6930"/>
                    <a:pt x="22503" y="7954"/>
                    <a:pt x="25385" y="7954"/>
                  </a:cubicBezTo>
                  <a:cubicBezTo>
                    <a:pt x="28266" y="7954"/>
                    <a:pt x="29861" y="6930"/>
                    <a:pt x="31028" y="6168"/>
                  </a:cubicBezTo>
                  <a:cubicBezTo>
                    <a:pt x="31981" y="5560"/>
                    <a:pt x="32493" y="5227"/>
                    <a:pt x="33838" y="5227"/>
                  </a:cubicBezTo>
                  <a:cubicBezTo>
                    <a:pt x="35195" y="5227"/>
                    <a:pt x="35707" y="5560"/>
                    <a:pt x="36660" y="6168"/>
                  </a:cubicBezTo>
                  <a:cubicBezTo>
                    <a:pt x="37827" y="6930"/>
                    <a:pt x="39422" y="7954"/>
                    <a:pt x="42303" y="7954"/>
                  </a:cubicBezTo>
                  <a:cubicBezTo>
                    <a:pt x="45185" y="7954"/>
                    <a:pt x="46780" y="6930"/>
                    <a:pt x="47947" y="6168"/>
                  </a:cubicBezTo>
                  <a:cubicBezTo>
                    <a:pt x="48899" y="5560"/>
                    <a:pt x="49423" y="5227"/>
                    <a:pt x="50769" y="5227"/>
                  </a:cubicBezTo>
                  <a:lnTo>
                    <a:pt x="50769" y="0"/>
                  </a:lnTo>
                  <a:cubicBezTo>
                    <a:pt x="47875" y="0"/>
                    <a:pt x="46280" y="1024"/>
                    <a:pt x="45113" y="1786"/>
                  </a:cubicBezTo>
                  <a:cubicBezTo>
                    <a:pt x="44173" y="2393"/>
                    <a:pt x="43649" y="2727"/>
                    <a:pt x="42303" y="2727"/>
                  </a:cubicBezTo>
                  <a:cubicBezTo>
                    <a:pt x="40958" y="2727"/>
                    <a:pt x="40434" y="2393"/>
                    <a:pt x="39493" y="1786"/>
                  </a:cubicBezTo>
                  <a:cubicBezTo>
                    <a:pt x="38327" y="1024"/>
                    <a:pt x="36731" y="0"/>
                    <a:pt x="33838" y="0"/>
                  </a:cubicBezTo>
                  <a:cubicBezTo>
                    <a:pt x="30957" y="0"/>
                    <a:pt x="29361" y="1036"/>
                    <a:pt x="28194" y="1786"/>
                  </a:cubicBezTo>
                  <a:cubicBezTo>
                    <a:pt x="27254" y="2393"/>
                    <a:pt x="26730" y="2727"/>
                    <a:pt x="25385" y="2727"/>
                  </a:cubicBezTo>
                  <a:cubicBezTo>
                    <a:pt x="24039" y="2727"/>
                    <a:pt x="23515" y="2393"/>
                    <a:pt x="22575" y="1786"/>
                  </a:cubicBezTo>
                  <a:cubicBezTo>
                    <a:pt x="21408" y="1024"/>
                    <a:pt x="19812" y="0"/>
                    <a:pt x="16919" y="0"/>
                  </a:cubicBezTo>
                  <a:cubicBezTo>
                    <a:pt x="14038" y="0"/>
                    <a:pt x="12442" y="1036"/>
                    <a:pt x="11276" y="1786"/>
                  </a:cubicBezTo>
                  <a:cubicBezTo>
                    <a:pt x="10335" y="2393"/>
                    <a:pt x="9811" y="2727"/>
                    <a:pt x="8466" y="2727"/>
                  </a:cubicBezTo>
                  <a:cubicBezTo>
                    <a:pt x="7120" y="2727"/>
                    <a:pt x="6596" y="2393"/>
                    <a:pt x="5656" y="1786"/>
                  </a:cubicBezTo>
                  <a:cubicBezTo>
                    <a:pt x="4489" y="1024"/>
                    <a:pt x="2894" y="0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17"/>
            <p:cNvSpPr/>
            <p:nvPr/>
          </p:nvSpPr>
          <p:spPr>
            <a:xfrm>
              <a:off x="4805650" y="2989775"/>
              <a:ext cx="1269225" cy="199175"/>
            </a:xfrm>
            <a:custGeom>
              <a:rect b="b" l="l" r="r" t="t"/>
              <a:pathLst>
                <a:path extrusionOk="0" h="7967" w="50769">
                  <a:moveTo>
                    <a:pt x="0" y="1"/>
                  </a:moveTo>
                  <a:lnTo>
                    <a:pt x="0" y="5228"/>
                  </a:lnTo>
                  <a:cubicBezTo>
                    <a:pt x="1346" y="5228"/>
                    <a:pt x="1870" y="5561"/>
                    <a:pt x="2822" y="6180"/>
                  </a:cubicBezTo>
                  <a:cubicBezTo>
                    <a:pt x="3989" y="6930"/>
                    <a:pt x="5584" y="7966"/>
                    <a:pt x="8466" y="7966"/>
                  </a:cubicBezTo>
                  <a:cubicBezTo>
                    <a:pt x="11347" y="7966"/>
                    <a:pt x="12943" y="6918"/>
                    <a:pt x="14109" y="6180"/>
                  </a:cubicBezTo>
                  <a:cubicBezTo>
                    <a:pt x="15062" y="5561"/>
                    <a:pt x="15574" y="5228"/>
                    <a:pt x="16919" y="5228"/>
                  </a:cubicBezTo>
                  <a:cubicBezTo>
                    <a:pt x="18265" y="5228"/>
                    <a:pt x="18788" y="5561"/>
                    <a:pt x="19741" y="6180"/>
                  </a:cubicBezTo>
                  <a:cubicBezTo>
                    <a:pt x="20908" y="6930"/>
                    <a:pt x="22503" y="7966"/>
                    <a:pt x="25385" y="7966"/>
                  </a:cubicBezTo>
                  <a:cubicBezTo>
                    <a:pt x="28266" y="7966"/>
                    <a:pt x="29861" y="6918"/>
                    <a:pt x="31028" y="6180"/>
                  </a:cubicBezTo>
                  <a:cubicBezTo>
                    <a:pt x="31981" y="5561"/>
                    <a:pt x="32493" y="5228"/>
                    <a:pt x="33838" y="5228"/>
                  </a:cubicBezTo>
                  <a:cubicBezTo>
                    <a:pt x="35195" y="5228"/>
                    <a:pt x="35707" y="5561"/>
                    <a:pt x="36660" y="6180"/>
                  </a:cubicBezTo>
                  <a:cubicBezTo>
                    <a:pt x="37827" y="6930"/>
                    <a:pt x="39422" y="7966"/>
                    <a:pt x="42303" y="7966"/>
                  </a:cubicBezTo>
                  <a:cubicBezTo>
                    <a:pt x="45185" y="7966"/>
                    <a:pt x="46780" y="6918"/>
                    <a:pt x="47947" y="6180"/>
                  </a:cubicBezTo>
                  <a:cubicBezTo>
                    <a:pt x="48899" y="5561"/>
                    <a:pt x="49423" y="5228"/>
                    <a:pt x="50769" y="5228"/>
                  </a:cubicBezTo>
                  <a:lnTo>
                    <a:pt x="50769" y="1"/>
                  </a:lnTo>
                  <a:cubicBezTo>
                    <a:pt x="47875" y="1"/>
                    <a:pt x="46280" y="1025"/>
                    <a:pt x="45113" y="1787"/>
                  </a:cubicBezTo>
                  <a:cubicBezTo>
                    <a:pt x="44173" y="2394"/>
                    <a:pt x="43649" y="2739"/>
                    <a:pt x="42303" y="2739"/>
                  </a:cubicBezTo>
                  <a:cubicBezTo>
                    <a:pt x="40958" y="2739"/>
                    <a:pt x="40434" y="2394"/>
                    <a:pt x="39493" y="1787"/>
                  </a:cubicBezTo>
                  <a:cubicBezTo>
                    <a:pt x="38327" y="1025"/>
                    <a:pt x="36731" y="1"/>
                    <a:pt x="33838" y="1"/>
                  </a:cubicBezTo>
                  <a:cubicBezTo>
                    <a:pt x="30957" y="1"/>
                    <a:pt x="29361" y="1049"/>
                    <a:pt x="28194" y="1787"/>
                  </a:cubicBezTo>
                  <a:cubicBezTo>
                    <a:pt x="27254" y="2394"/>
                    <a:pt x="26730" y="2739"/>
                    <a:pt x="25385" y="2739"/>
                  </a:cubicBezTo>
                  <a:cubicBezTo>
                    <a:pt x="24039" y="2739"/>
                    <a:pt x="23515" y="2394"/>
                    <a:pt x="22575" y="1787"/>
                  </a:cubicBezTo>
                  <a:cubicBezTo>
                    <a:pt x="21408" y="1025"/>
                    <a:pt x="19812" y="1"/>
                    <a:pt x="16919" y="1"/>
                  </a:cubicBezTo>
                  <a:cubicBezTo>
                    <a:pt x="14038" y="1"/>
                    <a:pt x="12442" y="1049"/>
                    <a:pt x="11276" y="1787"/>
                  </a:cubicBezTo>
                  <a:cubicBezTo>
                    <a:pt x="10335" y="2394"/>
                    <a:pt x="9811" y="2739"/>
                    <a:pt x="8466" y="2739"/>
                  </a:cubicBezTo>
                  <a:cubicBezTo>
                    <a:pt x="7120" y="2739"/>
                    <a:pt x="6596" y="2394"/>
                    <a:pt x="5656" y="1787"/>
                  </a:cubicBezTo>
                  <a:cubicBezTo>
                    <a:pt x="4489" y="1025"/>
                    <a:pt x="2894" y="1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17"/>
            <p:cNvSpPr/>
            <p:nvPr/>
          </p:nvSpPr>
          <p:spPr>
            <a:xfrm>
              <a:off x="4805650" y="3260350"/>
              <a:ext cx="1269225" cy="199150"/>
            </a:xfrm>
            <a:custGeom>
              <a:rect b="b" l="l" r="r" t="t"/>
              <a:pathLst>
                <a:path extrusionOk="0" h="7966" w="50769">
                  <a:moveTo>
                    <a:pt x="0" y="1"/>
                  </a:moveTo>
                  <a:lnTo>
                    <a:pt x="0" y="5227"/>
                  </a:lnTo>
                  <a:cubicBezTo>
                    <a:pt x="1346" y="5227"/>
                    <a:pt x="1870" y="5573"/>
                    <a:pt x="2822" y="6180"/>
                  </a:cubicBezTo>
                  <a:cubicBezTo>
                    <a:pt x="3989" y="6942"/>
                    <a:pt x="5584" y="7966"/>
                    <a:pt x="8466" y="7966"/>
                  </a:cubicBezTo>
                  <a:cubicBezTo>
                    <a:pt x="11347" y="7966"/>
                    <a:pt x="12943" y="6918"/>
                    <a:pt x="14109" y="6180"/>
                  </a:cubicBezTo>
                  <a:cubicBezTo>
                    <a:pt x="15062" y="5573"/>
                    <a:pt x="15574" y="5227"/>
                    <a:pt x="16919" y="5227"/>
                  </a:cubicBezTo>
                  <a:cubicBezTo>
                    <a:pt x="18265" y="5227"/>
                    <a:pt x="18788" y="5573"/>
                    <a:pt x="19741" y="6180"/>
                  </a:cubicBezTo>
                  <a:cubicBezTo>
                    <a:pt x="20908" y="6942"/>
                    <a:pt x="22503" y="7966"/>
                    <a:pt x="25385" y="7966"/>
                  </a:cubicBezTo>
                  <a:cubicBezTo>
                    <a:pt x="28266" y="7966"/>
                    <a:pt x="29861" y="6918"/>
                    <a:pt x="31028" y="6180"/>
                  </a:cubicBezTo>
                  <a:cubicBezTo>
                    <a:pt x="31981" y="5573"/>
                    <a:pt x="32493" y="5227"/>
                    <a:pt x="33838" y="5227"/>
                  </a:cubicBezTo>
                  <a:cubicBezTo>
                    <a:pt x="35195" y="5227"/>
                    <a:pt x="35707" y="5573"/>
                    <a:pt x="36660" y="6180"/>
                  </a:cubicBezTo>
                  <a:cubicBezTo>
                    <a:pt x="37827" y="6942"/>
                    <a:pt x="39422" y="7966"/>
                    <a:pt x="42303" y="7966"/>
                  </a:cubicBezTo>
                  <a:cubicBezTo>
                    <a:pt x="45185" y="7966"/>
                    <a:pt x="46780" y="6918"/>
                    <a:pt x="47947" y="6180"/>
                  </a:cubicBezTo>
                  <a:cubicBezTo>
                    <a:pt x="48899" y="5573"/>
                    <a:pt x="49423" y="5227"/>
                    <a:pt x="50769" y="5227"/>
                  </a:cubicBezTo>
                  <a:lnTo>
                    <a:pt x="50769" y="1"/>
                  </a:lnTo>
                  <a:cubicBezTo>
                    <a:pt x="47875" y="1"/>
                    <a:pt x="46280" y="1036"/>
                    <a:pt x="45113" y="1787"/>
                  </a:cubicBezTo>
                  <a:cubicBezTo>
                    <a:pt x="44173" y="2406"/>
                    <a:pt x="43649" y="2739"/>
                    <a:pt x="42303" y="2739"/>
                  </a:cubicBezTo>
                  <a:cubicBezTo>
                    <a:pt x="40958" y="2739"/>
                    <a:pt x="40434" y="2406"/>
                    <a:pt x="39493" y="1787"/>
                  </a:cubicBezTo>
                  <a:cubicBezTo>
                    <a:pt x="38327" y="1036"/>
                    <a:pt x="36731" y="1"/>
                    <a:pt x="33838" y="1"/>
                  </a:cubicBezTo>
                  <a:cubicBezTo>
                    <a:pt x="30957" y="1"/>
                    <a:pt x="29361" y="1036"/>
                    <a:pt x="28194" y="1787"/>
                  </a:cubicBezTo>
                  <a:cubicBezTo>
                    <a:pt x="27254" y="2406"/>
                    <a:pt x="26730" y="2739"/>
                    <a:pt x="25385" y="2739"/>
                  </a:cubicBezTo>
                  <a:cubicBezTo>
                    <a:pt x="24039" y="2739"/>
                    <a:pt x="23515" y="2406"/>
                    <a:pt x="22575" y="1787"/>
                  </a:cubicBezTo>
                  <a:cubicBezTo>
                    <a:pt x="21408" y="1036"/>
                    <a:pt x="19812" y="1"/>
                    <a:pt x="16919" y="1"/>
                  </a:cubicBezTo>
                  <a:cubicBezTo>
                    <a:pt x="14038" y="1"/>
                    <a:pt x="12442" y="1036"/>
                    <a:pt x="11276" y="1787"/>
                  </a:cubicBezTo>
                  <a:cubicBezTo>
                    <a:pt x="10335" y="2406"/>
                    <a:pt x="9811" y="2739"/>
                    <a:pt x="8466" y="2739"/>
                  </a:cubicBezTo>
                  <a:cubicBezTo>
                    <a:pt x="7120" y="2739"/>
                    <a:pt x="6596" y="2406"/>
                    <a:pt x="5656" y="1787"/>
                  </a:cubicBezTo>
                  <a:cubicBezTo>
                    <a:pt x="4489" y="1036"/>
                    <a:pt x="2894" y="1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5" name="Google Shape;215;p18"/>
          <p:cNvSpPr txBox="1"/>
          <p:nvPr>
            <p:ph idx="1" type="subTitle"/>
          </p:nvPr>
        </p:nvSpPr>
        <p:spPr>
          <a:xfrm>
            <a:off x="1620250" y="1306475"/>
            <a:ext cx="2820900" cy="525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16" name="Google Shape;216;p18"/>
          <p:cNvSpPr txBox="1"/>
          <p:nvPr>
            <p:ph idx="2" type="subTitle"/>
          </p:nvPr>
        </p:nvSpPr>
        <p:spPr>
          <a:xfrm>
            <a:off x="1620251" y="1756175"/>
            <a:ext cx="2820900" cy="1027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17" name="Google Shape;217;p18"/>
          <p:cNvSpPr txBox="1"/>
          <p:nvPr>
            <p:ph idx="3" type="subTitle"/>
          </p:nvPr>
        </p:nvSpPr>
        <p:spPr>
          <a:xfrm>
            <a:off x="5504890" y="1756175"/>
            <a:ext cx="2820900" cy="1027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18" name="Google Shape;218;p18"/>
          <p:cNvSpPr txBox="1"/>
          <p:nvPr>
            <p:ph idx="4" type="subTitle"/>
          </p:nvPr>
        </p:nvSpPr>
        <p:spPr>
          <a:xfrm>
            <a:off x="1620251" y="3352100"/>
            <a:ext cx="2820900" cy="1027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19" name="Google Shape;219;p18"/>
          <p:cNvSpPr txBox="1"/>
          <p:nvPr>
            <p:ph idx="5" type="subTitle"/>
          </p:nvPr>
        </p:nvSpPr>
        <p:spPr>
          <a:xfrm>
            <a:off x="5504890" y="3352100"/>
            <a:ext cx="2820900" cy="1027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20" name="Google Shape;220;p18"/>
          <p:cNvSpPr txBox="1"/>
          <p:nvPr>
            <p:ph idx="6" type="subTitle"/>
          </p:nvPr>
        </p:nvSpPr>
        <p:spPr>
          <a:xfrm>
            <a:off x="1620250" y="2902400"/>
            <a:ext cx="2820900" cy="525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21" name="Google Shape;221;p18"/>
          <p:cNvSpPr txBox="1"/>
          <p:nvPr>
            <p:ph idx="7" type="subTitle"/>
          </p:nvPr>
        </p:nvSpPr>
        <p:spPr>
          <a:xfrm>
            <a:off x="5504888" y="1306475"/>
            <a:ext cx="2820900" cy="525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22" name="Google Shape;222;p18"/>
          <p:cNvSpPr txBox="1"/>
          <p:nvPr>
            <p:ph idx="8" type="subTitle"/>
          </p:nvPr>
        </p:nvSpPr>
        <p:spPr>
          <a:xfrm>
            <a:off x="5504888" y="2902400"/>
            <a:ext cx="2820900" cy="525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grpSp>
        <p:nvGrpSpPr>
          <p:cNvPr id="223" name="Google Shape;223;p18"/>
          <p:cNvGrpSpPr/>
          <p:nvPr/>
        </p:nvGrpSpPr>
        <p:grpSpPr>
          <a:xfrm flipH="1">
            <a:off x="-621321" y="2623328"/>
            <a:ext cx="2848550" cy="4337371"/>
            <a:chOff x="6744106" y="2623328"/>
            <a:chExt cx="2848550" cy="4337371"/>
          </a:xfrm>
        </p:grpSpPr>
        <p:sp>
          <p:nvSpPr>
            <p:cNvPr id="224" name="Google Shape;224;p18"/>
            <p:cNvSpPr/>
            <p:nvPr/>
          </p:nvSpPr>
          <p:spPr>
            <a:xfrm rot="10800000">
              <a:off x="6744106" y="3994302"/>
              <a:ext cx="2734348" cy="2966397"/>
            </a:xfrm>
            <a:custGeom>
              <a:rect b="b" l="l" r="r" t="t"/>
              <a:pathLst>
                <a:path extrusionOk="0" h="99136" w="91381">
                  <a:moveTo>
                    <a:pt x="77092" y="1"/>
                  </a:moveTo>
                  <a:cubicBezTo>
                    <a:pt x="75139" y="1"/>
                    <a:pt x="73192" y="742"/>
                    <a:pt x="71711" y="2223"/>
                  </a:cubicBezTo>
                  <a:lnTo>
                    <a:pt x="5191" y="68755"/>
                  </a:lnTo>
                  <a:cubicBezTo>
                    <a:pt x="1857" y="72065"/>
                    <a:pt x="0" y="76589"/>
                    <a:pt x="36" y="81292"/>
                  </a:cubicBezTo>
                  <a:cubicBezTo>
                    <a:pt x="48" y="86019"/>
                    <a:pt x="1941" y="90555"/>
                    <a:pt x="5298" y="93889"/>
                  </a:cubicBezTo>
                  <a:cubicBezTo>
                    <a:pt x="8800" y="97385"/>
                    <a:pt x="13392" y="99135"/>
                    <a:pt x="17968" y="99135"/>
                  </a:cubicBezTo>
                  <a:cubicBezTo>
                    <a:pt x="22494" y="99135"/>
                    <a:pt x="27005" y="97424"/>
                    <a:pt x="30432" y="93996"/>
                  </a:cubicBezTo>
                  <a:lnTo>
                    <a:pt x="32921" y="91508"/>
                  </a:lnTo>
                  <a:cubicBezTo>
                    <a:pt x="33111" y="91353"/>
                    <a:pt x="33302" y="91186"/>
                    <a:pt x="33480" y="90996"/>
                  </a:cubicBezTo>
                  <a:lnTo>
                    <a:pt x="88392" y="36084"/>
                  </a:lnTo>
                  <a:cubicBezTo>
                    <a:pt x="91381" y="33096"/>
                    <a:pt x="91369" y="28226"/>
                    <a:pt x="88344" y="25202"/>
                  </a:cubicBezTo>
                  <a:cubicBezTo>
                    <a:pt x="86829" y="23687"/>
                    <a:pt x="84844" y="22928"/>
                    <a:pt x="82865" y="22928"/>
                  </a:cubicBezTo>
                  <a:cubicBezTo>
                    <a:pt x="80909" y="22928"/>
                    <a:pt x="78959" y="23669"/>
                    <a:pt x="77474" y="25154"/>
                  </a:cubicBezTo>
                  <a:lnTo>
                    <a:pt x="19574" y="83054"/>
                  </a:lnTo>
                  <a:cubicBezTo>
                    <a:pt x="19090" y="83538"/>
                    <a:pt x="18452" y="83783"/>
                    <a:pt x="17813" y="83783"/>
                  </a:cubicBezTo>
                  <a:cubicBezTo>
                    <a:pt x="17210" y="83783"/>
                    <a:pt x="16607" y="83565"/>
                    <a:pt x="16133" y="83126"/>
                  </a:cubicBezTo>
                  <a:cubicBezTo>
                    <a:pt x="15657" y="82661"/>
                    <a:pt x="15383" y="82030"/>
                    <a:pt x="15371" y="81364"/>
                  </a:cubicBezTo>
                  <a:cubicBezTo>
                    <a:pt x="15371" y="80721"/>
                    <a:pt x="15621" y="80102"/>
                    <a:pt x="16085" y="79649"/>
                  </a:cubicBezTo>
                  <a:lnTo>
                    <a:pt x="82606" y="13129"/>
                  </a:lnTo>
                  <a:cubicBezTo>
                    <a:pt x="85582" y="10152"/>
                    <a:pt x="85570" y="5283"/>
                    <a:pt x="82558" y="2271"/>
                  </a:cubicBezTo>
                  <a:cubicBezTo>
                    <a:pt x="81044" y="757"/>
                    <a:pt x="79065" y="1"/>
                    <a:pt x="770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18"/>
            <p:cNvSpPr/>
            <p:nvPr/>
          </p:nvSpPr>
          <p:spPr>
            <a:xfrm rot="2700000">
              <a:off x="8700805" y="2573233"/>
              <a:ext cx="451589" cy="1432300"/>
            </a:xfrm>
            <a:custGeom>
              <a:rect b="b" l="l" r="r" t="t"/>
              <a:pathLst>
                <a:path extrusionOk="0" h="33160" w="10455">
                  <a:moveTo>
                    <a:pt x="1" y="0"/>
                  </a:moveTo>
                  <a:lnTo>
                    <a:pt x="1" y="27932"/>
                  </a:lnTo>
                  <a:cubicBezTo>
                    <a:pt x="1" y="30826"/>
                    <a:pt x="2334" y="33159"/>
                    <a:pt x="5228" y="33159"/>
                  </a:cubicBezTo>
                  <a:cubicBezTo>
                    <a:pt x="8109" y="33159"/>
                    <a:pt x="10454" y="30814"/>
                    <a:pt x="10454" y="27932"/>
                  </a:cubicBezTo>
                  <a:lnTo>
                    <a:pt x="1045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6" name="Google Shape;226;p18"/>
          <p:cNvGrpSpPr/>
          <p:nvPr/>
        </p:nvGrpSpPr>
        <p:grpSpPr>
          <a:xfrm>
            <a:off x="8509425" y="361088"/>
            <a:ext cx="1269225" cy="740575"/>
            <a:chOff x="4805650" y="2718925"/>
            <a:chExt cx="1269225" cy="740575"/>
          </a:xfrm>
        </p:grpSpPr>
        <p:sp>
          <p:nvSpPr>
            <p:cNvPr id="227" name="Google Shape;227;p18"/>
            <p:cNvSpPr/>
            <p:nvPr/>
          </p:nvSpPr>
          <p:spPr>
            <a:xfrm>
              <a:off x="4805650" y="2718925"/>
              <a:ext cx="1269225" cy="198850"/>
            </a:xfrm>
            <a:custGeom>
              <a:rect b="b" l="l" r="r" t="t"/>
              <a:pathLst>
                <a:path extrusionOk="0" h="7954" w="50769">
                  <a:moveTo>
                    <a:pt x="0" y="0"/>
                  </a:moveTo>
                  <a:lnTo>
                    <a:pt x="0" y="5227"/>
                  </a:lnTo>
                  <a:cubicBezTo>
                    <a:pt x="1346" y="5227"/>
                    <a:pt x="1870" y="5560"/>
                    <a:pt x="2822" y="6168"/>
                  </a:cubicBezTo>
                  <a:cubicBezTo>
                    <a:pt x="3989" y="6930"/>
                    <a:pt x="5584" y="7954"/>
                    <a:pt x="8466" y="7954"/>
                  </a:cubicBezTo>
                  <a:cubicBezTo>
                    <a:pt x="11347" y="7954"/>
                    <a:pt x="12943" y="6930"/>
                    <a:pt x="14109" y="6168"/>
                  </a:cubicBezTo>
                  <a:cubicBezTo>
                    <a:pt x="15062" y="5560"/>
                    <a:pt x="15574" y="5227"/>
                    <a:pt x="16919" y="5227"/>
                  </a:cubicBezTo>
                  <a:cubicBezTo>
                    <a:pt x="18265" y="5227"/>
                    <a:pt x="18788" y="5560"/>
                    <a:pt x="19741" y="6168"/>
                  </a:cubicBezTo>
                  <a:cubicBezTo>
                    <a:pt x="20908" y="6930"/>
                    <a:pt x="22503" y="7954"/>
                    <a:pt x="25385" y="7954"/>
                  </a:cubicBezTo>
                  <a:cubicBezTo>
                    <a:pt x="28266" y="7954"/>
                    <a:pt x="29861" y="6930"/>
                    <a:pt x="31028" y="6168"/>
                  </a:cubicBezTo>
                  <a:cubicBezTo>
                    <a:pt x="31981" y="5560"/>
                    <a:pt x="32493" y="5227"/>
                    <a:pt x="33838" y="5227"/>
                  </a:cubicBezTo>
                  <a:cubicBezTo>
                    <a:pt x="35195" y="5227"/>
                    <a:pt x="35707" y="5560"/>
                    <a:pt x="36660" y="6168"/>
                  </a:cubicBezTo>
                  <a:cubicBezTo>
                    <a:pt x="37827" y="6930"/>
                    <a:pt x="39422" y="7954"/>
                    <a:pt x="42303" y="7954"/>
                  </a:cubicBezTo>
                  <a:cubicBezTo>
                    <a:pt x="45185" y="7954"/>
                    <a:pt x="46780" y="6930"/>
                    <a:pt x="47947" y="6168"/>
                  </a:cubicBezTo>
                  <a:cubicBezTo>
                    <a:pt x="48899" y="5560"/>
                    <a:pt x="49423" y="5227"/>
                    <a:pt x="50769" y="5227"/>
                  </a:cubicBezTo>
                  <a:lnTo>
                    <a:pt x="50769" y="0"/>
                  </a:lnTo>
                  <a:cubicBezTo>
                    <a:pt x="47875" y="0"/>
                    <a:pt x="46280" y="1024"/>
                    <a:pt x="45113" y="1786"/>
                  </a:cubicBezTo>
                  <a:cubicBezTo>
                    <a:pt x="44173" y="2393"/>
                    <a:pt x="43649" y="2727"/>
                    <a:pt x="42303" y="2727"/>
                  </a:cubicBezTo>
                  <a:cubicBezTo>
                    <a:pt x="40958" y="2727"/>
                    <a:pt x="40434" y="2393"/>
                    <a:pt x="39493" y="1786"/>
                  </a:cubicBezTo>
                  <a:cubicBezTo>
                    <a:pt x="38327" y="1024"/>
                    <a:pt x="36731" y="0"/>
                    <a:pt x="33838" y="0"/>
                  </a:cubicBezTo>
                  <a:cubicBezTo>
                    <a:pt x="30957" y="0"/>
                    <a:pt x="29361" y="1036"/>
                    <a:pt x="28194" y="1786"/>
                  </a:cubicBezTo>
                  <a:cubicBezTo>
                    <a:pt x="27254" y="2393"/>
                    <a:pt x="26730" y="2727"/>
                    <a:pt x="25385" y="2727"/>
                  </a:cubicBezTo>
                  <a:cubicBezTo>
                    <a:pt x="24039" y="2727"/>
                    <a:pt x="23515" y="2393"/>
                    <a:pt x="22575" y="1786"/>
                  </a:cubicBezTo>
                  <a:cubicBezTo>
                    <a:pt x="21408" y="1024"/>
                    <a:pt x="19812" y="0"/>
                    <a:pt x="16919" y="0"/>
                  </a:cubicBezTo>
                  <a:cubicBezTo>
                    <a:pt x="14038" y="0"/>
                    <a:pt x="12442" y="1036"/>
                    <a:pt x="11276" y="1786"/>
                  </a:cubicBezTo>
                  <a:cubicBezTo>
                    <a:pt x="10335" y="2393"/>
                    <a:pt x="9811" y="2727"/>
                    <a:pt x="8466" y="2727"/>
                  </a:cubicBezTo>
                  <a:cubicBezTo>
                    <a:pt x="7120" y="2727"/>
                    <a:pt x="6596" y="2393"/>
                    <a:pt x="5656" y="1786"/>
                  </a:cubicBezTo>
                  <a:cubicBezTo>
                    <a:pt x="4489" y="1024"/>
                    <a:pt x="2894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18"/>
            <p:cNvSpPr/>
            <p:nvPr/>
          </p:nvSpPr>
          <p:spPr>
            <a:xfrm>
              <a:off x="4805650" y="2989775"/>
              <a:ext cx="1269225" cy="199175"/>
            </a:xfrm>
            <a:custGeom>
              <a:rect b="b" l="l" r="r" t="t"/>
              <a:pathLst>
                <a:path extrusionOk="0" h="7967" w="50769">
                  <a:moveTo>
                    <a:pt x="0" y="1"/>
                  </a:moveTo>
                  <a:lnTo>
                    <a:pt x="0" y="5228"/>
                  </a:lnTo>
                  <a:cubicBezTo>
                    <a:pt x="1346" y="5228"/>
                    <a:pt x="1870" y="5561"/>
                    <a:pt x="2822" y="6180"/>
                  </a:cubicBezTo>
                  <a:cubicBezTo>
                    <a:pt x="3989" y="6930"/>
                    <a:pt x="5584" y="7966"/>
                    <a:pt x="8466" y="7966"/>
                  </a:cubicBezTo>
                  <a:cubicBezTo>
                    <a:pt x="11347" y="7966"/>
                    <a:pt x="12943" y="6918"/>
                    <a:pt x="14109" y="6180"/>
                  </a:cubicBezTo>
                  <a:cubicBezTo>
                    <a:pt x="15062" y="5561"/>
                    <a:pt x="15574" y="5228"/>
                    <a:pt x="16919" y="5228"/>
                  </a:cubicBezTo>
                  <a:cubicBezTo>
                    <a:pt x="18265" y="5228"/>
                    <a:pt x="18788" y="5561"/>
                    <a:pt x="19741" y="6180"/>
                  </a:cubicBezTo>
                  <a:cubicBezTo>
                    <a:pt x="20908" y="6930"/>
                    <a:pt x="22503" y="7966"/>
                    <a:pt x="25385" y="7966"/>
                  </a:cubicBezTo>
                  <a:cubicBezTo>
                    <a:pt x="28266" y="7966"/>
                    <a:pt x="29861" y="6918"/>
                    <a:pt x="31028" y="6180"/>
                  </a:cubicBezTo>
                  <a:cubicBezTo>
                    <a:pt x="31981" y="5561"/>
                    <a:pt x="32493" y="5228"/>
                    <a:pt x="33838" y="5228"/>
                  </a:cubicBezTo>
                  <a:cubicBezTo>
                    <a:pt x="35195" y="5228"/>
                    <a:pt x="35707" y="5561"/>
                    <a:pt x="36660" y="6180"/>
                  </a:cubicBezTo>
                  <a:cubicBezTo>
                    <a:pt x="37827" y="6930"/>
                    <a:pt x="39422" y="7966"/>
                    <a:pt x="42303" y="7966"/>
                  </a:cubicBezTo>
                  <a:cubicBezTo>
                    <a:pt x="45185" y="7966"/>
                    <a:pt x="46780" y="6918"/>
                    <a:pt x="47947" y="6180"/>
                  </a:cubicBezTo>
                  <a:cubicBezTo>
                    <a:pt x="48899" y="5561"/>
                    <a:pt x="49423" y="5228"/>
                    <a:pt x="50769" y="5228"/>
                  </a:cubicBezTo>
                  <a:lnTo>
                    <a:pt x="50769" y="1"/>
                  </a:lnTo>
                  <a:cubicBezTo>
                    <a:pt x="47875" y="1"/>
                    <a:pt x="46280" y="1025"/>
                    <a:pt x="45113" y="1787"/>
                  </a:cubicBezTo>
                  <a:cubicBezTo>
                    <a:pt x="44173" y="2394"/>
                    <a:pt x="43649" y="2739"/>
                    <a:pt x="42303" y="2739"/>
                  </a:cubicBezTo>
                  <a:cubicBezTo>
                    <a:pt x="40958" y="2739"/>
                    <a:pt x="40434" y="2394"/>
                    <a:pt x="39493" y="1787"/>
                  </a:cubicBezTo>
                  <a:cubicBezTo>
                    <a:pt x="38327" y="1025"/>
                    <a:pt x="36731" y="1"/>
                    <a:pt x="33838" y="1"/>
                  </a:cubicBezTo>
                  <a:cubicBezTo>
                    <a:pt x="30957" y="1"/>
                    <a:pt x="29361" y="1049"/>
                    <a:pt x="28194" y="1787"/>
                  </a:cubicBezTo>
                  <a:cubicBezTo>
                    <a:pt x="27254" y="2394"/>
                    <a:pt x="26730" y="2739"/>
                    <a:pt x="25385" y="2739"/>
                  </a:cubicBezTo>
                  <a:cubicBezTo>
                    <a:pt x="24039" y="2739"/>
                    <a:pt x="23515" y="2394"/>
                    <a:pt x="22575" y="1787"/>
                  </a:cubicBezTo>
                  <a:cubicBezTo>
                    <a:pt x="21408" y="1025"/>
                    <a:pt x="19812" y="1"/>
                    <a:pt x="16919" y="1"/>
                  </a:cubicBezTo>
                  <a:cubicBezTo>
                    <a:pt x="14038" y="1"/>
                    <a:pt x="12442" y="1049"/>
                    <a:pt x="11276" y="1787"/>
                  </a:cubicBezTo>
                  <a:cubicBezTo>
                    <a:pt x="10335" y="2394"/>
                    <a:pt x="9811" y="2739"/>
                    <a:pt x="8466" y="2739"/>
                  </a:cubicBezTo>
                  <a:cubicBezTo>
                    <a:pt x="7120" y="2739"/>
                    <a:pt x="6596" y="2394"/>
                    <a:pt x="5656" y="1787"/>
                  </a:cubicBezTo>
                  <a:cubicBezTo>
                    <a:pt x="4489" y="1025"/>
                    <a:pt x="2894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18"/>
            <p:cNvSpPr/>
            <p:nvPr/>
          </p:nvSpPr>
          <p:spPr>
            <a:xfrm>
              <a:off x="4805650" y="3260350"/>
              <a:ext cx="1269225" cy="199150"/>
            </a:xfrm>
            <a:custGeom>
              <a:rect b="b" l="l" r="r" t="t"/>
              <a:pathLst>
                <a:path extrusionOk="0" h="7966" w="50769">
                  <a:moveTo>
                    <a:pt x="0" y="1"/>
                  </a:moveTo>
                  <a:lnTo>
                    <a:pt x="0" y="5227"/>
                  </a:lnTo>
                  <a:cubicBezTo>
                    <a:pt x="1346" y="5227"/>
                    <a:pt x="1870" y="5573"/>
                    <a:pt x="2822" y="6180"/>
                  </a:cubicBezTo>
                  <a:cubicBezTo>
                    <a:pt x="3989" y="6942"/>
                    <a:pt x="5584" y="7966"/>
                    <a:pt x="8466" y="7966"/>
                  </a:cubicBezTo>
                  <a:cubicBezTo>
                    <a:pt x="11347" y="7966"/>
                    <a:pt x="12943" y="6918"/>
                    <a:pt x="14109" y="6180"/>
                  </a:cubicBezTo>
                  <a:cubicBezTo>
                    <a:pt x="15062" y="5573"/>
                    <a:pt x="15574" y="5227"/>
                    <a:pt x="16919" y="5227"/>
                  </a:cubicBezTo>
                  <a:cubicBezTo>
                    <a:pt x="18265" y="5227"/>
                    <a:pt x="18788" y="5573"/>
                    <a:pt x="19741" y="6180"/>
                  </a:cubicBezTo>
                  <a:cubicBezTo>
                    <a:pt x="20908" y="6942"/>
                    <a:pt x="22503" y="7966"/>
                    <a:pt x="25385" y="7966"/>
                  </a:cubicBezTo>
                  <a:cubicBezTo>
                    <a:pt x="28266" y="7966"/>
                    <a:pt x="29861" y="6918"/>
                    <a:pt x="31028" y="6180"/>
                  </a:cubicBezTo>
                  <a:cubicBezTo>
                    <a:pt x="31981" y="5573"/>
                    <a:pt x="32493" y="5227"/>
                    <a:pt x="33838" y="5227"/>
                  </a:cubicBezTo>
                  <a:cubicBezTo>
                    <a:pt x="35195" y="5227"/>
                    <a:pt x="35707" y="5573"/>
                    <a:pt x="36660" y="6180"/>
                  </a:cubicBezTo>
                  <a:cubicBezTo>
                    <a:pt x="37827" y="6942"/>
                    <a:pt x="39422" y="7966"/>
                    <a:pt x="42303" y="7966"/>
                  </a:cubicBezTo>
                  <a:cubicBezTo>
                    <a:pt x="45185" y="7966"/>
                    <a:pt x="46780" y="6918"/>
                    <a:pt x="47947" y="6180"/>
                  </a:cubicBezTo>
                  <a:cubicBezTo>
                    <a:pt x="48899" y="5573"/>
                    <a:pt x="49423" y="5227"/>
                    <a:pt x="50769" y="5227"/>
                  </a:cubicBezTo>
                  <a:lnTo>
                    <a:pt x="50769" y="1"/>
                  </a:lnTo>
                  <a:cubicBezTo>
                    <a:pt x="47875" y="1"/>
                    <a:pt x="46280" y="1036"/>
                    <a:pt x="45113" y="1787"/>
                  </a:cubicBezTo>
                  <a:cubicBezTo>
                    <a:pt x="44173" y="2406"/>
                    <a:pt x="43649" y="2739"/>
                    <a:pt x="42303" y="2739"/>
                  </a:cubicBezTo>
                  <a:cubicBezTo>
                    <a:pt x="40958" y="2739"/>
                    <a:pt x="40434" y="2406"/>
                    <a:pt x="39493" y="1787"/>
                  </a:cubicBezTo>
                  <a:cubicBezTo>
                    <a:pt x="38327" y="1036"/>
                    <a:pt x="36731" y="1"/>
                    <a:pt x="33838" y="1"/>
                  </a:cubicBezTo>
                  <a:cubicBezTo>
                    <a:pt x="30957" y="1"/>
                    <a:pt x="29361" y="1036"/>
                    <a:pt x="28194" y="1787"/>
                  </a:cubicBezTo>
                  <a:cubicBezTo>
                    <a:pt x="27254" y="2406"/>
                    <a:pt x="26730" y="2739"/>
                    <a:pt x="25385" y="2739"/>
                  </a:cubicBezTo>
                  <a:cubicBezTo>
                    <a:pt x="24039" y="2739"/>
                    <a:pt x="23515" y="2406"/>
                    <a:pt x="22575" y="1787"/>
                  </a:cubicBezTo>
                  <a:cubicBezTo>
                    <a:pt x="21408" y="1036"/>
                    <a:pt x="19812" y="1"/>
                    <a:pt x="16919" y="1"/>
                  </a:cubicBezTo>
                  <a:cubicBezTo>
                    <a:pt x="14038" y="1"/>
                    <a:pt x="12442" y="1036"/>
                    <a:pt x="11276" y="1787"/>
                  </a:cubicBezTo>
                  <a:cubicBezTo>
                    <a:pt x="10335" y="2406"/>
                    <a:pt x="9811" y="2739"/>
                    <a:pt x="8466" y="2739"/>
                  </a:cubicBezTo>
                  <a:cubicBezTo>
                    <a:pt x="7120" y="2739"/>
                    <a:pt x="6596" y="2406"/>
                    <a:pt x="5656" y="1787"/>
                  </a:cubicBezTo>
                  <a:cubicBezTo>
                    <a:pt x="4489" y="1036"/>
                    <a:pt x="2894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0" name="Google Shape;230;p18"/>
          <p:cNvSpPr/>
          <p:nvPr/>
        </p:nvSpPr>
        <p:spPr>
          <a:xfrm flipH="1" rot="10800000">
            <a:off x="-2023569" y="-1733573"/>
            <a:ext cx="2734348" cy="2966397"/>
          </a:xfrm>
          <a:custGeom>
            <a:rect b="b" l="l" r="r" t="t"/>
            <a:pathLst>
              <a:path extrusionOk="0" h="99136" w="91381">
                <a:moveTo>
                  <a:pt x="77092" y="1"/>
                </a:moveTo>
                <a:cubicBezTo>
                  <a:pt x="75139" y="1"/>
                  <a:pt x="73192" y="742"/>
                  <a:pt x="71711" y="2223"/>
                </a:cubicBezTo>
                <a:lnTo>
                  <a:pt x="5191" y="68755"/>
                </a:lnTo>
                <a:cubicBezTo>
                  <a:pt x="1857" y="72065"/>
                  <a:pt x="0" y="76589"/>
                  <a:pt x="36" y="81292"/>
                </a:cubicBezTo>
                <a:cubicBezTo>
                  <a:pt x="48" y="86019"/>
                  <a:pt x="1941" y="90555"/>
                  <a:pt x="5298" y="93889"/>
                </a:cubicBezTo>
                <a:cubicBezTo>
                  <a:pt x="8800" y="97385"/>
                  <a:pt x="13392" y="99135"/>
                  <a:pt x="17968" y="99135"/>
                </a:cubicBezTo>
                <a:cubicBezTo>
                  <a:pt x="22494" y="99135"/>
                  <a:pt x="27005" y="97424"/>
                  <a:pt x="30432" y="93996"/>
                </a:cubicBezTo>
                <a:lnTo>
                  <a:pt x="32921" y="91508"/>
                </a:lnTo>
                <a:cubicBezTo>
                  <a:pt x="33111" y="91353"/>
                  <a:pt x="33302" y="91186"/>
                  <a:pt x="33480" y="90996"/>
                </a:cubicBezTo>
                <a:lnTo>
                  <a:pt x="88392" y="36084"/>
                </a:lnTo>
                <a:cubicBezTo>
                  <a:pt x="91381" y="33096"/>
                  <a:pt x="91369" y="28226"/>
                  <a:pt x="88344" y="25202"/>
                </a:cubicBezTo>
                <a:cubicBezTo>
                  <a:pt x="86829" y="23687"/>
                  <a:pt x="84844" y="22928"/>
                  <a:pt x="82865" y="22928"/>
                </a:cubicBezTo>
                <a:cubicBezTo>
                  <a:pt x="80909" y="22928"/>
                  <a:pt x="78959" y="23669"/>
                  <a:pt x="77474" y="25154"/>
                </a:cubicBezTo>
                <a:lnTo>
                  <a:pt x="19574" y="83054"/>
                </a:lnTo>
                <a:cubicBezTo>
                  <a:pt x="19090" y="83538"/>
                  <a:pt x="18452" y="83783"/>
                  <a:pt x="17813" y="83783"/>
                </a:cubicBezTo>
                <a:cubicBezTo>
                  <a:pt x="17210" y="83783"/>
                  <a:pt x="16607" y="83565"/>
                  <a:pt x="16133" y="83126"/>
                </a:cubicBezTo>
                <a:cubicBezTo>
                  <a:pt x="15657" y="82661"/>
                  <a:pt x="15383" y="82030"/>
                  <a:pt x="15371" y="81364"/>
                </a:cubicBezTo>
                <a:cubicBezTo>
                  <a:pt x="15371" y="80721"/>
                  <a:pt x="15621" y="80102"/>
                  <a:pt x="16085" y="79649"/>
                </a:cubicBezTo>
                <a:lnTo>
                  <a:pt x="82606" y="13129"/>
                </a:lnTo>
                <a:cubicBezTo>
                  <a:pt x="85582" y="10152"/>
                  <a:pt x="85570" y="5283"/>
                  <a:pt x="82558" y="2271"/>
                </a:cubicBezTo>
                <a:cubicBezTo>
                  <a:pt x="81044" y="757"/>
                  <a:pt x="79065" y="1"/>
                  <a:pt x="7709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3" name="Google Shape;233;p19"/>
          <p:cNvSpPr txBox="1"/>
          <p:nvPr>
            <p:ph idx="1" type="subTitle"/>
          </p:nvPr>
        </p:nvSpPr>
        <p:spPr>
          <a:xfrm>
            <a:off x="1033118" y="2040119"/>
            <a:ext cx="2259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34" name="Google Shape;234;p19"/>
          <p:cNvSpPr txBox="1"/>
          <p:nvPr>
            <p:ph idx="2" type="subTitle"/>
          </p:nvPr>
        </p:nvSpPr>
        <p:spPr>
          <a:xfrm>
            <a:off x="3442200" y="2040119"/>
            <a:ext cx="2259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35" name="Google Shape;235;p19"/>
          <p:cNvSpPr txBox="1"/>
          <p:nvPr>
            <p:ph idx="3" type="subTitle"/>
          </p:nvPr>
        </p:nvSpPr>
        <p:spPr>
          <a:xfrm>
            <a:off x="5853532" y="2040119"/>
            <a:ext cx="22551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36" name="Google Shape;236;p19"/>
          <p:cNvSpPr txBox="1"/>
          <p:nvPr>
            <p:ph idx="4" type="subTitle"/>
          </p:nvPr>
        </p:nvSpPr>
        <p:spPr>
          <a:xfrm>
            <a:off x="1033118" y="3665025"/>
            <a:ext cx="2259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37" name="Google Shape;237;p19"/>
          <p:cNvSpPr txBox="1"/>
          <p:nvPr>
            <p:ph idx="5" type="subTitle"/>
          </p:nvPr>
        </p:nvSpPr>
        <p:spPr>
          <a:xfrm>
            <a:off x="3442200" y="3665025"/>
            <a:ext cx="2259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38" name="Google Shape;238;p19"/>
          <p:cNvSpPr txBox="1"/>
          <p:nvPr>
            <p:ph idx="6" type="subTitle"/>
          </p:nvPr>
        </p:nvSpPr>
        <p:spPr>
          <a:xfrm>
            <a:off x="5853532" y="3665025"/>
            <a:ext cx="22551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39" name="Google Shape;239;p19"/>
          <p:cNvSpPr txBox="1"/>
          <p:nvPr>
            <p:ph idx="7" type="subTitle"/>
          </p:nvPr>
        </p:nvSpPr>
        <p:spPr>
          <a:xfrm>
            <a:off x="1033118" y="1314850"/>
            <a:ext cx="2259600" cy="727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40" name="Google Shape;240;p19"/>
          <p:cNvSpPr txBox="1"/>
          <p:nvPr>
            <p:ph idx="8" type="subTitle"/>
          </p:nvPr>
        </p:nvSpPr>
        <p:spPr>
          <a:xfrm>
            <a:off x="3442200" y="1314850"/>
            <a:ext cx="2259600" cy="727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41" name="Google Shape;241;p19"/>
          <p:cNvSpPr txBox="1"/>
          <p:nvPr>
            <p:ph idx="9" type="subTitle"/>
          </p:nvPr>
        </p:nvSpPr>
        <p:spPr>
          <a:xfrm>
            <a:off x="5853532" y="1314850"/>
            <a:ext cx="2255100" cy="727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42" name="Google Shape;242;p19"/>
          <p:cNvSpPr txBox="1"/>
          <p:nvPr>
            <p:ph idx="13" type="subTitle"/>
          </p:nvPr>
        </p:nvSpPr>
        <p:spPr>
          <a:xfrm>
            <a:off x="1033118" y="2935175"/>
            <a:ext cx="2259600" cy="727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43" name="Google Shape;243;p19"/>
          <p:cNvSpPr txBox="1"/>
          <p:nvPr>
            <p:ph idx="14" type="subTitle"/>
          </p:nvPr>
        </p:nvSpPr>
        <p:spPr>
          <a:xfrm>
            <a:off x="3442200" y="2935175"/>
            <a:ext cx="2259600" cy="727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44" name="Google Shape;244;p19"/>
          <p:cNvSpPr txBox="1"/>
          <p:nvPr>
            <p:ph idx="15" type="subTitle"/>
          </p:nvPr>
        </p:nvSpPr>
        <p:spPr>
          <a:xfrm>
            <a:off x="5851282" y="2935175"/>
            <a:ext cx="2259600" cy="727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grpSp>
        <p:nvGrpSpPr>
          <p:cNvPr id="245" name="Google Shape;245;p19"/>
          <p:cNvGrpSpPr/>
          <p:nvPr/>
        </p:nvGrpSpPr>
        <p:grpSpPr>
          <a:xfrm>
            <a:off x="6608975" y="2335023"/>
            <a:ext cx="3459330" cy="4341052"/>
            <a:chOff x="6608975" y="2335023"/>
            <a:chExt cx="3459330" cy="4341052"/>
          </a:xfrm>
        </p:grpSpPr>
        <p:grpSp>
          <p:nvGrpSpPr>
            <p:cNvPr id="246" name="Google Shape;246;p19"/>
            <p:cNvGrpSpPr/>
            <p:nvPr/>
          </p:nvGrpSpPr>
          <p:grpSpPr>
            <a:xfrm>
              <a:off x="6608975" y="4682350"/>
              <a:ext cx="1269225" cy="740575"/>
              <a:chOff x="4805650" y="2718925"/>
              <a:chExt cx="1269225" cy="740575"/>
            </a:xfrm>
          </p:grpSpPr>
          <p:sp>
            <p:nvSpPr>
              <p:cNvPr id="247" name="Google Shape;247;p19"/>
              <p:cNvSpPr/>
              <p:nvPr/>
            </p:nvSpPr>
            <p:spPr>
              <a:xfrm>
                <a:off x="4805650" y="2718925"/>
                <a:ext cx="1269225" cy="198850"/>
              </a:xfrm>
              <a:custGeom>
                <a:rect b="b" l="l" r="r" t="t"/>
                <a:pathLst>
                  <a:path extrusionOk="0" h="7954" w="50769">
                    <a:moveTo>
                      <a:pt x="0" y="0"/>
                    </a:moveTo>
                    <a:lnTo>
                      <a:pt x="0" y="5227"/>
                    </a:lnTo>
                    <a:cubicBezTo>
                      <a:pt x="1346" y="5227"/>
                      <a:pt x="1870" y="5560"/>
                      <a:pt x="2822" y="6168"/>
                    </a:cubicBezTo>
                    <a:cubicBezTo>
                      <a:pt x="3989" y="6930"/>
                      <a:pt x="5584" y="7954"/>
                      <a:pt x="8466" y="7954"/>
                    </a:cubicBezTo>
                    <a:cubicBezTo>
                      <a:pt x="11347" y="7954"/>
                      <a:pt x="12943" y="6930"/>
                      <a:pt x="14109" y="6168"/>
                    </a:cubicBezTo>
                    <a:cubicBezTo>
                      <a:pt x="15062" y="5560"/>
                      <a:pt x="15574" y="5227"/>
                      <a:pt x="16919" y="5227"/>
                    </a:cubicBezTo>
                    <a:cubicBezTo>
                      <a:pt x="18265" y="5227"/>
                      <a:pt x="18788" y="5560"/>
                      <a:pt x="19741" y="6168"/>
                    </a:cubicBezTo>
                    <a:cubicBezTo>
                      <a:pt x="20908" y="6930"/>
                      <a:pt x="22503" y="7954"/>
                      <a:pt x="25385" y="7954"/>
                    </a:cubicBezTo>
                    <a:cubicBezTo>
                      <a:pt x="28266" y="7954"/>
                      <a:pt x="29861" y="6930"/>
                      <a:pt x="31028" y="6168"/>
                    </a:cubicBezTo>
                    <a:cubicBezTo>
                      <a:pt x="31981" y="5560"/>
                      <a:pt x="32493" y="5227"/>
                      <a:pt x="33838" y="5227"/>
                    </a:cubicBezTo>
                    <a:cubicBezTo>
                      <a:pt x="35195" y="5227"/>
                      <a:pt x="35707" y="5560"/>
                      <a:pt x="36660" y="6168"/>
                    </a:cubicBezTo>
                    <a:cubicBezTo>
                      <a:pt x="37827" y="6930"/>
                      <a:pt x="39422" y="7954"/>
                      <a:pt x="42303" y="7954"/>
                    </a:cubicBezTo>
                    <a:cubicBezTo>
                      <a:pt x="45185" y="7954"/>
                      <a:pt x="46780" y="6930"/>
                      <a:pt x="47947" y="6168"/>
                    </a:cubicBezTo>
                    <a:cubicBezTo>
                      <a:pt x="48899" y="5560"/>
                      <a:pt x="49423" y="5227"/>
                      <a:pt x="50769" y="5227"/>
                    </a:cubicBezTo>
                    <a:lnTo>
                      <a:pt x="50769" y="0"/>
                    </a:lnTo>
                    <a:cubicBezTo>
                      <a:pt x="47875" y="0"/>
                      <a:pt x="46280" y="1024"/>
                      <a:pt x="45113" y="1786"/>
                    </a:cubicBezTo>
                    <a:cubicBezTo>
                      <a:pt x="44173" y="2393"/>
                      <a:pt x="43649" y="2727"/>
                      <a:pt x="42303" y="2727"/>
                    </a:cubicBezTo>
                    <a:cubicBezTo>
                      <a:pt x="40958" y="2727"/>
                      <a:pt x="40434" y="2393"/>
                      <a:pt x="39493" y="1786"/>
                    </a:cubicBezTo>
                    <a:cubicBezTo>
                      <a:pt x="38327" y="1024"/>
                      <a:pt x="36731" y="0"/>
                      <a:pt x="33838" y="0"/>
                    </a:cubicBezTo>
                    <a:cubicBezTo>
                      <a:pt x="30957" y="0"/>
                      <a:pt x="29361" y="1036"/>
                      <a:pt x="28194" y="1786"/>
                    </a:cubicBezTo>
                    <a:cubicBezTo>
                      <a:pt x="27254" y="2393"/>
                      <a:pt x="26730" y="2727"/>
                      <a:pt x="25385" y="2727"/>
                    </a:cubicBezTo>
                    <a:cubicBezTo>
                      <a:pt x="24039" y="2727"/>
                      <a:pt x="23515" y="2393"/>
                      <a:pt x="22575" y="1786"/>
                    </a:cubicBezTo>
                    <a:cubicBezTo>
                      <a:pt x="21408" y="1024"/>
                      <a:pt x="19812" y="0"/>
                      <a:pt x="16919" y="0"/>
                    </a:cubicBezTo>
                    <a:cubicBezTo>
                      <a:pt x="14038" y="0"/>
                      <a:pt x="12442" y="1036"/>
                      <a:pt x="11276" y="1786"/>
                    </a:cubicBezTo>
                    <a:cubicBezTo>
                      <a:pt x="10335" y="2393"/>
                      <a:pt x="9811" y="2727"/>
                      <a:pt x="8466" y="2727"/>
                    </a:cubicBezTo>
                    <a:cubicBezTo>
                      <a:pt x="7120" y="2727"/>
                      <a:pt x="6596" y="2393"/>
                      <a:pt x="5656" y="1786"/>
                    </a:cubicBezTo>
                    <a:cubicBezTo>
                      <a:pt x="4489" y="1024"/>
                      <a:pt x="2894" y="0"/>
                      <a:pt x="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9"/>
              <p:cNvSpPr/>
              <p:nvPr/>
            </p:nvSpPr>
            <p:spPr>
              <a:xfrm>
                <a:off x="4805650" y="2989775"/>
                <a:ext cx="1269225" cy="199175"/>
              </a:xfrm>
              <a:custGeom>
                <a:rect b="b" l="l" r="r" t="t"/>
                <a:pathLst>
                  <a:path extrusionOk="0" h="7967" w="50769">
                    <a:moveTo>
                      <a:pt x="0" y="1"/>
                    </a:moveTo>
                    <a:lnTo>
                      <a:pt x="0" y="5228"/>
                    </a:lnTo>
                    <a:cubicBezTo>
                      <a:pt x="1346" y="5228"/>
                      <a:pt x="1870" y="5561"/>
                      <a:pt x="2822" y="6180"/>
                    </a:cubicBezTo>
                    <a:cubicBezTo>
                      <a:pt x="3989" y="6930"/>
                      <a:pt x="5584" y="7966"/>
                      <a:pt x="8466" y="7966"/>
                    </a:cubicBezTo>
                    <a:cubicBezTo>
                      <a:pt x="11347" y="7966"/>
                      <a:pt x="12943" y="6918"/>
                      <a:pt x="14109" y="6180"/>
                    </a:cubicBezTo>
                    <a:cubicBezTo>
                      <a:pt x="15062" y="5561"/>
                      <a:pt x="15574" y="5228"/>
                      <a:pt x="16919" y="5228"/>
                    </a:cubicBezTo>
                    <a:cubicBezTo>
                      <a:pt x="18265" y="5228"/>
                      <a:pt x="18788" y="5561"/>
                      <a:pt x="19741" y="6180"/>
                    </a:cubicBezTo>
                    <a:cubicBezTo>
                      <a:pt x="20908" y="6930"/>
                      <a:pt x="22503" y="7966"/>
                      <a:pt x="25385" y="7966"/>
                    </a:cubicBezTo>
                    <a:cubicBezTo>
                      <a:pt x="28266" y="7966"/>
                      <a:pt x="29861" y="6918"/>
                      <a:pt x="31028" y="6180"/>
                    </a:cubicBezTo>
                    <a:cubicBezTo>
                      <a:pt x="31981" y="5561"/>
                      <a:pt x="32493" y="5228"/>
                      <a:pt x="33838" y="5228"/>
                    </a:cubicBezTo>
                    <a:cubicBezTo>
                      <a:pt x="35195" y="5228"/>
                      <a:pt x="35707" y="5561"/>
                      <a:pt x="36660" y="6180"/>
                    </a:cubicBezTo>
                    <a:cubicBezTo>
                      <a:pt x="37827" y="6930"/>
                      <a:pt x="39422" y="7966"/>
                      <a:pt x="42303" y="7966"/>
                    </a:cubicBezTo>
                    <a:cubicBezTo>
                      <a:pt x="45185" y="7966"/>
                      <a:pt x="46780" y="6918"/>
                      <a:pt x="47947" y="6180"/>
                    </a:cubicBezTo>
                    <a:cubicBezTo>
                      <a:pt x="48899" y="5561"/>
                      <a:pt x="49423" y="5228"/>
                      <a:pt x="50769" y="5228"/>
                    </a:cubicBezTo>
                    <a:lnTo>
                      <a:pt x="50769" y="1"/>
                    </a:lnTo>
                    <a:cubicBezTo>
                      <a:pt x="47875" y="1"/>
                      <a:pt x="46280" y="1025"/>
                      <a:pt x="45113" y="1787"/>
                    </a:cubicBezTo>
                    <a:cubicBezTo>
                      <a:pt x="44173" y="2394"/>
                      <a:pt x="43649" y="2739"/>
                      <a:pt x="42303" y="2739"/>
                    </a:cubicBezTo>
                    <a:cubicBezTo>
                      <a:pt x="40958" y="2739"/>
                      <a:pt x="40434" y="2394"/>
                      <a:pt x="39493" y="1787"/>
                    </a:cubicBezTo>
                    <a:cubicBezTo>
                      <a:pt x="38327" y="1025"/>
                      <a:pt x="36731" y="1"/>
                      <a:pt x="33838" y="1"/>
                    </a:cubicBezTo>
                    <a:cubicBezTo>
                      <a:pt x="30957" y="1"/>
                      <a:pt x="29361" y="1049"/>
                      <a:pt x="28194" y="1787"/>
                    </a:cubicBezTo>
                    <a:cubicBezTo>
                      <a:pt x="27254" y="2394"/>
                      <a:pt x="26730" y="2739"/>
                      <a:pt x="25385" y="2739"/>
                    </a:cubicBezTo>
                    <a:cubicBezTo>
                      <a:pt x="24039" y="2739"/>
                      <a:pt x="23515" y="2394"/>
                      <a:pt x="22575" y="1787"/>
                    </a:cubicBezTo>
                    <a:cubicBezTo>
                      <a:pt x="21408" y="1025"/>
                      <a:pt x="19812" y="1"/>
                      <a:pt x="16919" y="1"/>
                    </a:cubicBezTo>
                    <a:cubicBezTo>
                      <a:pt x="14038" y="1"/>
                      <a:pt x="12442" y="1049"/>
                      <a:pt x="11276" y="1787"/>
                    </a:cubicBezTo>
                    <a:cubicBezTo>
                      <a:pt x="10335" y="2394"/>
                      <a:pt x="9811" y="2739"/>
                      <a:pt x="8466" y="2739"/>
                    </a:cubicBezTo>
                    <a:cubicBezTo>
                      <a:pt x="7120" y="2739"/>
                      <a:pt x="6596" y="2394"/>
                      <a:pt x="5656" y="1787"/>
                    </a:cubicBezTo>
                    <a:cubicBezTo>
                      <a:pt x="4489" y="1025"/>
                      <a:pt x="2894" y="1"/>
                      <a:pt x="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" name="Google Shape;249;p19"/>
              <p:cNvSpPr/>
              <p:nvPr/>
            </p:nvSpPr>
            <p:spPr>
              <a:xfrm>
                <a:off x="4805650" y="3260350"/>
                <a:ext cx="1269225" cy="199150"/>
              </a:xfrm>
              <a:custGeom>
                <a:rect b="b" l="l" r="r" t="t"/>
                <a:pathLst>
                  <a:path extrusionOk="0" h="7966" w="50769">
                    <a:moveTo>
                      <a:pt x="0" y="1"/>
                    </a:moveTo>
                    <a:lnTo>
                      <a:pt x="0" y="5227"/>
                    </a:lnTo>
                    <a:cubicBezTo>
                      <a:pt x="1346" y="5227"/>
                      <a:pt x="1870" y="5573"/>
                      <a:pt x="2822" y="6180"/>
                    </a:cubicBezTo>
                    <a:cubicBezTo>
                      <a:pt x="3989" y="6942"/>
                      <a:pt x="5584" y="7966"/>
                      <a:pt x="8466" y="7966"/>
                    </a:cubicBezTo>
                    <a:cubicBezTo>
                      <a:pt x="11347" y="7966"/>
                      <a:pt x="12943" y="6918"/>
                      <a:pt x="14109" y="6180"/>
                    </a:cubicBezTo>
                    <a:cubicBezTo>
                      <a:pt x="15062" y="5573"/>
                      <a:pt x="15574" y="5227"/>
                      <a:pt x="16919" y="5227"/>
                    </a:cubicBezTo>
                    <a:cubicBezTo>
                      <a:pt x="18265" y="5227"/>
                      <a:pt x="18788" y="5573"/>
                      <a:pt x="19741" y="6180"/>
                    </a:cubicBezTo>
                    <a:cubicBezTo>
                      <a:pt x="20908" y="6942"/>
                      <a:pt x="22503" y="7966"/>
                      <a:pt x="25385" y="7966"/>
                    </a:cubicBezTo>
                    <a:cubicBezTo>
                      <a:pt x="28266" y="7966"/>
                      <a:pt x="29861" y="6918"/>
                      <a:pt x="31028" y="6180"/>
                    </a:cubicBezTo>
                    <a:cubicBezTo>
                      <a:pt x="31981" y="5573"/>
                      <a:pt x="32493" y="5227"/>
                      <a:pt x="33838" y="5227"/>
                    </a:cubicBezTo>
                    <a:cubicBezTo>
                      <a:pt x="35195" y="5227"/>
                      <a:pt x="35707" y="5573"/>
                      <a:pt x="36660" y="6180"/>
                    </a:cubicBezTo>
                    <a:cubicBezTo>
                      <a:pt x="37827" y="6942"/>
                      <a:pt x="39422" y="7966"/>
                      <a:pt x="42303" y="7966"/>
                    </a:cubicBezTo>
                    <a:cubicBezTo>
                      <a:pt x="45185" y="7966"/>
                      <a:pt x="46780" y="6918"/>
                      <a:pt x="47947" y="6180"/>
                    </a:cubicBezTo>
                    <a:cubicBezTo>
                      <a:pt x="48899" y="5573"/>
                      <a:pt x="49423" y="5227"/>
                      <a:pt x="50769" y="5227"/>
                    </a:cubicBezTo>
                    <a:lnTo>
                      <a:pt x="50769" y="1"/>
                    </a:lnTo>
                    <a:cubicBezTo>
                      <a:pt x="47875" y="1"/>
                      <a:pt x="46280" y="1036"/>
                      <a:pt x="45113" y="1787"/>
                    </a:cubicBezTo>
                    <a:cubicBezTo>
                      <a:pt x="44173" y="2406"/>
                      <a:pt x="43649" y="2739"/>
                      <a:pt x="42303" y="2739"/>
                    </a:cubicBezTo>
                    <a:cubicBezTo>
                      <a:pt x="40958" y="2739"/>
                      <a:pt x="40434" y="2406"/>
                      <a:pt x="39493" y="1787"/>
                    </a:cubicBezTo>
                    <a:cubicBezTo>
                      <a:pt x="38327" y="1036"/>
                      <a:pt x="36731" y="1"/>
                      <a:pt x="33838" y="1"/>
                    </a:cubicBezTo>
                    <a:cubicBezTo>
                      <a:pt x="30957" y="1"/>
                      <a:pt x="29361" y="1036"/>
                      <a:pt x="28194" y="1787"/>
                    </a:cubicBezTo>
                    <a:cubicBezTo>
                      <a:pt x="27254" y="2406"/>
                      <a:pt x="26730" y="2739"/>
                      <a:pt x="25385" y="2739"/>
                    </a:cubicBezTo>
                    <a:cubicBezTo>
                      <a:pt x="24039" y="2739"/>
                      <a:pt x="23515" y="2406"/>
                      <a:pt x="22575" y="1787"/>
                    </a:cubicBezTo>
                    <a:cubicBezTo>
                      <a:pt x="21408" y="1036"/>
                      <a:pt x="19812" y="1"/>
                      <a:pt x="16919" y="1"/>
                    </a:cubicBezTo>
                    <a:cubicBezTo>
                      <a:pt x="14038" y="1"/>
                      <a:pt x="12442" y="1036"/>
                      <a:pt x="11276" y="1787"/>
                    </a:cubicBezTo>
                    <a:cubicBezTo>
                      <a:pt x="10335" y="2406"/>
                      <a:pt x="9811" y="2739"/>
                      <a:pt x="8466" y="2739"/>
                    </a:cubicBezTo>
                    <a:cubicBezTo>
                      <a:pt x="7120" y="2739"/>
                      <a:pt x="6596" y="2406"/>
                      <a:pt x="5656" y="1787"/>
                    </a:cubicBezTo>
                    <a:cubicBezTo>
                      <a:pt x="4489" y="1036"/>
                      <a:pt x="2894" y="1"/>
                      <a:pt x="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50" name="Google Shape;250;p19"/>
            <p:cNvSpPr/>
            <p:nvPr/>
          </p:nvSpPr>
          <p:spPr>
            <a:xfrm rot="10800000">
              <a:off x="6998548" y="4197675"/>
              <a:ext cx="2284525" cy="2478400"/>
            </a:xfrm>
            <a:custGeom>
              <a:rect b="b" l="l" r="r" t="t"/>
              <a:pathLst>
                <a:path extrusionOk="0" h="99136" w="91381">
                  <a:moveTo>
                    <a:pt x="77092" y="1"/>
                  </a:moveTo>
                  <a:cubicBezTo>
                    <a:pt x="75139" y="1"/>
                    <a:pt x="73192" y="742"/>
                    <a:pt x="71711" y="2223"/>
                  </a:cubicBezTo>
                  <a:lnTo>
                    <a:pt x="5191" y="68755"/>
                  </a:lnTo>
                  <a:cubicBezTo>
                    <a:pt x="1857" y="72065"/>
                    <a:pt x="0" y="76589"/>
                    <a:pt x="36" y="81292"/>
                  </a:cubicBezTo>
                  <a:cubicBezTo>
                    <a:pt x="48" y="86019"/>
                    <a:pt x="1941" y="90555"/>
                    <a:pt x="5298" y="93889"/>
                  </a:cubicBezTo>
                  <a:cubicBezTo>
                    <a:pt x="8800" y="97385"/>
                    <a:pt x="13392" y="99135"/>
                    <a:pt x="17968" y="99135"/>
                  </a:cubicBezTo>
                  <a:cubicBezTo>
                    <a:pt x="22494" y="99135"/>
                    <a:pt x="27005" y="97424"/>
                    <a:pt x="30432" y="93996"/>
                  </a:cubicBezTo>
                  <a:lnTo>
                    <a:pt x="32921" y="91508"/>
                  </a:lnTo>
                  <a:cubicBezTo>
                    <a:pt x="33111" y="91353"/>
                    <a:pt x="33302" y="91186"/>
                    <a:pt x="33480" y="90996"/>
                  </a:cubicBezTo>
                  <a:lnTo>
                    <a:pt x="88392" y="36084"/>
                  </a:lnTo>
                  <a:cubicBezTo>
                    <a:pt x="91381" y="33096"/>
                    <a:pt x="91369" y="28226"/>
                    <a:pt x="88344" y="25202"/>
                  </a:cubicBezTo>
                  <a:cubicBezTo>
                    <a:pt x="86829" y="23687"/>
                    <a:pt x="84844" y="22928"/>
                    <a:pt x="82865" y="22928"/>
                  </a:cubicBezTo>
                  <a:cubicBezTo>
                    <a:pt x="80909" y="22928"/>
                    <a:pt x="78959" y="23669"/>
                    <a:pt x="77474" y="25154"/>
                  </a:cubicBezTo>
                  <a:lnTo>
                    <a:pt x="19574" y="83054"/>
                  </a:lnTo>
                  <a:cubicBezTo>
                    <a:pt x="19090" y="83538"/>
                    <a:pt x="18452" y="83783"/>
                    <a:pt x="17813" y="83783"/>
                  </a:cubicBezTo>
                  <a:cubicBezTo>
                    <a:pt x="17210" y="83783"/>
                    <a:pt x="16607" y="83565"/>
                    <a:pt x="16133" y="83126"/>
                  </a:cubicBezTo>
                  <a:cubicBezTo>
                    <a:pt x="15657" y="82661"/>
                    <a:pt x="15383" y="82030"/>
                    <a:pt x="15371" y="81364"/>
                  </a:cubicBezTo>
                  <a:cubicBezTo>
                    <a:pt x="15371" y="80721"/>
                    <a:pt x="15621" y="80102"/>
                    <a:pt x="16085" y="79649"/>
                  </a:cubicBezTo>
                  <a:lnTo>
                    <a:pt x="82606" y="13129"/>
                  </a:lnTo>
                  <a:cubicBezTo>
                    <a:pt x="85582" y="10152"/>
                    <a:pt x="85570" y="5283"/>
                    <a:pt x="82558" y="2271"/>
                  </a:cubicBezTo>
                  <a:cubicBezTo>
                    <a:pt x="81044" y="757"/>
                    <a:pt x="79065" y="1"/>
                    <a:pt x="770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19"/>
            <p:cNvSpPr/>
            <p:nvPr/>
          </p:nvSpPr>
          <p:spPr>
            <a:xfrm rot="2700000">
              <a:off x="8987311" y="2189227"/>
              <a:ext cx="427045" cy="2026535"/>
            </a:xfrm>
            <a:custGeom>
              <a:rect b="b" l="l" r="r" t="t"/>
              <a:pathLst>
                <a:path extrusionOk="0" h="49614" w="10455">
                  <a:moveTo>
                    <a:pt x="1" y="0"/>
                  </a:moveTo>
                  <a:lnTo>
                    <a:pt x="1" y="44386"/>
                  </a:lnTo>
                  <a:cubicBezTo>
                    <a:pt x="1" y="47280"/>
                    <a:pt x="2346" y="49613"/>
                    <a:pt x="5228" y="49613"/>
                  </a:cubicBezTo>
                  <a:cubicBezTo>
                    <a:pt x="8121" y="49613"/>
                    <a:pt x="10454" y="47268"/>
                    <a:pt x="10454" y="44386"/>
                  </a:cubicBezTo>
                  <a:lnTo>
                    <a:pt x="1045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2" name="Google Shape;252;p19"/>
          <p:cNvGrpSpPr/>
          <p:nvPr/>
        </p:nvGrpSpPr>
        <p:grpSpPr>
          <a:xfrm>
            <a:off x="-1252100" y="-373650"/>
            <a:ext cx="2284525" cy="5517374"/>
            <a:chOff x="-1252100" y="-373650"/>
            <a:chExt cx="2284525" cy="5517374"/>
          </a:xfrm>
        </p:grpSpPr>
        <p:grpSp>
          <p:nvGrpSpPr>
            <p:cNvPr id="253" name="Google Shape;253;p19"/>
            <p:cNvGrpSpPr/>
            <p:nvPr/>
          </p:nvGrpSpPr>
          <p:grpSpPr>
            <a:xfrm>
              <a:off x="-73465" y="-58733"/>
              <a:ext cx="507553" cy="5202457"/>
              <a:chOff x="6539500" y="1042525"/>
              <a:chExt cx="346500" cy="3551650"/>
            </a:xfrm>
          </p:grpSpPr>
          <p:sp>
            <p:nvSpPr>
              <p:cNvPr id="254" name="Google Shape;254;p19"/>
              <p:cNvSpPr/>
              <p:nvPr/>
            </p:nvSpPr>
            <p:spPr>
              <a:xfrm>
                <a:off x="6539500" y="1042525"/>
                <a:ext cx="67000" cy="3551650"/>
              </a:xfrm>
              <a:custGeom>
                <a:rect b="b" l="l" r="r" t="t"/>
                <a:pathLst>
                  <a:path extrusionOk="0" h="142066" w="2680">
                    <a:moveTo>
                      <a:pt x="0" y="0"/>
                    </a:moveTo>
                    <a:lnTo>
                      <a:pt x="0" y="142065"/>
                    </a:lnTo>
                    <a:lnTo>
                      <a:pt x="2679" y="142065"/>
                    </a:lnTo>
                    <a:lnTo>
                      <a:pt x="267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" name="Google Shape;255;p19"/>
              <p:cNvSpPr/>
              <p:nvPr/>
            </p:nvSpPr>
            <p:spPr>
              <a:xfrm>
                <a:off x="6679400" y="1042525"/>
                <a:ext cx="66700" cy="3551650"/>
              </a:xfrm>
              <a:custGeom>
                <a:rect b="b" l="l" r="r" t="t"/>
                <a:pathLst>
                  <a:path extrusionOk="0" h="142066" w="2668">
                    <a:moveTo>
                      <a:pt x="0" y="0"/>
                    </a:moveTo>
                    <a:lnTo>
                      <a:pt x="0" y="142065"/>
                    </a:lnTo>
                    <a:lnTo>
                      <a:pt x="2667" y="142065"/>
                    </a:lnTo>
                    <a:lnTo>
                      <a:pt x="266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9"/>
              <p:cNvSpPr/>
              <p:nvPr/>
            </p:nvSpPr>
            <p:spPr>
              <a:xfrm>
                <a:off x="6819000" y="1042525"/>
                <a:ext cx="67000" cy="3551650"/>
              </a:xfrm>
              <a:custGeom>
                <a:rect b="b" l="l" r="r" t="t"/>
                <a:pathLst>
                  <a:path extrusionOk="0" h="142066" w="2680">
                    <a:moveTo>
                      <a:pt x="0" y="0"/>
                    </a:moveTo>
                    <a:lnTo>
                      <a:pt x="0" y="142065"/>
                    </a:lnTo>
                    <a:lnTo>
                      <a:pt x="2679" y="142065"/>
                    </a:lnTo>
                    <a:lnTo>
                      <a:pt x="267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57" name="Google Shape;257;p19"/>
            <p:cNvSpPr/>
            <p:nvPr/>
          </p:nvSpPr>
          <p:spPr>
            <a:xfrm>
              <a:off x="-1252100" y="-373650"/>
              <a:ext cx="2284525" cy="2478400"/>
            </a:xfrm>
            <a:custGeom>
              <a:rect b="b" l="l" r="r" t="t"/>
              <a:pathLst>
                <a:path extrusionOk="0" h="99136" w="91381">
                  <a:moveTo>
                    <a:pt x="77092" y="1"/>
                  </a:moveTo>
                  <a:cubicBezTo>
                    <a:pt x="75139" y="1"/>
                    <a:pt x="73192" y="742"/>
                    <a:pt x="71711" y="2223"/>
                  </a:cubicBezTo>
                  <a:lnTo>
                    <a:pt x="5191" y="68755"/>
                  </a:lnTo>
                  <a:cubicBezTo>
                    <a:pt x="1857" y="72065"/>
                    <a:pt x="0" y="76589"/>
                    <a:pt x="36" y="81292"/>
                  </a:cubicBezTo>
                  <a:cubicBezTo>
                    <a:pt x="48" y="86019"/>
                    <a:pt x="1941" y="90555"/>
                    <a:pt x="5298" y="93889"/>
                  </a:cubicBezTo>
                  <a:cubicBezTo>
                    <a:pt x="8800" y="97385"/>
                    <a:pt x="13392" y="99135"/>
                    <a:pt x="17968" y="99135"/>
                  </a:cubicBezTo>
                  <a:cubicBezTo>
                    <a:pt x="22494" y="99135"/>
                    <a:pt x="27005" y="97424"/>
                    <a:pt x="30432" y="93996"/>
                  </a:cubicBezTo>
                  <a:lnTo>
                    <a:pt x="32921" y="91508"/>
                  </a:lnTo>
                  <a:cubicBezTo>
                    <a:pt x="33111" y="91353"/>
                    <a:pt x="33302" y="91186"/>
                    <a:pt x="33480" y="90996"/>
                  </a:cubicBezTo>
                  <a:lnTo>
                    <a:pt x="88392" y="36084"/>
                  </a:lnTo>
                  <a:cubicBezTo>
                    <a:pt x="91381" y="33096"/>
                    <a:pt x="91369" y="28226"/>
                    <a:pt x="88344" y="25202"/>
                  </a:cubicBezTo>
                  <a:cubicBezTo>
                    <a:pt x="86829" y="23687"/>
                    <a:pt x="84844" y="22928"/>
                    <a:pt x="82865" y="22928"/>
                  </a:cubicBezTo>
                  <a:cubicBezTo>
                    <a:pt x="80909" y="22928"/>
                    <a:pt x="78959" y="23669"/>
                    <a:pt x="77474" y="25154"/>
                  </a:cubicBezTo>
                  <a:lnTo>
                    <a:pt x="19574" y="83054"/>
                  </a:lnTo>
                  <a:cubicBezTo>
                    <a:pt x="19090" y="83538"/>
                    <a:pt x="18452" y="83783"/>
                    <a:pt x="17813" y="83783"/>
                  </a:cubicBezTo>
                  <a:cubicBezTo>
                    <a:pt x="17210" y="83783"/>
                    <a:pt x="16607" y="83565"/>
                    <a:pt x="16133" y="83126"/>
                  </a:cubicBezTo>
                  <a:cubicBezTo>
                    <a:pt x="15657" y="82661"/>
                    <a:pt x="15383" y="82030"/>
                    <a:pt x="15371" y="81364"/>
                  </a:cubicBezTo>
                  <a:cubicBezTo>
                    <a:pt x="15371" y="80721"/>
                    <a:pt x="15621" y="80102"/>
                    <a:pt x="16085" y="79649"/>
                  </a:cubicBezTo>
                  <a:lnTo>
                    <a:pt x="82606" y="13129"/>
                  </a:lnTo>
                  <a:cubicBezTo>
                    <a:pt x="85582" y="10152"/>
                    <a:pt x="85570" y="5283"/>
                    <a:pt x="82558" y="2271"/>
                  </a:cubicBezTo>
                  <a:cubicBezTo>
                    <a:pt x="81044" y="757"/>
                    <a:pt x="79065" y="1"/>
                    <a:pt x="770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0"/>
          <p:cNvSpPr txBox="1"/>
          <p:nvPr>
            <p:ph hasCustomPrompt="1" type="title"/>
          </p:nvPr>
        </p:nvSpPr>
        <p:spPr>
          <a:xfrm>
            <a:off x="1630050" y="535000"/>
            <a:ext cx="5883900" cy="82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60" name="Google Shape;260;p20"/>
          <p:cNvSpPr txBox="1"/>
          <p:nvPr>
            <p:ph idx="1" type="subTitle"/>
          </p:nvPr>
        </p:nvSpPr>
        <p:spPr>
          <a:xfrm>
            <a:off x="1629975" y="1252100"/>
            <a:ext cx="5883900" cy="44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61" name="Google Shape;261;p20"/>
          <p:cNvSpPr txBox="1"/>
          <p:nvPr>
            <p:ph hasCustomPrompt="1" idx="2" type="title"/>
          </p:nvPr>
        </p:nvSpPr>
        <p:spPr>
          <a:xfrm>
            <a:off x="1630050" y="1990599"/>
            <a:ext cx="5883900" cy="82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62" name="Google Shape;262;p20"/>
          <p:cNvSpPr txBox="1"/>
          <p:nvPr>
            <p:ph idx="3" type="subTitle"/>
          </p:nvPr>
        </p:nvSpPr>
        <p:spPr>
          <a:xfrm>
            <a:off x="1629975" y="2707700"/>
            <a:ext cx="5883900" cy="44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63" name="Google Shape;263;p20"/>
          <p:cNvSpPr txBox="1"/>
          <p:nvPr>
            <p:ph hasCustomPrompt="1" idx="4" type="title"/>
          </p:nvPr>
        </p:nvSpPr>
        <p:spPr>
          <a:xfrm>
            <a:off x="1630050" y="3446198"/>
            <a:ext cx="5883900" cy="82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64" name="Google Shape;264;p20"/>
          <p:cNvSpPr txBox="1"/>
          <p:nvPr>
            <p:ph idx="5" type="subTitle"/>
          </p:nvPr>
        </p:nvSpPr>
        <p:spPr>
          <a:xfrm>
            <a:off x="1629975" y="4163300"/>
            <a:ext cx="5883900" cy="44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grpSp>
        <p:nvGrpSpPr>
          <p:cNvPr id="265" name="Google Shape;265;p20"/>
          <p:cNvGrpSpPr/>
          <p:nvPr/>
        </p:nvGrpSpPr>
        <p:grpSpPr>
          <a:xfrm>
            <a:off x="8281450" y="4138000"/>
            <a:ext cx="1269225" cy="740575"/>
            <a:chOff x="4805650" y="2718925"/>
            <a:chExt cx="1269225" cy="740575"/>
          </a:xfrm>
        </p:grpSpPr>
        <p:sp>
          <p:nvSpPr>
            <p:cNvPr id="266" name="Google Shape;266;p20"/>
            <p:cNvSpPr/>
            <p:nvPr/>
          </p:nvSpPr>
          <p:spPr>
            <a:xfrm>
              <a:off x="4805650" y="2718925"/>
              <a:ext cx="1269225" cy="198850"/>
            </a:xfrm>
            <a:custGeom>
              <a:rect b="b" l="l" r="r" t="t"/>
              <a:pathLst>
                <a:path extrusionOk="0" h="7954" w="50769">
                  <a:moveTo>
                    <a:pt x="0" y="0"/>
                  </a:moveTo>
                  <a:lnTo>
                    <a:pt x="0" y="5227"/>
                  </a:lnTo>
                  <a:cubicBezTo>
                    <a:pt x="1346" y="5227"/>
                    <a:pt x="1870" y="5560"/>
                    <a:pt x="2822" y="6168"/>
                  </a:cubicBezTo>
                  <a:cubicBezTo>
                    <a:pt x="3989" y="6930"/>
                    <a:pt x="5584" y="7954"/>
                    <a:pt x="8466" y="7954"/>
                  </a:cubicBezTo>
                  <a:cubicBezTo>
                    <a:pt x="11347" y="7954"/>
                    <a:pt x="12943" y="6930"/>
                    <a:pt x="14109" y="6168"/>
                  </a:cubicBezTo>
                  <a:cubicBezTo>
                    <a:pt x="15062" y="5560"/>
                    <a:pt x="15574" y="5227"/>
                    <a:pt x="16919" y="5227"/>
                  </a:cubicBezTo>
                  <a:cubicBezTo>
                    <a:pt x="18265" y="5227"/>
                    <a:pt x="18788" y="5560"/>
                    <a:pt x="19741" y="6168"/>
                  </a:cubicBezTo>
                  <a:cubicBezTo>
                    <a:pt x="20908" y="6930"/>
                    <a:pt x="22503" y="7954"/>
                    <a:pt x="25385" y="7954"/>
                  </a:cubicBezTo>
                  <a:cubicBezTo>
                    <a:pt x="28266" y="7954"/>
                    <a:pt x="29861" y="6930"/>
                    <a:pt x="31028" y="6168"/>
                  </a:cubicBezTo>
                  <a:cubicBezTo>
                    <a:pt x="31981" y="5560"/>
                    <a:pt x="32493" y="5227"/>
                    <a:pt x="33838" y="5227"/>
                  </a:cubicBezTo>
                  <a:cubicBezTo>
                    <a:pt x="35195" y="5227"/>
                    <a:pt x="35707" y="5560"/>
                    <a:pt x="36660" y="6168"/>
                  </a:cubicBezTo>
                  <a:cubicBezTo>
                    <a:pt x="37827" y="6930"/>
                    <a:pt x="39422" y="7954"/>
                    <a:pt x="42303" y="7954"/>
                  </a:cubicBezTo>
                  <a:cubicBezTo>
                    <a:pt x="45185" y="7954"/>
                    <a:pt x="46780" y="6930"/>
                    <a:pt x="47947" y="6168"/>
                  </a:cubicBezTo>
                  <a:cubicBezTo>
                    <a:pt x="48899" y="5560"/>
                    <a:pt x="49423" y="5227"/>
                    <a:pt x="50769" y="5227"/>
                  </a:cubicBezTo>
                  <a:lnTo>
                    <a:pt x="50769" y="0"/>
                  </a:lnTo>
                  <a:cubicBezTo>
                    <a:pt x="47875" y="0"/>
                    <a:pt x="46280" y="1024"/>
                    <a:pt x="45113" y="1786"/>
                  </a:cubicBezTo>
                  <a:cubicBezTo>
                    <a:pt x="44173" y="2393"/>
                    <a:pt x="43649" y="2727"/>
                    <a:pt x="42303" y="2727"/>
                  </a:cubicBezTo>
                  <a:cubicBezTo>
                    <a:pt x="40958" y="2727"/>
                    <a:pt x="40434" y="2393"/>
                    <a:pt x="39493" y="1786"/>
                  </a:cubicBezTo>
                  <a:cubicBezTo>
                    <a:pt x="38327" y="1024"/>
                    <a:pt x="36731" y="0"/>
                    <a:pt x="33838" y="0"/>
                  </a:cubicBezTo>
                  <a:cubicBezTo>
                    <a:pt x="30957" y="0"/>
                    <a:pt x="29361" y="1036"/>
                    <a:pt x="28194" y="1786"/>
                  </a:cubicBezTo>
                  <a:cubicBezTo>
                    <a:pt x="27254" y="2393"/>
                    <a:pt x="26730" y="2727"/>
                    <a:pt x="25385" y="2727"/>
                  </a:cubicBezTo>
                  <a:cubicBezTo>
                    <a:pt x="24039" y="2727"/>
                    <a:pt x="23515" y="2393"/>
                    <a:pt x="22575" y="1786"/>
                  </a:cubicBezTo>
                  <a:cubicBezTo>
                    <a:pt x="21408" y="1024"/>
                    <a:pt x="19812" y="0"/>
                    <a:pt x="16919" y="0"/>
                  </a:cubicBezTo>
                  <a:cubicBezTo>
                    <a:pt x="14038" y="0"/>
                    <a:pt x="12442" y="1036"/>
                    <a:pt x="11276" y="1786"/>
                  </a:cubicBezTo>
                  <a:cubicBezTo>
                    <a:pt x="10335" y="2393"/>
                    <a:pt x="9811" y="2727"/>
                    <a:pt x="8466" y="2727"/>
                  </a:cubicBezTo>
                  <a:cubicBezTo>
                    <a:pt x="7120" y="2727"/>
                    <a:pt x="6596" y="2393"/>
                    <a:pt x="5656" y="1786"/>
                  </a:cubicBezTo>
                  <a:cubicBezTo>
                    <a:pt x="4489" y="1024"/>
                    <a:pt x="2894" y="0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20"/>
            <p:cNvSpPr/>
            <p:nvPr/>
          </p:nvSpPr>
          <p:spPr>
            <a:xfrm>
              <a:off x="4805650" y="2989775"/>
              <a:ext cx="1269225" cy="199175"/>
            </a:xfrm>
            <a:custGeom>
              <a:rect b="b" l="l" r="r" t="t"/>
              <a:pathLst>
                <a:path extrusionOk="0" h="7967" w="50769">
                  <a:moveTo>
                    <a:pt x="0" y="1"/>
                  </a:moveTo>
                  <a:lnTo>
                    <a:pt x="0" y="5228"/>
                  </a:lnTo>
                  <a:cubicBezTo>
                    <a:pt x="1346" y="5228"/>
                    <a:pt x="1870" y="5561"/>
                    <a:pt x="2822" y="6180"/>
                  </a:cubicBezTo>
                  <a:cubicBezTo>
                    <a:pt x="3989" y="6930"/>
                    <a:pt x="5584" y="7966"/>
                    <a:pt x="8466" y="7966"/>
                  </a:cubicBezTo>
                  <a:cubicBezTo>
                    <a:pt x="11347" y="7966"/>
                    <a:pt x="12943" y="6918"/>
                    <a:pt x="14109" y="6180"/>
                  </a:cubicBezTo>
                  <a:cubicBezTo>
                    <a:pt x="15062" y="5561"/>
                    <a:pt x="15574" y="5228"/>
                    <a:pt x="16919" y="5228"/>
                  </a:cubicBezTo>
                  <a:cubicBezTo>
                    <a:pt x="18265" y="5228"/>
                    <a:pt x="18788" y="5561"/>
                    <a:pt x="19741" y="6180"/>
                  </a:cubicBezTo>
                  <a:cubicBezTo>
                    <a:pt x="20908" y="6930"/>
                    <a:pt x="22503" y="7966"/>
                    <a:pt x="25385" y="7966"/>
                  </a:cubicBezTo>
                  <a:cubicBezTo>
                    <a:pt x="28266" y="7966"/>
                    <a:pt x="29861" y="6918"/>
                    <a:pt x="31028" y="6180"/>
                  </a:cubicBezTo>
                  <a:cubicBezTo>
                    <a:pt x="31981" y="5561"/>
                    <a:pt x="32493" y="5228"/>
                    <a:pt x="33838" y="5228"/>
                  </a:cubicBezTo>
                  <a:cubicBezTo>
                    <a:pt x="35195" y="5228"/>
                    <a:pt x="35707" y="5561"/>
                    <a:pt x="36660" y="6180"/>
                  </a:cubicBezTo>
                  <a:cubicBezTo>
                    <a:pt x="37827" y="6930"/>
                    <a:pt x="39422" y="7966"/>
                    <a:pt x="42303" y="7966"/>
                  </a:cubicBezTo>
                  <a:cubicBezTo>
                    <a:pt x="45185" y="7966"/>
                    <a:pt x="46780" y="6918"/>
                    <a:pt x="47947" y="6180"/>
                  </a:cubicBezTo>
                  <a:cubicBezTo>
                    <a:pt x="48899" y="5561"/>
                    <a:pt x="49423" y="5228"/>
                    <a:pt x="50769" y="5228"/>
                  </a:cubicBezTo>
                  <a:lnTo>
                    <a:pt x="50769" y="1"/>
                  </a:lnTo>
                  <a:cubicBezTo>
                    <a:pt x="47875" y="1"/>
                    <a:pt x="46280" y="1025"/>
                    <a:pt x="45113" y="1787"/>
                  </a:cubicBezTo>
                  <a:cubicBezTo>
                    <a:pt x="44173" y="2394"/>
                    <a:pt x="43649" y="2739"/>
                    <a:pt x="42303" y="2739"/>
                  </a:cubicBezTo>
                  <a:cubicBezTo>
                    <a:pt x="40958" y="2739"/>
                    <a:pt x="40434" y="2394"/>
                    <a:pt x="39493" y="1787"/>
                  </a:cubicBezTo>
                  <a:cubicBezTo>
                    <a:pt x="38327" y="1025"/>
                    <a:pt x="36731" y="1"/>
                    <a:pt x="33838" y="1"/>
                  </a:cubicBezTo>
                  <a:cubicBezTo>
                    <a:pt x="30957" y="1"/>
                    <a:pt x="29361" y="1049"/>
                    <a:pt x="28194" y="1787"/>
                  </a:cubicBezTo>
                  <a:cubicBezTo>
                    <a:pt x="27254" y="2394"/>
                    <a:pt x="26730" y="2739"/>
                    <a:pt x="25385" y="2739"/>
                  </a:cubicBezTo>
                  <a:cubicBezTo>
                    <a:pt x="24039" y="2739"/>
                    <a:pt x="23515" y="2394"/>
                    <a:pt x="22575" y="1787"/>
                  </a:cubicBezTo>
                  <a:cubicBezTo>
                    <a:pt x="21408" y="1025"/>
                    <a:pt x="19812" y="1"/>
                    <a:pt x="16919" y="1"/>
                  </a:cubicBezTo>
                  <a:cubicBezTo>
                    <a:pt x="14038" y="1"/>
                    <a:pt x="12442" y="1049"/>
                    <a:pt x="11276" y="1787"/>
                  </a:cubicBezTo>
                  <a:cubicBezTo>
                    <a:pt x="10335" y="2394"/>
                    <a:pt x="9811" y="2739"/>
                    <a:pt x="8466" y="2739"/>
                  </a:cubicBezTo>
                  <a:cubicBezTo>
                    <a:pt x="7120" y="2739"/>
                    <a:pt x="6596" y="2394"/>
                    <a:pt x="5656" y="1787"/>
                  </a:cubicBezTo>
                  <a:cubicBezTo>
                    <a:pt x="4489" y="1025"/>
                    <a:pt x="2894" y="1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20"/>
            <p:cNvSpPr/>
            <p:nvPr/>
          </p:nvSpPr>
          <p:spPr>
            <a:xfrm>
              <a:off x="4805650" y="3260350"/>
              <a:ext cx="1269225" cy="199150"/>
            </a:xfrm>
            <a:custGeom>
              <a:rect b="b" l="l" r="r" t="t"/>
              <a:pathLst>
                <a:path extrusionOk="0" h="7966" w="50769">
                  <a:moveTo>
                    <a:pt x="0" y="1"/>
                  </a:moveTo>
                  <a:lnTo>
                    <a:pt x="0" y="5227"/>
                  </a:lnTo>
                  <a:cubicBezTo>
                    <a:pt x="1346" y="5227"/>
                    <a:pt x="1870" y="5573"/>
                    <a:pt x="2822" y="6180"/>
                  </a:cubicBezTo>
                  <a:cubicBezTo>
                    <a:pt x="3989" y="6942"/>
                    <a:pt x="5584" y="7966"/>
                    <a:pt x="8466" y="7966"/>
                  </a:cubicBezTo>
                  <a:cubicBezTo>
                    <a:pt x="11347" y="7966"/>
                    <a:pt x="12943" y="6918"/>
                    <a:pt x="14109" y="6180"/>
                  </a:cubicBezTo>
                  <a:cubicBezTo>
                    <a:pt x="15062" y="5573"/>
                    <a:pt x="15574" y="5227"/>
                    <a:pt x="16919" y="5227"/>
                  </a:cubicBezTo>
                  <a:cubicBezTo>
                    <a:pt x="18265" y="5227"/>
                    <a:pt x="18788" y="5573"/>
                    <a:pt x="19741" y="6180"/>
                  </a:cubicBezTo>
                  <a:cubicBezTo>
                    <a:pt x="20908" y="6942"/>
                    <a:pt x="22503" y="7966"/>
                    <a:pt x="25385" y="7966"/>
                  </a:cubicBezTo>
                  <a:cubicBezTo>
                    <a:pt x="28266" y="7966"/>
                    <a:pt x="29861" y="6918"/>
                    <a:pt x="31028" y="6180"/>
                  </a:cubicBezTo>
                  <a:cubicBezTo>
                    <a:pt x="31981" y="5573"/>
                    <a:pt x="32493" y="5227"/>
                    <a:pt x="33838" y="5227"/>
                  </a:cubicBezTo>
                  <a:cubicBezTo>
                    <a:pt x="35195" y="5227"/>
                    <a:pt x="35707" y="5573"/>
                    <a:pt x="36660" y="6180"/>
                  </a:cubicBezTo>
                  <a:cubicBezTo>
                    <a:pt x="37827" y="6942"/>
                    <a:pt x="39422" y="7966"/>
                    <a:pt x="42303" y="7966"/>
                  </a:cubicBezTo>
                  <a:cubicBezTo>
                    <a:pt x="45185" y="7966"/>
                    <a:pt x="46780" y="6918"/>
                    <a:pt x="47947" y="6180"/>
                  </a:cubicBezTo>
                  <a:cubicBezTo>
                    <a:pt x="48899" y="5573"/>
                    <a:pt x="49423" y="5227"/>
                    <a:pt x="50769" y="5227"/>
                  </a:cubicBezTo>
                  <a:lnTo>
                    <a:pt x="50769" y="1"/>
                  </a:lnTo>
                  <a:cubicBezTo>
                    <a:pt x="47875" y="1"/>
                    <a:pt x="46280" y="1036"/>
                    <a:pt x="45113" y="1787"/>
                  </a:cubicBezTo>
                  <a:cubicBezTo>
                    <a:pt x="44173" y="2406"/>
                    <a:pt x="43649" y="2739"/>
                    <a:pt x="42303" y="2739"/>
                  </a:cubicBezTo>
                  <a:cubicBezTo>
                    <a:pt x="40958" y="2739"/>
                    <a:pt x="40434" y="2406"/>
                    <a:pt x="39493" y="1787"/>
                  </a:cubicBezTo>
                  <a:cubicBezTo>
                    <a:pt x="38327" y="1036"/>
                    <a:pt x="36731" y="1"/>
                    <a:pt x="33838" y="1"/>
                  </a:cubicBezTo>
                  <a:cubicBezTo>
                    <a:pt x="30957" y="1"/>
                    <a:pt x="29361" y="1036"/>
                    <a:pt x="28194" y="1787"/>
                  </a:cubicBezTo>
                  <a:cubicBezTo>
                    <a:pt x="27254" y="2406"/>
                    <a:pt x="26730" y="2739"/>
                    <a:pt x="25385" y="2739"/>
                  </a:cubicBezTo>
                  <a:cubicBezTo>
                    <a:pt x="24039" y="2739"/>
                    <a:pt x="23515" y="2406"/>
                    <a:pt x="22575" y="1787"/>
                  </a:cubicBezTo>
                  <a:cubicBezTo>
                    <a:pt x="21408" y="1036"/>
                    <a:pt x="19812" y="1"/>
                    <a:pt x="16919" y="1"/>
                  </a:cubicBezTo>
                  <a:cubicBezTo>
                    <a:pt x="14038" y="1"/>
                    <a:pt x="12442" y="1036"/>
                    <a:pt x="11276" y="1787"/>
                  </a:cubicBezTo>
                  <a:cubicBezTo>
                    <a:pt x="10335" y="2406"/>
                    <a:pt x="9811" y="2739"/>
                    <a:pt x="8466" y="2739"/>
                  </a:cubicBezTo>
                  <a:cubicBezTo>
                    <a:pt x="7120" y="2739"/>
                    <a:pt x="6596" y="2406"/>
                    <a:pt x="5656" y="1787"/>
                  </a:cubicBezTo>
                  <a:cubicBezTo>
                    <a:pt x="4489" y="1036"/>
                    <a:pt x="2894" y="1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9" name="Google Shape;269;p20"/>
          <p:cNvSpPr/>
          <p:nvPr/>
        </p:nvSpPr>
        <p:spPr>
          <a:xfrm rot="-2700000">
            <a:off x="245524" y="-2466512"/>
            <a:ext cx="568432" cy="3605727"/>
          </a:xfrm>
          <a:custGeom>
            <a:rect b="b" l="l" r="r" t="t"/>
            <a:pathLst>
              <a:path extrusionOk="0" h="66319" w="10455">
                <a:moveTo>
                  <a:pt x="1" y="1"/>
                </a:moveTo>
                <a:lnTo>
                  <a:pt x="1" y="61091"/>
                </a:lnTo>
                <a:cubicBezTo>
                  <a:pt x="1" y="63985"/>
                  <a:pt x="2334" y="66318"/>
                  <a:pt x="5227" y="66318"/>
                </a:cubicBezTo>
                <a:cubicBezTo>
                  <a:pt x="8109" y="66318"/>
                  <a:pt x="10454" y="63973"/>
                  <a:pt x="10454" y="61091"/>
                </a:cubicBezTo>
                <a:lnTo>
                  <a:pt x="1045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0" name="Google Shape;270;p20"/>
          <p:cNvGrpSpPr/>
          <p:nvPr/>
        </p:nvGrpSpPr>
        <p:grpSpPr>
          <a:xfrm>
            <a:off x="7484250" y="228599"/>
            <a:ext cx="1088650" cy="201300"/>
            <a:chOff x="2678325" y="4703600"/>
            <a:chExt cx="1088650" cy="201300"/>
          </a:xfrm>
        </p:grpSpPr>
        <p:sp>
          <p:nvSpPr>
            <p:cNvPr id="271" name="Google Shape;271;p20"/>
            <p:cNvSpPr/>
            <p:nvPr/>
          </p:nvSpPr>
          <p:spPr>
            <a:xfrm>
              <a:off x="2678325" y="4703600"/>
              <a:ext cx="201300" cy="201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20"/>
            <p:cNvSpPr/>
            <p:nvPr/>
          </p:nvSpPr>
          <p:spPr>
            <a:xfrm>
              <a:off x="3106250" y="4703600"/>
              <a:ext cx="201300" cy="201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20"/>
            <p:cNvSpPr/>
            <p:nvPr/>
          </p:nvSpPr>
          <p:spPr>
            <a:xfrm>
              <a:off x="3534175" y="4703600"/>
              <a:ext cx="232800" cy="2013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4" name="Google Shape;274;p20"/>
          <p:cNvGrpSpPr/>
          <p:nvPr/>
        </p:nvGrpSpPr>
        <p:grpSpPr>
          <a:xfrm rot="-5400000">
            <a:off x="-399325" y="4199025"/>
            <a:ext cx="1269225" cy="740575"/>
            <a:chOff x="4805650" y="2718925"/>
            <a:chExt cx="1269225" cy="740575"/>
          </a:xfrm>
        </p:grpSpPr>
        <p:sp>
          <p:nvSpPr>
            <p:cNvPr id="275" name="Google Shape;275;p20"/>
            <p:cNvSpPr/>
            <p:nvPr/>
          </p:nvSpPr>
          <p:spPr>
            <a:xfrm>
              <a:off x="4805650" y="2718925"/>
              <a:ext cx="1269225" cy="198850"/>
            </a:xfrm>
            <a:custGeom>
              <a:rect b="b" l="l" r="r" t="t"/>
              <a:pathLst>
                <a:path extrusionOk="0" h="7954" w="50769">
                  <a:moveTo>
                    <a:pt x="0" y="0"/>
                  </a:moveTo>
                  <a:lnTo>
                    <a:pt x="0" y="5227"/>
                  </a:lnTo>
                  <a:cubicBezTo>
                    <a:pt x="1346" y="5227"/>
                    <a:pt x="1870" y="5560"/>
                    <a:pt x="2822" y="6168"/>
                  </a:cubicBezTo>
                  <a:cubicBezTo>
                    <a:pt x="3989" y="6930"/>
                    <a:pt x="5584" y="7954"/>
                    <a:pt x="8466" y="7954"/>
                  </a:cubicBezTo>
                  <a:cubicBezTo>
                    <a:pt x="11347" y="7954"/>
                    <a:pt x="12943" y="6930"/>
                    <a:pt x="14109" y="6168"/>
                  </a:cubicBezTo>
                  <a:cubicBezTo>
                    <a:pt x="15062" y="5560"/>
                    <a:pt x="15574" y="5227"/>
                    <a:pt x="16919" y="5227"/>
                  </a:cubicBezTo>
                  <a:cubicBezTo>
                    <a:pt x="18265" y="5227"/>
                    <a:pt x="18788" y="5560"/>
                    <a:pt x="19741" y="6168"/>
                  </a:cubicBezTo>
                  <a:cubicBezTo>
                    <a:pt x="20908" y="6930"/>
                    <a:pt x="22503" y="7954"/>
                    <a:pt x="25385" y="7954"/>
                  </a:cubicBezTo>
                  <a:cubicBezTo>
                    <a:pt x="28266" y="7954"/>
                    <a:pt x="29861" y="6930"/>
                    <a:pt x="31028" y="6168"/>
                  </a:cubicBezTo>
                  <a:cubicBezTo>
                    <a:pt x="31981" y="5560"/>
                    <a:pt x="32493" y="5227"/>
                    <a:pt x="33838" y="5227"/>
                  </a:cubicBezTo>
                  <a:cubicBezTo>
                    <a:pt x="35195" y="5227"/>
                    <a:pt x="35707" y="5560"/>
                    <a:pt x="36660" y="6168"/>
                  </a:cubicBezTo>
                  <a:cubicBezTo>
                    <a:pt x="37827" y="6930"/>
                    <a:pt x="39422" y="7954"/>
                    <a:pt x="42303" y="7954"/>
                  </a:cubicBezTo>
                  <a:cubicBezTo>
                    <a:pt x="45185" y="7954"/>
                    <a:pt x="46780" y="6930"/>
                    <a:pt x="47947" y="6168"/>
                  </a:cubicBezTo>
                  <a:cubicBezTo>
                    <a:pt x="48899" y="5560"/>
                    <a:pt x="49423" y="5227"/>
                    <a:pt x="50769" y="5227"/>
                  </a:cubicBezTo>
                  <a:lnTo>
                    <a:pt x="50769" y="0"/>
                  </a:lnTo>
                  <a:cubicBezTo>
                    <a:pt x="47875" y="0"/>
                    <a:pt x="46280" y="1024"/>
                    <a:pt x="45113" y="1786"/>
                  </a:cubicBezTo>
                  <a:cubicBezTo>
                    <a:pt x="44173" y="2393"/>
                    <a:pt x="43649" y="2727"/>
                    <a:pt x="42303" y="2727"/>
                  </a:cubicBezTo>
                  <a:cubicBezTo>
                    <a:pt x="40958" y="2727"/>
                    <a:pt x="40434" y="2393"/>
                    <a:pt x="39493" y="1786"/>
                  </a:cubicBezTo>
                  <a:cubicBezTo>
                    <a:pt x="38327" y="1024"/>
                    <a:pt x="36731" y="0"/>
                    <a:pt x="33838" y="0"/>
                  </a:cubicBezTo>
                  <a:cubicBezTo>
                    <a:pt x="30957" y="0"/>
                    <a:pt x="29361" y="1036"/>
                    <a:pt x="28194" y="1786"/>
                  </a:cubicBezTo>
                  <a:cubicBezTo>
                    <a:pt x="27254" y="2393"/>
                    <a:pt x="26730" y="2727"/>
                    <a:pt x="25385" y="2727"/>
                  </a:cubicBezTo>
                  <a:cubicBezTo>
                    <a:pt x="24039" y="2727"/>
                    <a:pt x="23515" y="2393"/>
                    <a:pt x="22575" y="1786"/>
                  </a:cubicBezTo>
                  <a:cubicBezTo>
                    <a:pt x="21408" y="1024"/>
                    <a:pt x="19812" y="0"/>
                    <a:pt x="16919" y="0"/>
                  </a:cubicBezTo>
                  <a:cubicBezTo>
                    <a:pt x="14038" y="0"/>
                    <a:pt x="12442" y="1036"/>
                    <a:pt x="11276" y="1786"/>
                  </a:cubicBezTo>
                  <a:cubicBezTo>
                    <a:pt x="10335" y="2393"/>
                    <a:pt x="9811" y="2727"/>
                    <a:pt x="8466" y="2727"/>
                  </a:cubicBezTo>
                  <a:cubicBezTo>
                    <a:pt x="7120" y="2727"/>
                    <a:pt x="6596" y="2393"/>
                    <a:pt x="5656" y="1786"/>
                  </a:cubicBezTo>
                  <a:cubicBezTo>
                    <a:pt x="4489" y="1024"/>
                    <a:pt x="2894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20"/>
            <p:cNvSpPr/>
            <p:nvPr/>
          </p:nvSpPr>
          <p:spPr>
            <a:xfrm>
              <a:off x="4805650" y="2989775"/>
              <a:ext cx="1269225" cy="199175"/>
            </a:xfrm>
            <a:custGeom>
              <a:rect b="b" l="l" r="r" t="t"/>
              <a:pathLst>
                <a:path extrusionOk="0" h="7967" w="50769">
                  <a:moveTo>
                    <a:pt x="0" y="1"/>
                  </a:moveTo>
                  <a:lnTo>
                    <a:pt x="0" y="5228"/>
                  </a:lnTo>
                  <a:cubicBezTo>
                    <a:pt x="1346" y="5228"/>
                    <a:pt x="1870" y="5561"/>
                    <a:pt x="2822" y="6180"/>
                  </a:cubicBezTo>
                  <a:cubicBezTo>
                    <a:pt x="3989" y="6930"/>
                    <a:pt x="5584" y="7966"/>
                    <a:pt x="8466" y="7966"/>
                  </a:cubicBezTo>
                  <a:cubicBezTo>
                    <a:pt x="11347" y="7966"/>
                    <a:pt x="12943" y="6918"/>
                    <a:pt x="14109" y="6180"/>
                  </a:cubicBezTo>
                  <a:cubicBezTo>
                    <a:pt x="15062" y="5561"/>
                    <a:pt x="15574" y="5228"/>
                    <a:pt x="16919" y="5228"/>
                  </a:cubicBezTo>
                  <a:cubicBezTo>
                    <a:pt x="18265" y="5228"/>
                    <a:pt x="18788" y="5561"/>
                    <a:pt x="19741" y="6180"/>
                  </a:cubicBezTo>
                  <a:cubicBezTo>
                    <a:pt x="20908" y="6930"/>
                    <a:pt x="22503" y="7966"/>
                    <a:pt x="25385" y="7966"/>
                  </a:cubicBezTo>
                  <a:cubicBezTo>
                    <a:pt x="28266" y="7966"/>
                    <a:pt x="29861" y="6918"/>
                    <a:pt x="31028" y="6180"/>
                  </a:cubicBezTo>
                  <a:cubicBezTo>
                    <a:pt x="31981" y="5561"/>
                    <a:pt x="32493" y="5228"/>
                    <a:pt x="33838" y="5228"/>
                  </a:cubicBezTo>
                  <a:cubicBezTo>
                    <a:pt x="35195" y="5228"/>
                    <a:pt x="35707" y="5561"/>
                    <a:pt x="36660" y="6180"/>
                  </a:cubicBezTo>
                  <a:cubicBezTo>
                    <a:pt x="37827" y="6930"/>
                    <a:pt x="39422" y="7966"/>
                    <a:pt x="42303" y="7966"/>
                  </a:cubicBezTo>
                  <a:cubicBezTo>
                    <a:pt x="45185" y="7966"/>
                    <a:pt x="46780" y="6918"/>
                    <a:pt x="47947" y="6180"/>
                  </a:cubicBezTo>
                  <a:cubicBezTo>
                    <a:pt x="48899" y="5561"/>
                    <a:pt x="49423" y="5228"/>
                    <a:pt x="50769" y="5228"/>
                  </a:cubicBezTo>
                  <a:lnTo>
                    <a:pt x="50769" y="1"/>
                  </a:lnTo>
                  <a:cubicBezTo>
                    <a:pt x="47875" y="1"/>
                    <a:pt x="46280" y="1025"/>
                    <a:pt x="45113" y="1787"/>
                  </a:cubicBezTo>
                  <a:cubicBezTo>
                    <a:pt x="44173" y="2394"/>
                    <a:pt x="43649" y="2739"/>
                    <a:pt x="42303" y="2739"/>
                  </a:cubicBezTo>
                  <a:cubicBezTo>
                    <a:pt x="40958" y="2739"/>
                    <a:pt x="40434" y="2394"/>
                    <a:pt x="39493" y="1787"/>
                  </a:cubicBezTo>
                  <a:cubicBezTo>
                    <a:pt x="38327" y="1025"/>
                    <a:pt x="36731" y="1"/>
                    <a:pt x="33838" y="1"/>
                  </a:cubicBezTo>
                  <a:cubicBezTo>
                    <a:pt x="30957" y="1"/>
                    <a:pt x="29361" y="1049"/>
                    <a:pt x="28194" y="1787"/>
                  </a:cubicBezTo>
                  <a:cubicBezTo>
                    <a:pt x="27254" y="2394"/>
                    <a:pt x="26730" y="2739"/>
                    <a:pt x="25385" y="2739"/>
                  </a:cubicBezTo>
                  <a:cubicBezTo>
                    <a:pt x="24039" y="2739"/>
                    <a:pt x="23515" y="2394"/>
                    <a:pt x="22575" y="1787"/>
                  </a:cubicBezTo>
                  <a:cubicBezTo>
                    <a:pt x="21408" y="1025"/>
                    <a:pt x="19812" y="1"/>
                    <a:pt x="16919" y="1"/>
                  </a:cubicBezTo>
                  <a:cubicBezTo>
                    <a:pt x="14038" y="1"/>
                    <a:pt x="12442" y="1049"/>
                    <a:pt x="11276" y="1787"/>
                  </a:cubicBezTo>
                  <a:cubicBezTo>
                    <a:pt x="10335" y="2394"/>
                    <a:pt x="9811" y="2739"/>
                    <a:pt x="8466" y="2739"/>
                  </a:cubicBezTo>
                  <a:cubicBezTo>
                    <a:pt x="7120" y="2739"/>
                    <a:pt x="6596" y="2394"/>
                    <a:pt x="5656" y="1787"/>
                  </a:cubicBezTo>
                  <a:cubicBezTo>
                    <a:pt x="4489" y="1025"/>
                    <a:pt x="2894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20"/>
            <p:cNvSpPr/>
            <p:nvPr/>
          </p:nvSpPr>
          <p:spPr>
            <a:xfrm>
              <a:off x="4805650" y="3260350"/>
              <a:ext cx="1269225" cy="199150"/>
            </a:xfrm>
            <a:custGeom>
              <a:rect b="b" l="l" r="r" t="t"/>
              <a:pathLst>
                <a:path extrusionOk="0" h="7966" w="50769">
                  <a:moveTo>
                    <a:pt x="0" y="1"/>
                  </a:moveTo>
                  <a:lnTo>
                    <a:pt x="0" y="5227"/>
                  </a:lnTo>
                  <a:cubicBezTo>
                    <a:pt x="1346" y="5227"/>
                    <a:pt x="1870" y="5573"/>
                    <a:pt x="2822" y="6180"/>
                  </a:cubicBezTo>
                  <a:cubicBezTo>
                    <a:pt x="3989" y="6942"/>
                    <a:pt x="5584" y="7966"/>
                    <a:pt x="8466" y="7966"/>
                  </a:cubicBezTo>
                  <a:cubicBezTo>
                    <a:pt x="11347" y="7966"/>
                    <a:pt x="12943" y="6918"/>
                    <a:pt x="14109" y="6180"/>
                  </a:cubicBezTo>
                  <a:cubicBezTo>
                    <a:pt x="15062" y="5573"/>
                    <a:pt x="15574" y="5227"/>
                    <a:pt x="16919" y="5227"/>
                  </a:cubicBezTo>
                  <a:cubicBezTo>
                    <a:pt x="18265" y="5227"/>
                    <a:pt x="18788" y="5573"/>
                    <a:pt x="19741" y="6180"/>
                  </a:cubicBezTo>
                  <a:cubicBezTo>
                    <a:pt x="20908" y="6942"/>
                    <a:pt x="22503" y="7966"/>
                    <a:pt x="25385" y="7966"/>
                  </a:cubicBezTo>
                  <a:cubicBezTo>
                    <a:pt x="28266" y="7966"/>
                    <a:pt x="29861" y="6918"/>
                    <a:pt x="31028" y="6180"/>
                  </a:cubicBezTo>
                  <a:cubicBezTo>
                    <a:pt x="31981" y="5573"/>
                    <a:pt x="32493" y="5227"/>
                    <a:pt x="33838" y="5227"/>
                  </a:cubicBezTo>
                  <a:cubicBezTo>
                    <a:pt x="35195" y="5227"/>
                    <a:pt x="35707" y="5573"/>
                    <a:pt x="36660" y="6180"/>
                  </a:cubicBezTo>
                  <a:cubicBezTo>
                    <a:pt x="37827" y="6942"/>
                    <a:pt x="39422" y="7966"/>
                    <a:pt x="42303" y="7966"/>
                  </a:cubicBezTo>
                  <a:cubicBezTo>
                    <a:pt x="45185" y="7966"/>
                    <a:pt x="46780" y="6918"/>
                    <a:pt x="47947" y="6180"/>
                  </a:cubicBezTo>
                  <a:cubicBezTo>
                    <a:pt x="48899" y="5573"/>
                    <a:pt x="49423" y="5227"/>
                    <a:pt x="50769" y="5227"/>
                  </a:cubicBezTo>
                  <a:lnTo>
                    <a:pt x="50769" y="1"/>
                  </a:lnTo>
                  <a:cubicBezTo>
                    <a:pt x="47875" y="1"/>
                    <a:pt x="46280" y="1036"/>
                    <a:pt x="45113" y="1787"/>
                  </a:cubicBezTo>
                  <a:cubicBezTo>
                    <a:pt x="44173" y="2406"/>
                    <a:pt x="43649" y="2739"/>
                    <a:pt x="42303" y="2739"/>
                  </a:cubicBezTo>
                  <a:cubicBezTo>
                    <a:pt x="40958" y="2739"/>
                    <a:pt x="40434" y="2406"/>
                    <a:pt x="39493" y="1787"/>
                  </a:cubicBezTo>
                  <a:cubicBezTo>
                    <a:pt x="38327" y="1036"/>
                    <a:pt x="36731" y="1"/>
                    <a:pt x="33838" y="1"/>
                  </a:cubicBezTo>
                  <a:cubicBezTo>
                    <a:pt x="30957" y="1"/>
                    <a:pt x="29361" y="1036"/>
                    <a:pt x="28194" y="1787"/>
                  </a:cubicBezTo>
                  <a:cubicBezTo>
                    <a:pt x="27254" y="2406"/>
                    <a:pt x="26730" y="2739"/>
                    <a:pt x="25385" y="2739"/>
                  </a:cubicBezTo>
                  <a:cubicBezTo>
                    <a:pt x="24039" y="2739"/>
                    <a:pt x="23515" y="2406"/>
                    <a:pt x="22575" y="1787"/>
                  </a:cubicBezTo>
                  <a:cubicBezTo>
                    <a:pt x="21408" y="1036"/>
                    <a:pt x="19812" y="1"/>
                    <a:pt x="16919" y="1"/>
                  </a:cubicBezTo>
                  <a:cubicBezTo>
                    <a:pt x="14038" y="1"/>
                    <a:pt x="12442" y="1036"/>
                    <a:pt x="11276" y="1787"/>
                  </a:cubicBezTo>
                  <a:cubicBezTo>
                    <a:pt x="10335" y="2406"/>
                    <a:pt x="9811" y="2739"/>
                    <a:pt x="8466" y="2739"/>
                  </a:cubicBezTo>
                  <a:cubicBezTo>
                    <a:pt x="7120" y="2739"/>
                    <a:pt x="6596" y="2406"/>
                    <a:pt x="5656" y="1787"/>
                  </a:cubicBezTo>
                  <a:cubicBezTo>
                    <a:pt x="4489" y="1036"/>
                    <a:pt x="2894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/>
          <p:nvPr/>
        </p:nvSpPr>
        <p:spPr>
          <a:xfrm>
            <a:off x="0" y="4541375"/>
            <a:ext cx="9144000" cy="60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3"/>
          <p:cNvSpPr txBox="1"/>
          <p:nvPr>
            <p:ph type="title"/>
          </p:nvPr>
        </p:nvSpPr>
        <p:spPr>
          <a:xfrm>
            <a:off x="2391900" y="2141197"/>
            <a:ext cx="4360200" cy="9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sp>
        <p:nvSpPr>
          <p:cNvPr id="29" name="Google Shape;29;p3"/>
          <p:cNvSpPr txBox="1"/>
          <p:nvPr>
            <p:ph hasCustomPrompt="1" idx="2" type="title"/>
          </p:nvPr>
        </p:nvSpPr>
        <p:spPr>
          <a:xfrm>
            <a:off x="3933450" y="1482841"/>
            <a:ext cx="1277100" cy="7683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grpSp>
        <p:nvGrpSpPr>
          <p:cNvPr id="30" name="Google Shape;30;p3"/>
          <p:cNvGrpSpPr/>
          <p:nvPr/>
        </p:nvGrpSpPr>
        <p:grpSpPr>
          <a:xfrm flipH="1">
            <a:off x="578418" y="-286676"/>
            <a:ext cx="1269225" cy="740575"/>
            <a:chOff x="4805650" y="2718925"/>
            <a:chExt cx="1269225" cy="740575"/>
          </a:xfrm>
        </p:grpSpPr>
        <p:sp>
          <p:nvSpPr>
            <p:cNvPr id="31" name="Google Shape;31;p3"/>
            <p:cNvSpPr/>
            <p:nvPr/>
          </p:nvSpPr>
          <p:spPr>
            <a:xfrm>
              <a:off x="4805650" y="2718925"/>
              <a:ext cx="1269225" cy="198850"/>
            </a:xfrm>
            <a:custGeom>
              <a:rect b="b" l="l" r="r" t="t"/>
              <a:pathLst>
                <a:path extrusionOk="0" h="7954" w="50769">
                  <a:moveTo>
                    <a:pt x="0" y="0"/>
                  </a:moveTo>
                  <a:lnTo>
                    <a:pt x="0" y="5227"/>
                  </a:lnTo>
                  <a:cubicBezTo>
                    <a:pt x="1346" y="5227"/>
                    <a:pt x="1870" y="5560"/>
                    <a:pt x="2822" y="6168"/>
                  </a:cubicBezTo>
                  <a:cubicBezTo>
                    <a:pt x="3989" y="6930"/>
                    <a:pt x="5584" y="7954"/>
                    <a:pt x="8466" y="7954"/>
                  </a:cubicBezTo>
                  <a:cubicBezTo>
                    <a:pt x="11347" y="7954"/>
                    <a:pt x="12943" y="6930"/>
                    <a:pt x="14109" y="6168"/>
                  </a:cubicBezTo>
                  <a:cubicBezTo>
                    <a:pt x="15062" y="5560"/>
                    <a:pt x="15574" y="5227"/>
                    <a:pt x="16919" y="5227"/>
                  </a:cubicBezTo>
                  <a:cubicBezTo>
                    <a:pt x="18265" y="5227"/>
                    <a:pt x="18788" y="5560"/>
                    <a:pt x="19741" y="6168"/>
                  </a:cubicBezTo>
                  <a:cubicBezTo>
                    <a:pt x="20908" y="6930"/>
                    <a:pt x="22503" y="7954"/>
                    <a:pt x="25385" y="7954"/>
                  </a:cubicBezTo>
                  <a:cubicBezTo>
                    <a:pt x="28266" y="7954"/>
                    <a:pt x="29861" y="6930"/>
                    <a:pt x="31028" y="6168"/>
                  </a:cubicBezTo>
                  <a:cubicBezTo>
                    <a:pt x="31981" y="5560"/>
                    <a:pt x="32493" y="5227"/>
                    <a:pt x="33838" y="5227"/>
                  </a:cubicBezTo>
                  <a:cubicBezTo>
                    <a:pt x="35195" y="5227"/>
                    <a:pt x="35707" y="5560"/>
                    <a:pt x="36660" y="6168"/>
                  </a:cubicBezTo>
                  <a:cubicBezTo>
                    <a:pt x="37827" y="6930"/>
                    <a:pt x="39422" y="7954"/>
                    <a:pt x="42303" y="7954"/>
                  </a:cubicBezTo>
                  <a:cubicBezTo>
                    <a:pt x="45185" y="7954"/>
                    <a:pt x="46780" y="6930"/>
                    <a:pt x="47947" y="6168"/>
                  </a:cubicBezTo>
                  <a:cubicBezTo>
                    <a:pt x="48899" y="5560"/>
                    <a:pt x="49423" y="5227"/>
                    <a:pt x="50769" y="5227"/>
                  </a:cubicBezTo>
                  <a:lnTo>
                    <a:pt x="50769" y="0"/>
                  </a:lnTo>
                  <a:cubicBezTo>
                    <a:pt x="47875" y="0"/>
                    <a:pt x="46280" y="1024"/>
                    <a:pt x="45113" y="1786"/>
                  </a:cubicBezTo>
                  <a:cubicBezTo>
                    <a:pt x="44173" y="2393"/>
                    <a:pt x="43649" y="2727"/>
                    <a:pt x="42303" y="2727"/>
                  </a:cubicBezTo>
                  <a:cubicBezTo>
                    <a:pt x="40958" y="2727"/>
                    <a:pt x="40434" y="2393"/>
                    <a:pt x="39493" y="1786"/>
                  </a:cubicBezTo>
                  <a:cubicBezTo>
                    <a:pt x="38327" y="1024"/>
                    <a:pt x="36731" y="0"/>
                    <a:pt x="33838" y="0"/>
                  </a:cubicBezTo>
                  <a:cubicBezTo>
                    <a:pt x="30957" y="0"/>
                    <a:pt x="29361" y="1036"/>
                    <a:pt x="28194" y="1786"/>
                  </a:cubicBezTo>
                  <a:cubicBezTo>
                    <a:pt x="27254" y="2393"/>
                    <a:pt x="26730" y="2727"/>
                    <a:pt x="25385" y="2727"/>
                  </a:cubicBezTo>
                  <a:cubicBezTo>
                    <a:pt x="24039" y="2727"/>
                    <a:pt x="23515" y="2393"/>
                    <a:pt x="22575" y="1786"/>
                  </a:cubicBezTo>
                  <a:cubicBezTo>
                    <a:pt x="21408" y="1024"/>
                    <a:pt x="19812" y="0"/>
                    <a:pt x="16919" y="0"/>
                  </a:cubicBezTo>
                  <a:cubicBezTo>
                    <a:pt x="14038" y="0"/>
                    <a:pt x="12442" y="1036"/>
                    <a:pt x="11276" y="1786"/>
                  </a:cubicBezTo>
                  <a:cubicBezTo>
                    <a:pt x="10335" y="2393"/>
                    <a:pt x="9811" y="2727"/>
                    <a:pt x="8466" y="2727"/>
                  </a:cubicBezTo>
                  <a:cubicBezTo>
                    <a:pt x="7120" y="2727"/>
                    <a:pt x="6596" y="2393"/>
                    <a:pt x="5656" y="1786"/>
                  </a:cubicBezTo>
                  <a:cubicBezTo>
                    <a:pt x="4489" y="1024"/>
                    <a:pt x="2894" y="0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4805650" y="2989775"/>
              <a:ext cx="1269225" cy="199175"/>
            </a:xfrm>
            <a:custGeom>
              <a:rect b="b" l="l" r="r" t="t"/>
              <a:pathLst>
                <a:path extrusionOk="0" h="7967" w="50769">
                  <a:moveTo>
                    <a:pt x="0" y="1"/>
                  </a:moveTo>
                  <a:lnTo>
                    <a:pt x="0" y="5228"/>
                  </a:lnTo>
                  <a:cubicBezTo>
                    <a:pt x="1346" y="5228"/>
                    <a:pt x="1870" y="5561"/>
                    <a:pt x="2822" y="6180"/>
                  </a:cubicBezTo>
                  <a:cubicBezTo>
                    <a:pt x="3989" y="6930"/>
                    <a:pt x="5584" y="7966"/>
                    <a:pt x="8466" y="7966"/>
                  </a:cubicBezTo>
                  <a:cubicBezTo>
                    <a:pt x="11347" y="7966"/>
                    <a:pt x="12943" y="6918"/>
                    <a:pt x="14109" y="6180"/>
                  </a:cubicBezTo>
                  <a:cubicBezTo>
                    <a:pt x="15062" y="5561"/>
                    <a:pt x="15574" y="5228"/>
                    <a:pt x="16919" y="5228"/>
                  </a:cubicBezTo>
                  <a:cubicBezTo>
                    <a:pt x="18265" y="5228"/>
                    <a:pt x="18788" y="5561"/>
                    <a:pt x="19741" y="6180"/>
                  </a:cubicBezTo>
                  <a:cubicBezTo>
                    <a:pt x="20908" y="6930"/>
                    <a:pt x="22503" y="7966"/>
                    <a:pt x="25385" y="7966"/>
                  </a:cubicBezTo>
                  <a:cubicBezTo>
                    <a:pt x="28266" y="7966"/>
                    <a:pt x="29861" y="6918"/>
                    <a:pt x="31028" y="6180"/>
                  </a:cubicBezTo>
                  <a:cubicBezTo>
                    <a:pt x="31981" y="5561"/>
                    <a:pt x="32493" y="5228"/>
                    <a:pt x="33838" y="5228"/>
                  </a:cubicBezTo>
                  <a:cubicBezTo>
                    <a:pt x="35195" y="5228"/>
                    <a:pt x="35707" y="5561"/>
                    <a:pt x="36660" y="6180"/>
                  </a:cubicBezTo>
                  <a:cubicBezTo>
                    <a:pt x="37827" y="6930"/>
                    <a:pt x="39422" y="7966"/>
                    <a:pt x="42303" y="7966"/>
                  </a:cubicBezTo>
                  <a:cubicBezTo>
                    <a:pt x="45185" y="7966"/>
                    <a:pt x="46780" y="6918"/>
                    <a:pt x="47947" y="6180"/>
                  </a:cubicBezTo>
                  <a:cubicBezTo>
                    <a:pt x="48899" y="5561"/>
                    <a:pt x="49423" y="5228"/>
                    <a:pt x="50769" y="5228"/>
                  </a:cubicBezTo>
                  <a:lnTo>
                    <a:pt x="50769" y="1"/>
                  </a:lnTo>
                  <a:cubicBezTo>
                    <a:pt x="47875" y="1"/>
                    <a:pt x="46280" y="1025"/>
                    <a:pt x="45113" y="1787"/>
                  </a:cubicBezTo>
                  <a:cubicBezTo>
                    <a:pt x="44173" y="2394"/>
                    <a:pt x="43649" y="2739"/>
                    <a:pt x="42303" y="2739"/>
                  </a:cubicBezTo>
                  <a:cubicBezTo>
                    <a:pt x="40958" y="2739"/>
                    <a:pt x="40434" y="2394"/>
                    <a:pt x="39493" y="1787"/>
                  </a:cubicBezTo>
                  <a:cubicBezTo>
                    <a:pt x="38327" y="1025"/>
                    <a:pt x="36731" y="1"/>
                    <a:pt x="33838" y="1"/>
                  </a:cubicBezTo>
                  <a:cubicBezTo>
                    <a:pt x="30957" y="1"/>
                    <a:pt x="29361" y="1049"/>
                    <a:pt x="28194" y="1787"/>
                  </a:cubicBezTo>
                  <a:cubicBezTo>
                    <a:pt x="27254" y="2394"/>
                    <a:pt x="26730" y="2739"/>
                    <a:pt x="25385" y="2739"/>
                  </a:cubicBezTo>
                  <a:cubicBezTo>
                    <a:pt x="24039" y="2739"/>
                    <a:pt x="23515" y="2394"/>
                    <a:pt x="22575" y="1787"/>
                  </a:cubicBezTo>
                  <a:cubicBezTo>
                    <a:pt x="21408" y="1025"/>
                    <a:pt x="19812" y="1"/>
                    <a:pt x="16919" y="1"/>
                  </a:cubicBezTo>
                  <a:cubicBezTo>
                    <a:pt x="14038" y="1"/>
                    <a:pt x="12442" y="1049"/>
                    <a:pt x="11276" y="1787"/>
                  </a:cubicBezTo>
                  <a:cubicBezTo>
                    <a:pt x="10335" y="2394"/>
                    <a:pt x="9811" y="2739"/>
                    <a:pt x="8466" y="2739"/>
                  </a:cubicBezTo>
                  <a:cubicBezTo>
                    <a:pt x="7120" y="2739"/>
                    <a:pt x="6596" y="2394"/>
                    <a:pt x="5656" y="1787"/>
                  </a:cubicBezTo>
                  <a:cubicBezTo>
                    <a:pt x="4489" y="1025"/>
                    <a:pt x="2894" y="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4805650" y="3260350"/>
              <a:ext cx="1269225" cy="199150"/>
            </a:xfrm>
            <a:custGeom>
              <a:rect b="b" l="l" r="r" t="t"/>
              <a:pathLst>
                <a:path extrusionOk="0" h="7966" w="50769">
                  <a:moveTo>
                    <a:pt x="0" y="1"/>
                  </a:moveTo>
                  <a:lnTo>
                    <a:pt x="0" y="5227"/>
                  </a:lnTo>
                  <a:cubicBezTo>
                    <a:pt x="1346" y="5227"/>
                    <a:pt x="1870" y="5573"/>
                    <a:pt x="2822" y="6180"/>
                  </a:cubicBezTo>
                  <a:cubicBezTo>
                    <a:pt x="3989" y="6942"/>
                    <a:pt x="5584" y="7966"/>
                    <a:pt x="8466" y="7966"/>
                  </a:cubicBezTo>
                  <a:cubicBezTo>
                    <a:pt x="11347" y="7966"/>
                    <a:pt x="12943" y="6918"/>
                    <a:pt x="14109" y="6180"/>
                  </a:cubicBezTo>
                  <a:cubicBezTo>
                    <a:pt x="15062" y="5573"/>
                    <a:pt x="15574" y="5227"/>
                    <a:pt x="16919" y="5227"/>
                  </a:cubicBezTo>
                  <a:cubicBezTo>
                    <a:pt x="18265" y="5227"/>
                    <a:pt x="18788" y="5573"/>
                    <a:pt x="19741" y="6180"/>
                  </a:cubicBezTo>
                  <a:cubicBezTo>
                    <a:pt x="20908" y="6942"/>
                    <a:pt x="22503" y="7966"/>
                    <a:pt x="25385" y="7966"/>
                  </a:cubicBezTo>
                  <a:cubicBezTo>
                    <a:pt x="28266" y="7966"/>
                    <a:pt x="29861" y="6918"/>
                    <a:pt x="31028" y="6180"/>
                  </a:cubicBezTo>
                  <a:cubicBezTo>
                    <a:pt x="31981" y="5573"/>
                    <a:pt x="32493" y="5227"/>
                    <a:pt x="33838" y="5227"/>
                  </a:cubicBezTo>
                  <a:cubicBezTo>
                    <a:pt x="35195" y="5227"/>
                    <a:pt x="35707" y="5573"/>
                    <a:pt x="36660" y="6180"/>
                  </a:cubicBezTo>
                  <a:cubicBezTo>
                    <a:pt x="37827" y="6942"/>
                    <a:pt x="39422" y="7966"/>
                    <a:pt x="42303" y="7966"/>
                  </a:cubicBezTo>
                  <a:cubicBezTo>
                    <a:pt x="45185" y="7966"/>
                    <a:pt x="46780" y="6918"/>
                    <a:pt x="47947" y="6180"/>
                  </a:cubicBezTo>
                  <a:cubicBezTo>
                    <a:pt x="48899" y="5573"/>
                    <a:pt x="49423" y="5227"/>
                    <a:pt x="50769" y="5227"/>
                  </a:cubicBezTo>
                  <a:lnTo>
                    <a:pt x="50769" y="1"/>
                  </a:lnTo>
                  <a:cubicBezTo>
                    <a:pt x="47875" y="1"/>
                    <a:pt x="46280" y="1036"/>
                    <a:pt x="45113" y="1787"/>
                  </a:cubicBezTo>
                  <a:cubicBezTo>
                    <a:pt x="44173" y="2406"/>
                    <a:pt x="43649" y="2739"/>
                    <a:pt x="42303" y="2739"/>
                  </a:cubicBezTo>
                  <a:cubicBezTo>
                    <a:pt x="40958" y="2739"/>
                    <a:pt x="40434" y="2406"/>
                    <a:pt x="39493" y="1787"/>
                  </a:cubicBezTo>
                  <a:cubicBezTo>
                    <a:pt x="38327" y="1036"/>
                    <a:pt x="36731" y="1"/>
                    <a:pt x="33838" y="1"/>
                  </a:cubicBezTo>
                  <a:cubicBezTo>
                    <a:pt x="30957" y="1"/>
                    <a:pt x="29361" y="1036"/>
                    <a:pt x="28194" y="1787"/>
                  </a:cubicBezTo>
                  <a:cubicBezTo>
                    <a:pt x="27254" y="2406"/>
                    <a:pt x="26730" y="2739"/>
                    <a:pt x="25385" y="2739"/>
                  </a:cubicBezTo>
                  <a:cubicBezTo>
                    <a:pt x="24039" y="2739"/>
                    <a:pt x="23515" y="2406"/>
                    <a:pt x="22575" y="1787"/>
                  </a:cubicBezTo>
                  <a:cubicBezTo>
                    <a:pt x="21408" y="1036"/>
                    <a:pt x="19812" y="1"/>
                    <a:pt x="16919" y="1"/>
                  </a:cubicBezTo>
                  <a:cubicBezTo>
                    <a:pt x="14038" y="1"/>
                    <a:pt x="12442" y="1036"/>
                    <a:pt x="11276" y="1787"/>
                  </a:cubicBezTo>
                  <a:cubicBezTo>
                    <a:pt x="10335" y="2406"/>
                    <a:pt x="9811" y="2739"/>
                    <a:pt x="8466" y="2739"/>
                  </a:cubicBezTo>
                  <a:cubicBezTo>
                    <a:pt x="7120" y="2739"/>
                    <a:pt x="6596" y="2406"/>
                    <a:pt x="5656" y="1787"/>
                  </a:cubicBezTo>
                  <a:cubicBezTo>
                    <a:pt x="4489" y="1036"/>
                    <a:pt x="2894" y="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3"/>
          <p:cNvSpPr/>
          <p:nvPr/>
        </p:nvSpPr>
        <p:spPr>
          <a:xfrm flipH="1" rot="8100000">
            <a:off x="4141323" y="3975470"/>
            <a:ext cx="628203" cy="1992465"/>
          </a:xfrm>
          <a:custGeom>
            <a:rect b="b" l="l" r="r" t="t"/>
            <a:pathLst>
              <a:path extrusionOk="0" h="33160" w="10455">
                <a:moveTo>
                  <a:pt x="1" y="0"/>
                </a:moveTo>
                <a:lnTo>
                  <a:pt x="1" y="27932"/>
                </a:lnTo>
                <a:cubicBezTo>
                  <a:pt x="1" y="30826"/>
                  <a:pt x="2334" y="33159"/>
                  <a:pt x="5228" y="33159"/>
                </a:cubicBezTo>
                <a:cubicBezTo>
                  <a:pt x="8109" y="33159"/>
                  <a:pt x="10454" y="30814"/>
                  <a:pt x="10454" y="27932"/>
                </a:cubicBezTo>
                <a:lnTo>
                  <a:pt x="1045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1"/>
          <p:cNvSpPr txBox="1"/>
          <p:nvPr>
            <p:ph type="ctrTitle"/>
          </p:nvPr>
        </p:nvSpPr>
        <p:spPr>
          <a:xfrm>
            <a:off x="1115250" y="535000"/>
            <a:ext cx="4473000" cy="105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80" name="Google Shape;280;p21"/>
          <p:cNvSpPr txBox="1"/>
          <p:nvPr>
            <p:ph idx="1" type="subTitle"/>
          </p:nvPr>
        </p:nvSpPr>
        <p:spPr>
          <a:xfrm>
            <a:off x="1115350" y="1700400"/>
            <a:ext cx="4473000" cy="117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81" name="Google Shape;281;p21"/>
          <p:cNvSpPr txBox="1"/>
          <p:nvPr/>
        </p:nvSpPr>
        <p:spPr>
          <a:xfrm>
            <a:off x="1115350" y="3663575"/>
            <a:ext cx="4379400" cy="5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CREDITS: This presentation template was created by </a:t>
            </a:r>
            <a:r>
              <a:rPr b="1" lang="en" sz="1000" u="sng">
                <a:solidFill>
                  <a:schemeClr val="hlink"/>
                </a:solidFill>
                <a:latin typeface="Asap"/>
                <a:ea typeface="Asap"/>
                <a:cs typeface="Asap"/>
                <a:sym typeface="Asap"/>
                <a:hlinkClick r:id="rId2"/>
              </a:rPr>
              <a:t>Slidesgo</a:t>
            </a:r>
            <a:r>
              <a:rPr lang="en" sz="1000" u="sng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,</a:t>
            </a:r>
            <a:r>
              <a:rPr lang="en" sz="10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 and includes icons by </a:t>
            </a:r>
            <a:r>
              <a:rPr b="1" lang="en" sz="1000" u="sng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 u="sng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,</a:t>
            </a:r>
            <a:r>
              <a:rPr lang="en" sz="10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 and infographics &amp; images by </a:t>
            </a:r>
            <a:r>
              <a:rPr b="1" lang="en" sz="1000" u="sng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000" u="sng">
              <a:solidFill>
                <a:schemeClr val="dk1"/>
              </a:solidFill>
              <a:latin typeface="Asap"/>
              <a:ea typeface="Asap"/>
              <a:cs typeface="Asap"/>
              <a:sym typeface="Asap"/>
            </a:endParaRPr>
          </a:p>
        </p:txBody>
      </p:sp>
      <p:grpSp>
        <p:nvGrpSpPr>
          <p:cNvPr id="282" name="Google Shape;282;p21"/>
          <p:cNvGrpSpPr/>
          <p:nvPr/>
        </p:nvGrpSpPr>
        <p:grpSpPr>
          <a:xfrm>
            <a:off x="8395487" y="-126199"/>
            <a:ext cx="545183" cy="5588521"/>
            <a:chOff x="6539500" y="1042525"/>
            <a:chExt cx="346500" cy="3551650"/>
          </a:xfrm>
        </p:grpSpPr>
        <p:sp>
          <p:nvSpPr>
            <p:cNvPr id="283" name="Google Shape;283;p21"/>
            <p:cNvSpPr/>
            <p:nvPr/>
          </p:nvSpPr>
          <p:spPr>
            <a:xfrm>
              <a:off x="6539500" y="1042525"/>
              <a:ext cx="67000" cy="3551650"/>
            </a:xfrm>
            <a:custGeom>
              <a:rect b="b" l="l" r="r" t="t"/>
              <a:pathLst>
                <a:path extrusionOk="0" h="142066" w="2680">
                  <a:moveTo>
                    <a:pt x="0" y="0"/>
                  </a:moveTo>
                  <a:lnTo>
                    <a:pt x="0" y="142065"/>
                  </a:lnTo>
                  <a:lnTo>
                    <a:pt x="2679" y="142065"/>
                  </a:lnTo>
                  <a:lnTo>
                    <a:pt x="267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21"/>
            <p:cNvSpPr/>
            <p:nvPr/>
          </p:nvSpPr>
          <p:spPr>
            <a:xfrm>
              <a:off x="6679400" y="1042525"/>
              <a:ext cx="66700" cy="3551650"/>
            </a:xfrm>
            <a:custGeom>
              <a:rect b="b" l="l" r="r" t="t"/>
              <a:pathLst>
                <a:path extrusionOk="0" h="142066" w="2668">
                  <a:moveTo>
                    <a:pt x="0" y="0"/>
                  </a:moveTo>
                  <a:lnTo>
                    <a:pt x="0" y="142065"/>
                  </a:lnTo>
                  <a:lnTo>
                    <a:pt x="2667" y="142065"/>
                  </a:lnTo>
                  <a:lnTo>
                    <a:pt x="2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21"/>
            <p:cNvSpPr/>
            <p:nvPr/>
          </p:nvSpPr>
          <p:spPr>
            <a:xfrm>
              <a:off x="6819000" y="1042525"/>
              <a:ext cx="67000" cy="3551650"/>
            </a:xfrm>
            <a:custGeom>
              <a:rect b="b" l="l" r="r" t="t"/>
              <a:pathLst>
                <a:path extrusionOk="0" h="142066" w="2680">
                  <a:moveTo>
                    <a:pt x="0" y="0"/>
                  </a:moveTo>
                  <a:lnTo>
                    <a:pt x="0" y="142065"/>
                  </a:lnTo>
                  <a:lnTo>
                    <a:pt x="2679" y="142065"/>
                  </a:lnTo>
                  <a:lnTo>
                    <a:pt x="267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6" name="Google Shape;286;p21"/>
          <p:cNvGrpSpPr/>
          <p:nvPr/>
        </p:nvGrpSpPr>
        <p:grpSpPr>
          <a:xfrm>
            <a:off x="6310475" y="4492143"/>
            <a:ext cx="1269225" cy="740575"/>
            <a:chOff x="4805650" y="2718925"/>
            <a:chExt cx="1269225" cy="740575"/>
          </a:xfrm>
        </p:grpSpPr>
        <p:sp>
          <p:nvSpPr>
            <p:cNvPr id="287" name="Google Shape;287;p21"/>
            <p:cNvSpPr/>
            <p:nvPr/>
          </p:nvSpPr>
          <p:spPr>
            <a:xfrm>
              <a:off x="4805650" y="2718925"/>
              <a:ext cx="1269225" cy="198850"/>
            </a:xfrm>
            <a:custGeom>
              <a:rect b="b" l="l" r="r" t="t"/>
              <a:pathLst>
                <a:path extrusionOk="0" h="7954" w="50769">
                  <a:moveTo>
                    <a:pt x="0" y="0"/>
                  </a:moveTo>
                  <a:lnTo>
                    <a:pt x="0" y="5227"/>
                  </a:lnTo>
                  <a:cubicBezTo>
                    <a:pt x="1346" y="5227"/>
                    <a:pt x="1870" y="5560"/>
                    <a:pt x="2822" y="6168"/>
                  </a:cubicBezTo>
                  <a:cubicBezTo>
                    <a:pt x="3989" y="6930"/>
                    <a:pt x="5584" y="7954"/>
                    <a:pt x="8466" y="7954"/>
                  </a:cubicBezTo>
                  <a:cubicBezTo>
                    <a:pt x="11347" y="7954"/>
                    <a:pt x="12943" y="6930"/>
                    <a:pt x="14109" y="6168"/>
                  </a:cubicBezTo>
                  <a:cubicBezTo>
                    <a:pt x="15062" y="5560"/>
                    <a:pt x="15574" y="5227"/>
                    <a:pt x="16919" y="5227"/>
                  </a:cubicBezTo>
                  <a:cubicBezTo>
                    <a:pt x="18265" y="5227"/>
                    <a:pt x="18788" y="5560"/>
                    <a:pt x="19741" y="6168"/>
                  </a:cubicBezTo>
                  <a:cubicBezTo>
                    <a:pt x="20908" y="6930"/>
                    <a:pt x="22503" y="7954"/>
                    <a:pt x="25385" y="7954"/>
                  </a:cubicBezTo>
                  <a:cubicBezTo>
                    <a:pt x="28266" y="7954"/>
                    <a:pt x="29861" y="6930"/>
                    <a:pt x="31028" y="6168"/>
                  </a:cubicBezTo>
                  <a:cubicBezTo>
                    <a:pt x="31981" y="5560"/>
                    <a:pt x="32493" y="5227"/>
                    <a:pt x="33838" y="5227"/>
                  </a:cubicBezTo>
                  <a:cubicBezTo>
                    <a:pt x="35195" y="5227"/>
                    <a:pt x="35707" y="5560"/>
                    <a:pt x="36660" y="6168"/>
                  </a:cubicBezTo>
                  <a:cubicBezTo>
                    <a:pt x="37827" y="6930"/>
                    <a:pt x="39422" y="7954"/>
                    <a:pt x="42303" y="7954"/>
                  </a:cubicBezTo>
                  <a:cubicBezTo>
                    <a:pt x="45185" y="7954"/>
                    <a:pt x="46780" y="6930"/>
                    <a:pt x="47947" y="6168"/>
                  </a:cubicBezTo>
                  <a:cubicBezTo>
                    <a:pt x="48899" y="5560"/>
                    <a:pt x="49423" y="5227"/>
                    <a:pt x="50769" y="5227"/>
                  </a:cubicBezTo>
                  <a:lnTo>
                    <a:pt x="50769" y="0"/>
                  </a:lnTo>
                  <a:cubicBezTo>
                    <a:pt x="47875" y="0"/>
                    <a:pt x="46280" y="1024"/>
                    <a:pt x="45113" y="1786"/>
                  </a:cubicBezTo>
                  <a:cubicBezTo>
                    <a:pt x="44173" y="2393"/>
                    <a:pt x="43649" y="2727"/>
                    <a:pt x="42303" y="2727"/>
                  </a:cubicBezTo>
                  <a:cubicBezTo>
                    <a:pt x="40958" y="2727"/>
                    <a:pt x="40434" y="2393"/>
                    <a:pt x="39493" y="1786"/>
                  </a:cubicBezTo>
                  <a:cubicBezTo>
                    <a:pt x="38327" y="1024"/>
                    <a:pt x="36731" y="0"/>
                    <a:pt x="33838" y="0"/>
                  </a:cubicBezTo>
                  <a:cubicBezTo>
                    <a:pt x="30957" y="0"/>
                    <a:pt x="29361" y="1036"/>
                    <a:pt x="28194" y="1786"/>
                  </a:cubicBezTo>
                  <a:cubicBezTo>
                    <a:pt x="27254" y="2393"/>
                    <a:pt x="26730" y="2727"/>
                    <a:pt x="25385" y="2727"/>
                  </a:cubicBezTo>
                  <a:cubicBezTo>
                    <a:pt x="24039" y="2727"/>
                    <a:pt x="23515" y="2393"/>
                    <a:pt x="22575" y="1786"/>
                  </a:cubicBezTo>
                  <a:cubicBezTo>
                    <a:pt x="21408" y="1024"/>
                    <a:pt x="19812" y="0"/>
                    <a:pt x="16919" y="0"/>
                  </a:cubicBezTo>
                  <a:cubicBezTo>
                    <a:pt x="14038" y="0"/>
                    <a:pt x="12442" y="1036"/>
                    <a:pt x="11276" y="1786"/>
                  </a:cubicBezTo>
                  <a:cubicBezTo>
                    <a:pt x="10335" y="2393"/>
                    <a:pt x="9811" y="2727"/>
                    <a:pt x="8466" y="2727"/>
                  </a:cubicBezTo>
                  <a:cubicBezTo>
                    <a:pt x="7120" y="2727"/>
                    <a:pt x="6596" y="2393"/>
                    <a:pt x="5656" y="1786"/>
                  </a:cubicBezTo>
                  <a:cubicBezTo>
                    <a:pt x="4489" y="1024"/>
                    <a:pt x="2894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21"/>
            <p:cNvSpPr/>
            <p:nvPr/>
          </p:nvSpPr>
          <p:spPr>
            <a:xfrm>
              <a:off x="4805650" y="2989775"/>
              <a:ext cx="1269225" cy="199175"/>
            </a:xfrm>
            <a:custGeom>
              <a:rect b="b" l="l" r="r" t="t"/>
              <a:pathLst>
                <a:path extrusionOk="0" h="7967" w="50769">
                  <a:moveTo>
                    <a:pt x="0" y="1"/>
                  </a:moveTo>
                  <a:lnTo>
                    <a:pt x="0" y="5228"/>
                  </a:lnTo>
                  <a:cubicBezTo>
                    <a:pt x="1346" y="5228"/>
                    <a:pt x="1870" y="5561"/>
                    <a:pt x="2822" y="6180"/>
                  </a:cubicBezTo>
                  <a:cubicBezTo>
                    <a:pt x="3989" y="6930"/>
                    <a:pt x="5584" y="7966"/>
                    <a:pt x="8466" y="7966"/>
                  </a:cubicBezTo>
                  <a:cubicBezTo>
                    <a:pt x="11347" y="7966"/>
                    <a:pt x="12943" y="6918"/>
                    <a:pt x="14109" y="6180"/>
                  </a:cubicBezTo>
                  <a:cubicBezTo>
                    <a:pt x="15062" y="5561"/>
                    <a:pt x="15574" y="5228"/>
                    <a:pt x="16919" y="5228"/>
                  </a:cubicBezTo>
                  <a:cubicBezTo>
                    <a:pt x="18265" y="5228"/>
                    <a:pt x="18788" y="5561"/>
                    <a:pt x="19741" y="6180"/>
                  </a:cubicBezTo>
                  <a:cubicBezTo>
                    <a:pt x="20908" y="6930"/>
                    <a:pt x="22503" y="7966"/>
                    <a:pt x="25385" y="7966"/>
                  </a:cubicBezTo>
                  <a:cubicBezTo>
                    <a:pt x="28266" y="7966"/>
                    <a:pt x="29861" y="6918"/>
                    <a:pt x="31028" y="6180"/>
                  </a:cubicBezTo>
                  <a:cubicBezTo>
                    <a:pt x="31981" y="5561"/>
                    <a:pt x="32493" y="5228"/>
                    <a:pt x="33838" y="5228"/>
                  </a:cubicBezTo>
                  <a:cubicBezTo>
                    <a:pt x="35195" y="5228"/>
                    <a:pt x="35707" y="5561"/>
                    <a:pt x="36660" y="6180"/>
                  </a:cubicBezTo>
                  <a:cubicBezTo>
                    <a:pt x="37827" y="6930"/>
                    <a:pt x="39422" y="7966"/>
                    <a:pt x="42303" y="7966"/>
                  </a:cubicBezTo>
                  <a:cubicBezTo>
                    <a:pt x="45185" y="7966"/>
                    <a:pt x="46780" y="6918"/>
                    <a:pt x="47947" y="6180"/>
                  </a:cubicBezTo>
                  <a:cubicBezTo>
                    <a:pt x="48899" y="5561"/>
                    <a:pt x="49423" y="5228"/>
                    <a:pt x="50769" y="5228"/>
                  </a:cubicBezTo>
                  <a:lnTo>
                    <a:pt x="50769" y="1"/>
                  </a:lnTo>
                  <a:cubicBezTo>
                    <a:pt x="47875" y="1"/>
                    <a:pt x="46280" y="1025"/>
                    <a:pt x="45113" y="1787"/>
                  </a:cubicBezTo>
                  <a:cubicBezTo>
                    <a:pt x="44173" y="2394"/>
                    <a:pt x="43649" y="2739"/>
                    <a:pt x="42303" y="2739"/>
                  </a:cubicBezTo>
                  <a:cubicBezTo>
                    <a:pt x="40958" y="2739"/>
                    <a:pt x="40434" y="2394"/>
                    <a:pt x="39493" y="1787"/>
                  </a:cubicBezTo>
                  <a:cubicBezTo>
                    <a:pt x="38327" y="1025"/>
                    <a:pt x="36731" y="1"/>
                    <a:pt x="33838" y="1"/>
                  </a:cubicBezTo>
                  <a:cubicBezTo>
                    <a:pt x="30957" y="1"/>
                    <a:pt x="29361" y="1049"/>
                    <a:pt x="28194" y="1787"/>
                  </a:cubicBezTo>
                  <a:cubicBezTo>
                    <a:pt x="27254" y="2394"/>
                    <a:pt x="26730" y="2739"/>
                    <a:pt x="25385" y="2739"/>
                  </a:cubicBezTo>
                  <a:cubicBezTo>
                    <a:pt x="24039" y="2739"/>
                    <a:pt x="23515" y="2394"/>
                    <a:pt x="22575" y="1787"/>
                  </a:cubicBezTo>
                  <a:cubicBezTo>
                    <a:pt x="21408" y="1025"/>
                    <a:pt x="19812" y="1"/>
                    <a:pt x="16919" y="1"/>
                  </a:cubicBezTo>
                  <a:cubicBezTo>
                    <a:pt x="14038" y="1"/>
                    <a:pt x="12442" y="1049"/>
                    <a:pt x="11276" y="1787"/>
                  </a:cubicBezTo>
                  <a:cubicBezTo>
                    <a:pt x="10335" y="2394"/>
                    <a:pt x="9811" y="2739"/>
                    <a:pt x="8466" y="2739"/>
                  </a:cubicBezTo>
                  <a:cubicBezTo>
                    <a:pt x="7120" y="2739"/>
                    <a:pt x="6596" y="2394"/>
                    <a:pt x="5656" y="1787"/>
                  </a:cubicBezTo>
                  <a:cubicBezTo>
                    <a:pt x="4489" y="1025"/>
                    <a:pt x="2894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21"/>
            <p:cNvSpPr/>
            <p:nvPr/>
          </p:nvSpPr>
          <p:spPr>
            <a:xfrm>
              <a:off x="4805650" y="3260350"/>
              <a:ext cx="1269225" cy="199150"/>
            </a:xfrm>
            <a:custGeom>
              <a:rect b="b" l="l" r="r" t="t"/>
              <a:pathLst>
                <a:path extrusionOk="0" h="7966" w="50769">
                  <a:moveTo>
                    <a:pt x="0" y="1"/>
                  </a:moveTo>
                  <a:lnTo>
                    <a:pt x="0" y="5227"/>
                  </a:lnTo>
                  <a:cubicBezTo>
                    <a:pt x="1346" y="5227"/>
                    <a:pt x="1870" y="5573"/>
                    <a:pt x="2822" y="6180"/>
                  </a:cubicBezTo>
                  <a:cubicBezTo>
                    <a:pt x="3989" y="6942"/>
                    <a:pt x="5584" y="7966"/>
                    <a:pt x="8466" y="7966"/>
                  </a:cubicBezTo>
                  <a:cubicBezTo>
                    <a:pt x="11347" y="7966"/>
                    <a:pt x="12943" y="6918"/>
                    <a:pt x="14109" y="6180"/>
                  </a:cubicBezTo>
                  <a:cubicBezTo>
                    <a:pt x="15062" y="5573"/>
                    <a:pt x="15574" y="5227"/>
                    <a:pt x="16919" y="5227"/>
                  </a:cubicBezTo>
                  <a:cubicBezTo>
                    <a:pt x="18265" y="5227"/>
                    <a:pt x="18788" y="5573"/>
                    <a:pt x="19741" y="6180"/>
                  </a:cubicBezTo>
                  <a:cubicBezTo>
                    <a:pt x="20908" y="6942"/>
                    <a:pt x="22503" y="7966"/>
                    <a:pt x="25385" y="7966"/>
                  </a:cubicBezTo>
                  <a:cubicBezTo>
                    <a:pt x="28266" y="7966"/>
                    <a:pt x="29861" y="6918"/>
                    <a:pt x="31028" y="6180"/>
                  </a:cubicBezTo>
                  <a:cubicBezTo>
                    <a:pt x="31981" y="5573"/>
                    <a:pt x="32493" y="5227"/>
                    <a:pt x="33838" y="5227"/>
                  </a:cubicBezTo>
                  <a:cubicBezTo>
                    <a:pt x="35195" y="5227"/>
                    <a:pt x="35707" y="5573"/>
                    <a:pt x="36660" y="6180"/>
                  </a:cubicBezTo>
                  <a:cubicBezTo>
                    <a:pt x="37827" y="6942"/>
                    <a:pt x="39422" y="7966"/>
                    <a:pt x="42303" y="7966"/>
                  </a:cubicBezTo>
                  <a:cubicBezTo>
                    <a:pt x="45185" y="7966"/>
                    <a:pt x="46780" y="6918"/>
                    <a:pt x="47947" y="6180"/>
                  </a:cubicBezTo>
                  <a:cubicBezTo>
                    <a:pt x="48899" y="5573"/>
                    <a:pt x="49423" y="5227"/>
                    <a:pt x="50769" y="5227"/>
                  </a:cubicBezTo>
                  <a:lnTo>
                    <a:pt x="50769" y="1"/>
                  </a:lnTo>
                  <a:cubicBezTo>
                    <a:pt x="47875" y="1"/>
                    <a:pt x="46280" y="1036"/>
                    <a:pt x="45113" y="1787"/>
                  </a:cubicBezTo>
                  <a:cubicBezTo>
                    <a:pt x="44173" y="2406"/>
                    <a:pt x="43649" y="2739"/>
                    <a:pt x="42303" y="2739"/>
                  </a:cubicBezTo>
                  <a:cubicBezTo>
                    <a:pt x="40958" y="2739"/>
                    <a:pt x="40434" y="2406"/>
                    <a:pt x="39493" y="1787"/>
                  </a:cubicBezTo>
                  <a:cubicBezTo>
                    <a:pt x="38327" y="1036"/>
                    <a:pt x="36731" y="1"/>
                    <a:pt x="33838" y="1"/>
                  </a:cubicBezTo>
                  <a:cubicBezTo>
                    <a:pt x="30957" y="1"/>
                    <a:pt x="29361" y="1036"/>
                    <a:pt x="28194" y="1787"/>
                  </a:cubicBezTo>
                  <a:cubicBezTo>
                    <a:pt x="27254" y="2406"/>
                    <a:pt x="26730" y="2739"/>
                    <a:pt x="25385" y="2739"/>
                  </a:cubicBezTo>
                  <a:cubicBezTo>
                    <a:pt x="24039" y="2739"/>
                    <a:pt x="23515" y="2406"/>
                    <a:pt x="22575" y="1787"/>
                  </a:cubicBezTo>
                  <a:cubicBezTo>
                    <a:pt x="21408" y="1036"/>
                    <a:pt x="19812" y="1"/>
                    <a:pt x="16919" y="1"/>
                  </a:cubicBezTo>
                  <a:cubicBezTo>
                    <a:pt x="14038" y="1"/>
                    <a:pt x="12442" y="1036"/>
                    <a:pt x="11276" y="1787"/>
                  </a:cubicBezTo>
                  <a:cubicBezTo>
                    <a:pt x="10335" y="2406"/>
                    <a:pt x="9811" y="2739"/>
                    <a:pt x="8466" y="2739"/>
                  </a:cubicBezTo>
                  <a:cubicBezTo>
                    <a:pt x="7120" y="2739"/>
                    <a:pt x="6596" y="2406"/>
                    <a:pt x="5656" y="1787"/>
                  </a:cubicBezTo>
                  <a:cubicBezTo>
                    <a:pt x="4489" y="1036"/>
                    <a:pt x="2894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0" name="Google Shape;290;p21"/>
          <p:cNvGrpSpPr/>
          <p:nvPr/>
        </p:nvGrpSpPr>
        <p:grpSpPr>
          <a:xfrm>
            <a:off x="-247634" y="-126199"/>
            <a:ext cx="545183" cy="5588521"/>
            <a:chOff x="6539500" y="1042525"/>
            <a:chExt cx="346500" cy="3551650"/>
          </a:xfrm>
        </p:grpSpPr>
        <p:sp>
          <p:nvSpPr>
            <p:cNvPr id="291" name="Google Shape;291;p21"/>
            <p:cNvSpPr/>
            <p:nvPr/>
          </p:nvSpPr>
          <p:spPr>
            <a:xfrm>
              <a:off x="6539500" y="1042525"/>
              <a:ext cx="67000" cy="3551650"/>
            </a:xfrm>
            <a:custGeom>
              <a:rect b="b" l="l" r="r" t="t"/>
              <a:pathLst>
                <a:path extrusionOk="0" h="142066" w="2680">
                  <a:moveTo>
                    <a:pt x="0" y="0"/>
                  </a:moveTo>
                  <a:lnTo>
                    <a:pt x="0" y="142065"/>
                  </a:lnTo>
                  <a:lnTo>
                    <a:pt x="2679" y="142065"/>
                  </a:lnTo>
                  <a:lnTo>
                    <a:pt x="267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21"/>
            <p:cNvSpPr/>
            <p:nvPr/>
          </p:nvSpPr>
          <p:spPr>
            <a:xfrm>
              <a:off x="6679400" y="1042525"/>
              <a:ext cx="66700" cy="3551650"/>
            </a:xfrm>
            <a:custGeom>
              <a:rect b="b" l="l" r="r" t="t"/>
              <a:pathLst>
                <a:path extrusionOk="0" h="142066" w="2668">
                  <a:moveTo>
                    <a:pt x="0" y="0"/>
                  </a:moveTo>
                  <a:lnTo>
                    <a:pt x="0" y="142065"/>
                  </a:lnTo>
                  <a:lnTo>
                    <a:pt x="2667" y="142065"/>
                  </a:lnTo>
                  <a:lnTo>
                    <a:pt x="26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21"/>
            <p:cNvSpPr/>
            <p:nvPr/>
          </p:nvSpPr>
          <p:spPr>
            <a:xfrm>
              <a:off x="6819000" y="1042525"/>
              <a:ext cx="67000" cy="3551650"/>
            </a:xfrm>
            <a:custGeom>
              <a:rect b="b" l="l" r="r" t="t"/>
              <a:pathLst>
                <a:path extrusionOk="0" h="142066" w="2680">
                  <a:moveTo>
                    <a:pt x="0" y="0"/>
                  </a:moveTo>
                  <a:lnTo>
                    <a:pt x="0" y="142065"/>
                  </a:lnTo>
                  <a:lnTo>
                    <a:pt x="2679" y="142065"/>
                  </a:lnTo>
                  <a:lnTo>
                    <a:pt x="267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4" name="Google Shape;294;p21"/>
          <p:cNvGrpSpPr/>
          <p:nvPr/>
        </p:nvGrpSpPr>
        <p:grpSpPr>
          <a:xfrm>
            <a:off x="6377590" y="-666721"/>
            <a:ext cx="2609428" cy="1655723"/>
            <a:chOff x="6404568" y="-666694"/>
            <a:chExt cx="2414125" cy="1531800"/>
          </a:xfrm>
        </p:grpSpPr>
        <p:sp>
          <p:nvSpPr>
            <p:cNvPr id="295" name="Google Shape;295;p21"/>
            <p:cNvSpPr/>
            <p:nvPr/>
          </p:nvSpPr>
          <p:spPr>
            <a:xfrm rot="-2700000">
              <a:off x="7966410" y="-455779"/>
              <a:ext cx="431555" cy="1368757"/>
            </a:xfrm>
            <a:custGeom>
              <a:rect b="b" l="l" r="r" t="t"/>
              <a:pathLst>
                <a:path extrusionOk="0" h="33160" w="10455">
                  <a:moveTo>
                    <a:pt x="1" y="0"/>
                  </a:moveTo>
                  <a:lnTo>
                    <a:pt x="1" y="27932"/>
                  </a:lnTo>
                  <a:cubicBezTo>
                    <a:pt x="1" y="30826"/>
                    <a:pt x="2334" y="33159"/>
                    <a:pt x="5228" y="33159"/>
                  </a:cubicBezTo>
                  <a:cubicBezTo>
                    <a:pt x="8109" y="33159"/>
                    <a:pt x="10454" y="30814"/>
                    <a:pt x="10454" y="27932"/>
                  </a:cubicBezTo>
                  <a:lnTo>
                    <a:pt x="1045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</a:t>
              </a:r>
              <a:endParaRPr/>
            </a:p>
          </p:txBody>
        </p:sp>
        <p:sp>
          <p:nvSpPr>
            <p:cNvPr id="296" name="Google Shape;296;p21"/>
            <p:cNvSpPr/>
            <p:nvPr/>
          </p:nvSpPr>
          <p:spPr>
            <a:xfrm rot="-2700000">
              <a:off x="6825297" y="-714567"/>
              <a:ext cx="431555" cy="1368757"/>
            </a:xfrm>
            <a:custGeom>
              <a:rect b="b" l="l" r="r" t="t"/>
              <a:pathLst>
                <a:path extrusionOk="0" h="33160" w="10455">
                  <a:moveTo>
                    <a:pt x="1" y="0"/>
                  </a:moveTo>
                  <a:lnTo>
                    <a:pt x="1" y="27932"/>
                  </a:lnTo>
                  <a:cubicBezTo>
                    <a:pt x="1" y="30826"/>
                    <a:pt x="2334" y="33159"/>
                    <a:pt x="5228" y="33159"/>
                  </a:cubicBezTo>
                  <a:cubicBezTo>
                    <a:pt x="8109" y="33159"/>
                    <a:pt x="10454" y="30814"/>
                    <a:pt x="10454" y="27932"/>
                  </a:cubicBezTo>
                  <a:lnTo>
                    <a:pt x="104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</a:t>
              </a:r>
              <a:endParaRPr/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8" name="Google Shape;298;p22"/>
          <p:cNvGrpSpPr/>
          <p:nvPr/>
        </p:nvGrpSpPr>
        <p:grpSpPr>
          <a:xfrm rot="-5400000">
            <a:off x="4309982" y="-4442520"/>
            <a:ext cx="572695" cy="9412228"/>
            <a:chOff x="6539500" y="1042525"/>
            <a:chExt cx="346500" cy="3551650"/>
          </a:xfrm>
        </p:grpSpPr>
        <p:sp>
          <p:nvSpPr>
            <p:cNvPr id="299" name="Google Shape;299;p22"/>
            <p:cNvSpPr/>
            <p:nvPr/>
          </p:nvSpPr>
          <p:spPr>
            <a:xfrm>
              <a:off x="6539500" y="1042525"/>
              <a:ext cx="67000" cy="3551650"/>
            </a:xfrm>
            <a:custGeom>
              <a:rect b="b" l="l" r="r" t="t"/>
              <a:pathLst>
                <a:path extrusionOk="0" h="142066" w="2680">
                  <a:moveTo>
                    <a:pt x="0" y="0"/>
                  </a:moveTo>
                  <a:lnTo>
                    <a:pt x="0" y="142065"/>
                  </a:lnTo>
                  <a:lnTo>
                    <a:pt x="2679" y="142065"/>
                  </a:lnTo>
                  <a:lnTo>
                    <a:pt x="267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22"/>
            <p:cNvSpPr/>
            <p:nvPr/>
          </p:nvSpPr>
          <p:spPr>
            <a:xfrm>
              <a:off x="6679400" y="1042525"/>
              <a:ext cx="66700" cy="3551650"/>
            </a:xfrm>
            <a:custGeom>
              <a:rect b="b" l="l" r="r" t="t"/>
              <a:pathLst>
                <a:path extrusionOk="0" h="142066" w="2668">
                  <a:moveTo>
                    <a:pt x="0" y="0"/>
                  </a:moveTo>
                  <a:lnTo>
                    <a:pt x="0" y="142065"/>
                  </a:lnTo>
                  <a:lnTo>
                    <a:pt x="2667" y="142065"/>
                  </a:lnTo>
                  <a:lnTo>
                    <a:pt x="26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22"/>
            <p:cNvSpPr/>
            <p:nvPr/>
          </p:nvSpPr>
          <p:spPr>
            <a:xfrm>
              <a:off x="6819000" y="1042525"/>
              <a:ext cx="67000" cy="3551650"/>
            </a:xfrm>
            <a:custGeom>
              <a:rect b="b" l="l" r="r" t="t"/>
              <a:pathLst>
                <a:path extrusionOk="0" h="142066" w="2680">
                  <a:moveTo>
                    <a:pt x="0" y="0"/>
                  </a:moveTo>
                  <a:lnTo>
                    <a:pt x="0" y="142065"/>
                  </a:lnTo>
                  <a:lnTo>
                    <a:pt x="2679" y="142065"/>
                  </a:lnTo>
                  <a:lnTo>
                    <a:pt x="267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2" name="Google Shape;302;p22"/>
          <p:cNvSpPr/>
          <p:nvPr/>
        </p:nvSpPr>
        <p:spPr>
          <a:xfrm flipH="1">
            <a:off x="-2377380" y="-2122904"/>
            <a:ext cx="3377899" cy="3664562"/>
          </a:xfrm>
          <a:custGeom>
            <a:rect b="b" l="l" r="r" t="t"/>
            <a:pathLst>
              <a:path extrusionOk="0" h="99136" w="91381">
                <a:moveTo>
                  <a:pt x="77092" y="1"/>
                </a:moveTo>
                <a:cubicBezTo>
                  <a:pt x="75139" y="1"/>
                  <a:pt x="73192" y="742"/>
                  <a:pt x="71711" y="2223"/>
                </a:cubicBezTo>
                <a:lnTo>
                  <a:pt x="5191" y="68755"/>
                </a:lnTo>
                <a:cubicBezTo>
                  <a:pt x="1857" y="72065"/>
                  <a:pt x="0" y="76589"/>
                  <a:pt x="36" y="81292"/>
                </a:cubicBezTo>
                <a:cubicBezTo>
                  <a:pt x="48" y="86019"/>
                  <a:pt x="1941" y="90555"/>
                  <a:pt x="5298" y="93889"/>
                </a:cubicBezTo>
                <a:cubicBezTo>
                  <a:pt x="8800" y="97385"/>
                  <a:pt x="13392" y="99135"/>
                  <a:pt x="17968" y="99135"/>
                </a:cubicBezTo>
                <a:cubicBezTo>
                  <a:pt x="22494" y="99135"/>
                  <a:pt x="27005" y="97424"/>
                  <a:pt x="30432" y="93996"/>
                </a:cubicBezTo>
                <a:lnTo>
                  <a:pt x="32921" y="91508"/>
                </a:lnTo>
                <a:cubicBezTo>
                  <a:pt x="33111" y="91353"/>
                  <a:pt x="33302" y="91186"/>
                  <a:pt x="33480" y="90996"/>
                </a:cubicBezTo>
                <a:lnTo>
                  <a:pt x="88392" y="36084"/>
                </a:lnTo>
                <a:cubicBezTo>
                  <a:pt x="91381" y="33096"/>
                  <a:pt x="91369" y="28226"/>
                  <a:pt x="88344" y="25202"/>
                </a:cubicBezTo>
                <a:cubicBezTo>
                  <a:pt x="86829" y="23687"/>
                  <a:pt x="84844" y="22928"/>
                  <a:pt x="82865" y="22928"/>
                </a:cubicBezTo>
                <a:cubicBezTo>
                  <a:pt x="80909" y="22928"/>
                  <a:pt x="78959" y="23669"/>
                  <a:pt x="77474" y="25154"/>
                </a:cubicBezTo>
                <a:lnTo>
                  <a:pt x="19574" y="83054"/>
                </a:lnTo>
                <a:cubicBezTo>
                  <a:pt x="19090" y="83538"/>
                  <a:pt x="18452" y="83783"/>
                  <a:pt x="17813" y="83783"/>
                </a:cubicBezTo>
                <a:cubicBezTo>
                  <a:pt x="17210" y="83783"/>
                  <a:pt x="16607" y="83565"/>
                  <a:pt x="16133" y="83126"/>
                </a:cubicBezTo>
                <a:cubicBezTo>
                  <a:pt x="15657" y="82661"/>
                  <a:pt x="15383" y="82030"/>
                  <a:pt x="15371" y="81364"/>
                </a:cubicBezTo>
                <a:cubicBezTo>
                  <a:pt x="15371" y="80721"/>
                  <a:pt x="15621" y="80102"/>
                  <a:pt x="16085" y="79649"/>
                </a:cubicBezTo>
                <a:lnTo>
                  <a:pt x="82606" y="13129"/>
                </a:lnTo>
                <a:cubicBezTo>
                  <a:pt x="85582" y="10152"/>
                  <a:pt x="85570" y="5283"/>
                  <a:pt x="82558" y="2271"/>
                </a:cubicBezTo>
                <a:cubicBezTo>
                  <a:pt x="81044" y="757"/>
                  <a:pt x="79065" y="1"/>
                  <a:pt x="7709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03" name="Google Shape;303;p22"/>
          <p:cNvGrpSpPr/>
          <p:nvPr/>
        </p:nvGrpSpPr>
        <p:grpSpPr>
          <a:xfrm flipH="1" rot="10800000">
            <a:off x="6854276" y="-543396"/>
            <a:ext cx="3304431" cy="2359299"/>
            <a:chOff x="6398434" y="3874100"/>
            <a:chExt cx="2343070" cy="1672905"/>
          </a:xfrm>
        </p:grpSpPr>
        <p:sp>
          <p:nvSpPr>
            <p:cNvPr id="304" name="Google Shape;304;p22"/>
            <p:cNvSpPr/>
            <p:nvPr/>
          </p:nvSpPr>
          <p:spPr>
            <a:xfrm rot="-8100197">
              <a:off x="7743857" y="3688660"/>
              <a:ext cx="322197" cy="2043785"/>
            </a:xfrm>
            <a:custGeom>
              <a:rect b="b" l="l" r="r" t="t"/>
              <a:pathLst>
                <a:path extrusionOk="0" h="66319" w="10455">
                  <a:moveTo>
                    <a:pt x="1" y="1"/>
                  </a:moveTo>
                  <a:lnTo>
                    <a:pt x="1" y="61091"/>
                  </a:lnTo>
                  <a:cubicBezTo>
                    <a:pt x="1" y="63985"/>
                    <a:pt x="2334" y="66318"/>
                    <a:pt x="5227" y="66318"/>
                  </a:cubicBezTo>
                  <a:cubicBezTo>
                    <a:pt x="8109" y="66318"/>
                    <a:pt x="10454" y="63973"/>
                    <a:pt x="10454" y="61091"/>
                  </a:cubicBezTo>
                  <a:lnTo>
                    <a:pt x="104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22"/>
            <p:cNvSpPr/>
            <p:nvPr/>
          </p:nvSpPr>
          <p:spPr>
            <a:xfrm rot="-8100197">
              <a:off x="6712576" y="4517273"/>
              <a:ext cx="322197" cy="1021908"/>
            </a:xfrm>
            <a:custGeom>
              <a:rect b="b" l="l" r="r" t="t"/>
              <a:pathLst>
                <a:path extrusionOk="0" h="33160" w="10455">
                  <a:moveTo>
                    <a:pt x="1" y="0"/>
                  </a:moveTo>
                  <a:lnTo>
                    <a:pt x="1" y="27932"/>
                  </a:lnTo>
                  <a:cubicBezTo>
                    <a:pt x="1" y="30826"/>
                    <a:pt x="2334" y="33159"/>
                    <a:pt x="5228" y="33159"/>
                  </a:cubicBezTo>
                  <a:cubicBezTo>
                    <a:pt x="8109" y="33159"/>
                    <a:pt x="10454" y="30814"/>
                    <a:pt x="10454" y="27932"/>
                  </a:cubicBezTo>
                  <a:lnTo>
                    <a:pt x="104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6" name="Google Shape;306;p22"/>
          <p:cNvGrpSpPr/>
          <p:nvPr/>
        </p:nvGrpSpPr>
        <p:grpSpPr>
          <a:xfrm rot="-5400000">
            <a:off x="4309982" y="188730"/>
            <a:ext cx="572695" cy="9412228"/>
            <a:chOff x="6539500" y="1042525"/>
            <a:chExt cx="346500" cy="3551650"/>
          </a:xfrm>
        </p:grpSpPr>
        <p:sp>
          <p:nvSpPr>
            <p:cNvPr id="307" name="Google Shape;307;p22"/>
            <p:cNvSpPr/>
            <p:nvPr/>
          </p:nvSpPr>
          <p:spPr>
            <a:xfrm>
              <a:off x="6539500" y="1042525"/>
              <a:ext cx="67000" cy="3551650"/>
            </a:xfrm>
            <a:custGeom>
              <a:rect b="b" l="l" r="r" t="t"/>
              <a:pathLst>
                <a:path extrusionOk="0" h="142066" w="2680">
                  <a:moveTo>
                    <a:pt x="0" y="0"/>
                  </a:moveTo>
                  <a:lnTo>
                    <a:pt x="0" y="142065"/>
                  </a:lnTo>
                  <a:lnTo>
                    <a:pt x="2679" y="142065"/>
                  </a:lnTo>
                  <a:lnTo>
                    <a:pt x="267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22"/>
            <p:cNvSpPr/>
            <p:nvPr/>
          </p:nvSpPr>
          <p:spPr>
            <a:xfrm>
              <a:off x="6679400" y="1042525"/>
              <a:ext cx="66700" cy="3551650"/>
            </a:xfrm>
            <a:custGeom>
              <a:rect b="b" l="l" r="r" t="t"/>
              <a:pathLst>
                <a:path extrusionOk="0" h="142066" w="2668">
                  <a:moveTo>
                    <a:pt x="0" y="0"/>
                  </a:moveTo>
                  <a:lnTo>
                    <a:pt x="0" y="142065"/>
                  </a:lnTo>
                  <a:lnTo>
                    <a:pt x="2667" y="142065"/>
                  </a:lnTo>
                  <a:lnTo>
                    <a:pt x="266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22"/>
            <p:cNvSpPr/>
            <p:nvPr/>
          </p:nvSpPr>
          <p:spPr>
            <a:xfrm>
              <a:off x="6819000" y="1042525"/>
              <a:ext cx="67000" cy="3551650"/>
            </a:xfrm>
            <a:custGeom>
              <a:rect b="b" l="l" r="r" t="t"/>
              <a:pathLst>
                <a:path extrusionOk="0" h="142066" w="2680">
                  <a:moveTo>
                    <a:pt x="0" y="0"/>
                  </a:moveTo>
                  <a:lnTo>
                    <a:pt x="0" y="142065"/>
                  </a:lnTo>
                  <a:lnTo>
                    <a:pt x="2679" y="142065"/>
                  </a:lnTo>
                  <a:lnTo>
                    <a:pt x="267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_1"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1" name="Google Shape;311;p23"/>
          <p:cNvGrpSpPr/>
          <p:nvPr/>
        </p:nvGrpSpPr>
        <p:grpSpPr>
          <a:xfrm flipH="1">
            <a:off x="-31260" y="4593467"/>
            <a:ext cx="2421237" cy="706360"/>
            <a:chOff x="-76439" y="4569403"/>
            <a:chExt cx="2421237" cy="706360"/>
          </a:xfrm>
        </p:grpSpPr>
        <p:grpSp>
          <p:nvGrpSpPr>
            <p:cNvPr id="312" name="Google Shape;312;p23"/>
            <p:cNvGrpSpPr/>
            <p:nvPr/>
          </p:nvGrpSpPr>
          <p:grpSpPr>
            <a:xfrm>
              <a:off x="-76439" y="4569403"/>
              <a:ext cx="1210587" cy="706360"/>
              <a:chOff x="4805650" y="2718925"/>
              <a:chExt cx="1269225" cy="740575"/>
            </a:xfrm>
          </p:grpSpPr>
          <p:sp>
            <p:nvSpPr>
              <p:cNvPr id="313" name="Google Shape;313;p23"/>
              <p:cNvSpPr/>
              <p:nvPr/>
            </p:nvSpPr>
            <p:spPr>
              <a:xfrm>
                <a:off x="4805650" y="2718925"/>
                <a:ext cx="1269225" cy="198850"/>
              </a:xfrm>
              <a:custGeom>
                <a:rect b="b" l="l" r="r" t="t"/>
                <a:pathLst>
                  <a:path extrusionOk="0" h="7954" w="50769">
                    <a:moveTo>
                      <a:pt x="0" y="0"/>
                    </a:moveTo>
                    <a:lnTo>
                      <a:pt x="0" y="5227"/>
                    </a:lnTo>
                    <a:cubicBezTo>
                      <a:pt x="1346" y="5227"/>
                      <a:pt x="1870" y="5560"/>
                      <a:pt x="2822" y="6168"/>
                    </a:cubicBezTo>
                    <a:cubicBezTo>
                      <a:pt x="3989" y="6930"/>
                      <a:pt x="5584" y="7954"/>
                      <a:pt x="8466" y="7954"/>
                    </a:cubicBezTo>
                    <a:cubicBezTo>
                      <a:pt x="11347" y="7954"/>
                      <a:pt x="12943" y="6930"/>
                      <a:pt x="14109" y="6168"/>
                    </a:cubicBezTo>
                    <a:cubicBezTo>
                      <a:pt x="15062" y="5560"/>
                      <a:pt x="15574" y="5227"/>
                      <a:pt x="16919" y="5227"/>
                    </a:cubicBezTo>
                    <a:cubicBezTo>
                      <a:pt x="18265" y="5227"/>
                      <a:pt x="18788" y="5560"/>
                      <a:pt x="19741" y="6168"/>
                    </a:cubicBezTo>
                    <a:cubicBezTo>
                      <a:pt x="20908" y="6930"/>
                      <a:pt x="22503" y="7954"/>
                      <a:pt x="25385" y="7954"/>
                    </a:cubicBezTo>
                    <a:cubicBezTo>
                      <a:pt x="28266" y="7954"/>
                      <a:pt x="29861" y="6930"/>
                      <a:pt x="31028" y="6168"/>
                    </a:cubicBezTo>
                    <a:cubicBezTo>
                      <a:pt x="31981" y="5560"/>
                      <a:pt x="32493" y="5227"/>
                      <a:pt x="33838" y="5227"/>
                    </a:cubicBezTo>
                    <a:cubicBezTo>
                      <a:pt x="35195" y="5227"/>
                      <a:pt x="35707" y="5560"/>
                      <a:pt x="36660" y="6168"/>
                    </a:cubicBezTo>
                    <a:cubicBezTo>
                      <a:pt x="37827" y="6930"/>
                      <a:pt x="39422" y="7954"/>
                      <a:pt x="42303" y="7954"/>
                    </a:cubicBezTo>
                    <a:cubicBezTo>
                      <a:pt x="45185" y="7954"/>
                      <a:pt x="46780" y="6930"/>
                      <a:pt x="47947" y="6168"/>
                    </a:cubicBezTo>
                    <a:cubicBezTo>
                      <a:pt x="48899" y="5560"/>
                      <a:pt x="49423" y="5227"/>
                      <a:pt x="50769" y="5227"/>
                    </a:cubicBezTo>
                    <a:lnTo>
                      <a:pt x="50769" y="0"/>
                    </a:lnTo>
                    <a:cubicBezTo>
                      <a:pt x="47875" y="0"/>
                      <a:pt x="46280" y="1024"/>
                      <a:pt x="45113" y="1786"/>
                    </a:cubicBezTo>
                    <a:cubicBezTo>
                      <a:pt x="44173" y="2393"/>
                      <a:pt x="43649" y="2727"/>
                      <a:pt x="42303" y="2727"/>
                    </a:cubicBezTo>
                    <a:cubicBezTo>
                      <a:pt x="40958" y="2727"/>
                      <a:pt x="40434" y="2393"/>
                      <a:pt x="39493" y="1786"/>
                    </a:cubicBezTo>
                    <a:cubicBezTo>
                      <a:pt x="38327" y="1024"/>
                      <a:pt x="36731" y="0"/>
                      <a:pt x="33838" y="0"/>
                    </a:cubicBezTo>
                    <a:cubicBezTo>
                      <a:pt x="30957" y="0"/>
                      <a:pt x="29361" y="1036"/>
                      <a:pt x="28194" y="1786"/>
                    </a:cubicBezTo>
                    <a:cubicBezTo>
                      <a:pt x="27254" y="2393"/>
                      <a:pt x="26730" y="2727"/>
                      <a:pt x="25385" y="2727"/>
                    </a:cubicBezTo>
                    <a:cubicBezTo>
                      <a:pt x="24039" y="2727"/>
                      <a:pt x="23515" y="2393"/>
                      <a:pt x="22575" y="1786"/>
                    </a:cubicBezTo>
                    <a:cubicBezTo>
                      <a:pt x="21408" y="1024"/>
                      <a:pt x="19812" y="0"/>
                      <a:pt x="16919" y="0"/>
                    </a:cubicBezTo>
                    <a:cubicBezTo>
                      <a:pt x="14038" y="0"/>
                      <a:pt x="12442" y="1036"/>
                      <a:pt x="11276" y="1786"/>
                    </a:cubicBezTo>
                    <a:cubicBezTo>
                      <a:pt x="10335" y="2393"/>
                      <a:pt x="9811" y="2727"/>
                      <a:pt x="8466" y="2727"/>
                    </a:cubicBezTo>
                    <a:cubicBezTo>
                      <a:pt x="7120" y="2727"/>
                      <a:pt x="6596" y="2393"/>
                      <a:pt x="5656" y="1786"/>
                    </a:cubicBezTo>
                    <a:cubicBezTo>
                      <a:pt x="4489" y="1024"/>
                      <a:pt x="2894" y="0"/>
                      <a:pt x="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4" name="Google Shape;314;p23"/>
              <p:cNvSpPr/>
              <p:nvPr/>
            </p:nvSpPr>
            <p:spPr>
              <a:xfrm>
                <a:off x="4805650" y="2989775"/>
                <a:ext cx="1269225" cy="199175"/>
              </a:xfrm>
              <a:custGeom>
                <a:rect b="b" l="l" r="r" t="t"/>
                <a:pathLst>
                  <a:path extrusionOk="0" h="7967" w="50769">
                    <a:moveTo>
                      <a:pt x="0" y="1"/>
                    </a:moveTo>
                    <a:lnTo>
                      <a:pt x="0" y="5228"/>
                    </a:lnTo>
                    <a:cubicBezTo>
                      <a:pt x="1346" y="5228"/>
                      <a:pt x="1870" y="5561"/>
                      <a:pt x="2822" y="6180"/>
                    </a:cubicBezTo>
                    <a:cubicBezTo>
                      <a:pt x="3989" y="6930"/>
                      <a:pt x="5584" y="7966"/>
                      <a:pt x="8466" y="7966"/>
                    </a:cubicBezTo>
                    <a:cubicBezTo>
                      <a:pt x="11347" y="7966"/>
                      <a:pt x="12943" y="6918"/>
                      <a:pt x="14109" y="6180"/>
                    </a:cubicBezTo>
                    <a:cubicBezTo>
                      <a:pt x="15062" y="5561"/>
                      <a:pt x="15574" y="5228"/>
                      <a:pt x="16919" y="5228"/>
                    </a:cubicBezTo>
                    <a:cubicBezTo>
                      <a:pt x="18265" y="5228"/>
                      <a:pt x="18788" y="5561"/>
                      <a:pt x="19741" y="6180"/>
                    </a:cubicBezTo>
                    <a:cubicBezTo>
                      <a:pt x="20908" y="6930"/>
                      <a:pt x="22503" y="7966"/>
                      <a:pt x="25385" y="7966"/>
                    </a:cubicBezTo>
                    <a:cubicBezTo>
                      <a:pt x="28266" y="7966"/>
                      <a:pt x="29861" y="6918"/>
                      <a:pt x="31028" y="6180"/>
                    </a:cubicBezTo>
                    <a:cubicBezTo>
                      <a:pt x="31981" y="5561"/>
                      <a:pt x="32493" y="5228"/>
                      <a:pt x="33838" y="5228"/>
                    </a:cubicBezTo>
                    <a:cubicBezTo>
                      <a:pt x="35195" y="5228"/>
                      <a:pt x="35707" y="5561"/>
                      <a:pt x="36660" y="6180"/>
                    </a:cubicBezTo>
                    <a:cubicBezTo>
                      <a:pt x="37827" y="6930"/>
                      <a:pt x="39422" y="7966"/>
                      <a:pt x="42303" y="7966"/>
                    </a:cubicBezTo>
                    <a:cubicBezTo>
                      <a:pt x="45185" y="7966"/>
                      <a:pt x="46780" y="6918"/>
                      <a:pt x="47947" y="6180"/>
                    </a:cubicBezTo>
                    <a:cubicBezTo>
                      <a:pt x="48899" y="5561"/>
                      <a:pt x="49423" y="5228"/>
                      <a:pt x="50769" y="5228"/>
                    </a:cubicBezTo>
                    <a:lnTo>
                      <a:pt x="50769" y="1"/>
                    </a:lnTo>
                    <a:cubicBezTo>
                      <a:pt x="47875" y="1"/>
                      <a:pt x="46280" y="1025"/>
                      <a:pt x="45113" y="1787"/>
                    </a:cubicBezTo>
                    <a:cubicBezTo>
                      <a:pt x="44173" y="2394"/>
                      <a:pt x="43649" y="2739"/>
                      <a:pt x="42303" y="2739"/>
                    </a:cubicBezTo>
                    <a:cubicBezTo>
                      <a:pt x="40958" y="2739"/>
                      <a:pt x="40434" y="2394"/>
                      <a:pt x="39493" y="1787"/>
                    </a:cubicBezTo>
                    <a:cubicBezTo>
                      <a:pt x="38327" y="1025"/>
                      <a:pt x="36731" y="1"/>
                      <a:pt x="33838" y="1"/>
                    </a:cubicBezTo>
                    <a:cubicBezTo>
                      <a:pt x="30957" y="1"/>
                      <a:pt x="29361" y="1049"/>
                      <a:pt x="28194" y="1787"/>
                    </a:cubicBezTo>
                    <a:cubicBezTo>
                      <a:pt x="27254" y="2394"/>
                      <a:pt x="26730" y="2739"/>
                      <a:pt x="25385" y="2739"/>
                    </a:cubicBezTo>
                    <a:cubicBezTo>
                      <a:pt x="24039" y="2739"/>
                      <a:pt x="23515" y="2394"/>
                      <a:pt x="22575" y="1787"/>
                    </a:cubicBezTo>
                    <a:cubicBezTo>
                      <a:pt x="21408" y="1025"/>
                      <a:pt x="19812" y="1"/>
                      <a:pt x="16919" y="1"/>
                    </a:cubicBezTo>
                    <a:cubicBezTo>
                      <a:pt x="14038" y="1"/>
                      <a:pt x="12442" y="1049"/>
                      <a:pt x="11276" y="1787"/>
                    </a:cubicBezTo>
                    <a:cubicBezTo>
                      <a:pt x="10335" y="2394"/>
                      <a:pt x="9811" y="2739"/>
                      <a:pt x="8466" y="2739"/>
                    </a:cubicBezTo>
                    <a:cubicBezTo>
                      <a:pt x="7120" y="2739"/>
                      <a:pt x="6596" y="2394"/>
                      <a:pt x="5656" y="1787"/>
                    </a:cubicBezTo>
                    <a:cubicBezTo>
                      <a:pt x="4489" y="1025"/>
                      <a:pt x="2894" y="1"/>
                      <a:pt x="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5" name="Google Shape;315;p23"/>
              <p:cNvSpPr/>
              <p:nvPr/>
            </p:nvSpPr>
            <p:spPr>
              <a:xfrm>
                <a:off x="4805650" y="3260350"/>
                <a:ext cx="1269225" cy="199150"/>
              </a:xfrm>
              <a:custGeom>
                <a:rect b="b" l="l" r="r" t="t"/>
                <a:pathLst>
                  <a:path extrusionOk="0" h="7966" w="50769">
                    <a:moveTo>
                      <a:pt x="0" y="1"/>
                    </a:moveTo>
                    <a:lnTo>
                      <a:pt x="0" y="5227"/>
                    </a:lnTo>
                    <a:cubicBezTo>
                      <a:pt x="1346" y="5227"/>
                      <a:pt x="1870" y="5573"/>
                      <a:pt x="2822" y="6180"/>
                    </a:cubicBezTo>
                    <a:cubicBezTo>
                      <a:pt x="3989" y="6942"/>
                      <a:pt x="5584" y="7966"/>
                      <a:pt x="8466" y="7966"/>
                    </a:cubicBezTo>
                    <a:cubicBezTo>
                      <a:pt x="11347" y="7966"/>
                      <a:pt x="12943" y="6918"/>
                      <a:pt x="14109" y="6180"/>
                    </a:cubicBezTo>
                    <a:cubicBezTo>
                      <a:pt x="15062" y="5573"/>
                      <a:pt x="15574" y="5227"/>
                      <a:pt x="16919" y="5227"/>
                    </a:cubicBezTo>
                    <a:cubicBezTo>
                      <a:pt x="18265" y="5227"/>
                      <a:pt x="18788" y="5573"/>
                      <a:pt x="19741" y="6180"/>
                    </a:cubicBezTo>
                    <a:cubicBezTo>
                      <a:pt x="20908" y="6942"/>
                      <a:pt x="22503" y="7966"/>
                      <a:pt x="25385" y="7966"/>
                    </a:cubicBezTo>
                    <a:cubicBezTo>
                      <a:pt x="28266" y="7966"/>
                      <a:pt x="29861" y="6918"/>
                      <a:pt x="31028" y="6180"/>
                    </a:cubicBezTo>
                    <a:cubicBezTo>
                      <a:pt x="31981" y="5573"/>
                      <a:pt x="32493" y="5227"/>
                      <a:pt x="33838" y="5227"/>
                    </a:cubicBezTo>
                    <a:cubicBezTo>
                      <a:pt x="35195" y="5227"/>
                      <a:pt x="35707" y="5573"/>
                      <a:pt x="36660" y="6180"/>
                    </a:cubicBezTo>
                    <a:cubicBezTo>
                      <a:pt x="37827" y="6942"/>
                      <a:pt x="39422" y="7966"/>
                      <a:pt x="42303" y="7966"/>
                    </a:cubicBezTo>
                    <a:cubicBezTo>
                      <a:pt x="45185" y="7966"/>
                      <a:pt x="46780" y="6918"/>
                      <a:pt x="47947" y="6180"/>
                    </a:cubicBezTo>
                    <a:cubicBezTo>
                      <a:pt x="48899" y="5573"/>
                      <a:pt x="49423" y="5227"/>
                      <a:pt x="50769" y="5227"/>
                    </a:cubicBezTo>
                    <a:lnTo>
                      <a:pt x="50769" y="1"/>
                    </a:lnTo>
                    <a:cubicBezTo>
                      <a:pt x="47875" y="1"/>
                      <a:pt x="46280" y="1036"/>
                      <a:pt x="45113" y="1787"/>
                    </a:cubicBezTo>
                    <a:cubicBezTo>
                      <a:pt x="44173" y="2406"/>
                      <a:pt x="43649" y="2739"/>
                      <a:pt x="42303" y="2739"/>
                    </a:cubicBezTo>
                    <a:cubicBezTo>
                      <a:pt x="40958" y="2739"/>
                      <a:pt x="40434" y="2406"/>
                      <a:pt x="39493" y="1787"/>
                    </a:cubicBezTo>
                    <a:cubicBezTo>
                      <a:pt x="38327" y="1036"/>
                      <a:pt x="36731" y="1"/>
                      <a:pt x="33838" y="1"/>
                    </a:cubicBezTo>
                    <a:cubicBezTo>
                      <a:pt x="30957" y="1"/>
                      <a:pt x="29361" y="1036"/>
                      <a:pt x="28194" y="1787"/>
                    </a:cubicBezTo>
                    <a:cubicBezTo>
                      <a:pt x="27254" y="2406"/>
                      <a:pt x="26730" y="2739"/>
                      <a:pt x="25385" y="2739"/>
                    </a:cubicBezTo>
                    <a:cubicBezTo>
                      <a:pt x="24039" y="2739"/>
                      <a:pt x="23515" y="2406"/>
                      <a:pt x="22575" y="1787"/>
                    </a:cubicBezTo>
                    <a:cubicBezTo>
                      <a:pt x="21408" y="1036"/>
                      <a:pt x="19812" y="1"/>
                      <a:pt x="16919" y="1"/>
                    </a:cubicBezTo>
                    <a:cubicBezTo>
                      <a:pt x="14038" y="1"/>
                      <a:pt x="12442" y="1036"/>
                      <a:pt x="11276" y="1787"/>
                    </a:cubicBezTo>
                    <a:cubicBezTo>
                      <a:pt x="10335" y="2406"/>
                      <a:pt x="9811" y="2739"/>
                      <a:pt x="8466" y="2739"/>
                    </a:cubicBezTo>
                    <a:cubicBezTo>
                      <a:pt x="7120" y="2739"/>
                      <a:pt x="6596" y="2406"/>
                      <a:pt x="5656" y="1787"/>
                    </a:cubicBezTo>
                    <a:cubicBezTo>
                      <a:pt x="4489" y="1036"/>
                      <a:pt x="2894" y="1"/>
                      <a:pt x="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16" name="Google Shape;316;p23"/>
            <p:cNvGrpSpPr/>
            <p:nvPr/>
          </p:nvGrpSpPr>
          <p:grpSpPr>
            <a:xfrm>
              <a:off x="1134211" y="4569403"/>
              <a:ext cx="1210587" cy="706360"/>
              <a:chOff x="4805650" y="2718925"/>
              <a:chExt cx="1269225" cy="740575"/>
            </a:xfrm>
          </p:grpSpPr>
          <p:sp>
            <p:nvSpPr>
              <p:cNvPr id="317" name="Google Shape;317;p23"/>
              <p:cNvSpPr/>
              <p:nvPr/>
            </p:nvSpPr>
            <p:spPr>
              <a:xfrm>
                <a:off x="4805650" y="2718925"/>
                <a:ext cx="1269225" cy="198850"/>
              </a:xfrm>
              <a:custGeom>
                <a:rect b="b" l="l" r="r" t="t"/>
                <a:pathLst>
                  <a:path extrusionOk="0" h="7954" w="50769">
                    <a:moveTo>
                      <a:pt x="0" y="0"/>
                    </a:moveTo>
                    <a:lnTo>
                      <a:pt x="0" y="5227"/>
                    </a:lnTo>
                    <a:cubicBezTo>
                      <a:pt x="1346" y="5227"/>
                      <a:pt x="1870" y="5560"/>
                      <a:pt x="2822" y="6168"/>
                    </a:cubicBezTo>
                    <a:cubicBezTo>
                      <a:pt x="3989" y="6930"/>
                      <a:pt x="5584" y="7954"/>
                      <a:pt x="8466" y="7954"/>
                    </a:cubicBezTo>
                    <a:cubicBezTo>
                      <a:pt x="11347" y="7954"/>
                      <a:pt x="12943" y="6930"/>
                      <a:pt x="14109" y="6168"/>
                    </a:cubicBezTo>
                    <a:cubicBezTo>
                      <a:pt x="15062" y="5560"/>
                      <a:pt x="15574" y="5227"/>
                      <a:pt x="16919" y="5227"/>
                    </a:cubicBezTo>
                    <a:cubicBezTo>
                      <a:pt x="18265" y="5227"/>
                      <a:pt x="18788" y="5560"/>
                      <a:pt x="19741" y="6168"/>
                    </a:cubicBezTo>
                    <a:cubicBezTo>
                      <a:pt x="20908" y="6930"/>
                      <a:pt x="22503" y="7954"/>
                      <a:pt x="25385" y="7954"/>
                    </a:cubicBezTo>
                    <a:cubicBezTo>
                      <a:pt x="28266" y="7954"/>
                      <a:pt x="29861" y="6930"/>
                      <a:pt x="31028" y="6168"/>
                    </a:cubicBezTo>
                    <a:cubicBezTo>
                      <a:pt x="31981" y="5560"/>
                      <a:pt x="32493" y="5227"/>
                      <a:pt x="33838" y="5227"/>
                    </a:cubicBezTo>
                    <a:cubicBezTo>
                      <a:pt x="35195" y="5227"/>
                      <a:pt x="35707" y="5560"/>
                      <a:pt x="36660" y="6168"/>
                    </a:cubicBezTo>
                    <a:cubicBezTo>
                      <a:pt x="37827" y="6930"/>
                      <a:pt x="39422" y="7954"/>
                      <a:pt x="42303" y="7954"/>
                    </a:cubicBezTo>
                    <a:cubicBezTo>
                      <a:pt x="45185" y="7954"/>
                      <a:pt x="46780" y="6930"/>
                      <a:pt x="47947" y="6168"/>
                    </a:cubicBezTo>
                    <a:cubicBezTo>
                      <a:pt x="48899" y="5560"/>
                      <a:pt x="49423" y="5227"/>
                      <a:pt x="50769" y="5227"/>
                    </a:cubicBezTo>
                    <a:lnTo>
                      <a:pt x="50769" y="0"/>
                    </a:lnTo>
                    <a:cubicBezTo>
                      <a:pt x="47875" y="0"/>
                      <a:pt x="46280" y="1024"/>
                      <a:pt x="45113" y="1786"/>
                    </a:cubicBezTo>
                    <a:cubicBezTo>
                      <a:pt x="44173" y="2393"/>
                      <a:pt x="43649" y="2727"/>
                      <a:pt x="42303" y="2727"/>
                    </a:cubicBezTo>
                    <a:cubicBezTo>
                      <a:pt x="40958" y="2727"/>
                      <a:pt x="40434" y="2393"/>
                      <a:pt x="39493" y="1786"/>
                    </a:cubicBezTo>
                    <a:cubicBezTo>
                      <a:pt x="38327" y="1024"/>
                      <a:pt x="36731" y="0"/>
                      <a:pt x="33838" y="0"/>
                    </a:cubicBezTo>
                    <a:cubicBezTo>
                      <a:pt x="30957" y="0"/>
                      <a:pt x="29361" y="1036"/>
                      <a:pt x="28194" y="1786"/>
                    </a:cubicBezTo>
                    <a:cubicBezTo>
                      <a:pt x="27254" y="2393"/>
                      <a:pt x="26730" y="2727"/>
                      <a:pt x="25385" y="2727"/>
                    </a:cubicBezTo>
                    <a:cubicBezTo>
                      <a:pt x="24039" y="2727"/>
                      <a:pt x="23515" y="2393"/>
                      <a:pt x="22575" y="1786"/>
                    </a:cubicBezTo>
                    <a:cubicBezTo>
                      <a:pt x="21408" y="1024"/>
                      <a:pt x="19812" y="0"/>
                      <a:pt x="16919" y="0"/>
                    </a:cubicBezTo>
                    <a:cubicBezTo>
                      <a:pt x="14038" y="0"/>
                      <a:pt x="12442" y="1036"/>
                      <a:pt x="11276" y="1786"/>
                    </a:cubicBezTo>
                    <a:cubicBezTo>
                      <a:pt x="10335" y="2393"/>
                      <a:pt x="9811" y="2727"/>
                      <a:pt x="8466" y="2727"/>
                    </a:cubicBezTo>
                    <a:cubicBezTo>
                      <a:pt x="7120" y="2727"/>
                      <a:pt x="6596" y="2393"/>
                      <a:pt x="5656" y="1786"/>
                    </a:cubicBezTo>
                    <a:cubicBezTo>
                      <a:pt x="4489" y="1024"/>
                      <a:pt x="2894" y="0"/>
                      <a:pt x="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8" name="Google Shape;318;p23"/>
              <p:cNvSpPr/>
              <p:nvPr/>
            </p:nvSpPr>
            <p:spPr>
              <a:xfrm>
                <a:off x="4805650" y="2989775"/>
                <a:ext cx="1269225" cy="199175"/>
              </a:xfrm>
              <a:custGeom>
                <a:rect b="b" l="l" r="r" t="t"/>
                <a:pathLst>
                  <a:path extrusionOk="0" h="7967" w="50769">
                    <a:moveTo>
                      <a:pt x="0" y="1"/>
                    </a:moveTo>
                    <a:lnTo>
                      <a:pt x="0" y="5228"/>
                    </a:lnTo>
                    <a:cubicBezTo>
                      <a:pt x="1346" y="5228"/>
                      <a:pt x="1870" y="5561"/>
                      <a:pt x="2822" y="6180"/>
                    </a:cubicBezTo>
                    <a:cubicBezTo>
                      <a:pt x="3989" y="6930"/>
                      <a:pt x="5584" y="7966"/>
                      <a:pt x="8466" y="7966"/>
                    </a:cubicBezTo>
                    <a:cubicBezTo>
                      <a:pt x="11347" y="7966"/>
                      <a:pt x="12943" y="6918"/>
                      <a:pt x="14109" y="6180"/>
                    </a:cubicBezTo>
                    <a:cubicBezTo>
                      <a:pt x="15062" y="5561"/>
                      <a:pt x="15574" y="5228"/>
                      <a:pt x="16919" y="5228"/>
                    </a:cubicBezTo>
                    <a:cubicBezTo>
                      <a:pt x="18265" y="5228"/>
                      <a:pt x="18788" y="5561"/>
                      <a:pt x="19741" y="6180"/>
                    </a:cubicBezTo>
                    <a:cubicBezTo>
                      <a:pt x="20908" y="6930"/>
                      <a:pt x="22503" y="7966"/>
                      <a:pt x="25385" y="7966"/>
                    </a:cubicBezTo>
                    <a:cubicBezTo>
                      <a:pt x="28266" y="7966"/>
                      <a:pt x="29861" y="6918"/>
                      <a:pt x="31028" y="6180"/>
                    </a:cubicBezTo>
                    <a:cubicBezTo>
                      <a:pt x="31981" y="5561"/>
                      <a:pt x="32493" y="5228"/>
                      <a:pt x="33838" y="5228"/>
                    </a:cubicBezTo>
                    <a:cubicBezTo>
                      <a:pt x="35195" y="5228"/>
                      <a:pt x="35707" y="5561"/>
                      <a:pt x="36660" y="6180"/>
                    </a:cubicBezTo>
                    <a:cubicBezTo>
                      <a:pt x="37827" y="6930"/>
                      <a:pt x="39422" y="7966"/>
                      <a:pt x="42303" y="7966"/>
                    </a:cubicBezTo>
                    <a:cubicBezTo>
                      <a:pt x="45185" y="7966"/>
                      <a:pt x="46780" y="6918"/>
                      <a:pt x="47947" y="6180"/>
                    </a:cubicBezTo>
                    <a:cubicBezTo>
                      <a:pt x="48899" y="5561"/>
                      <a:pt x="49423" y="5228"/>
                      <a:pt x="50769" y="5228"/>
                    </a:cubicBezTo>
                    <a:lnTo>
                      <a:pt x="50769" y="1"/>
                    </a:lnTo>
                    <a:cubicBezTo>
                      <a:pt x="47875" y="1"/>
                      <a:pt x="46280" y="1025"/>
                      <a:pt x="45113" y="1787"/>
                    </a:cubicBezTo>
                    <a:cubicBezTo>
                      <a:pt x="44173" y="2394"/>
                      <a:pt x="43649" y="2739"/>
                      <a:pt x="42303" y="2739"/>
                    </a:cubicBezTo>
                    <a:cubicBezTo>
                      <a:pt x="40958" y="2739"/>
                      <a:pt x="40434" y="2394"/>
                      <a:pt x="39493" y="1787"/>
                    </a:cubicBezTo>
                    <a:cubicBezTo>
                      <a:pt x="38327" y="1025"/>
                      <a:pt x="36731" y="1"/>
                      <a:pt x="33838" y="1"/>
                    </a:cubicBezTo>
                    <a:cubicBezTo>
                      <a:pt x="30957" y="1"/>
                      <a:pt x="29361" y="1049"/>
                      <a:pt x="28194" y="1787"/>
                    </a:cubicBezTo>
                    <a:cubicBezTo>
                      <a:pt x="27254" y="2394"/>
                      <a:pt x="26730" y="2739"/>
                      <a:pt x="25385" y="2739"/>
                    </a:cubicBezTo>
                    <a:cubicBezTo>
                      <a:pt x="24039" y="2739"/>
                      <a:pt x="23515" y="2394"/>
                      <a:pt x="22575" y="1787"/>
                    </a:cubicBezTo>
                    <a:cubicBezTo>
                      <a:pt x="21408" y="1025"/>
                      <a:pt x="19812" y="1"/>
                      <a:pt x="16919" y="1"/>
                    </a:cubicBezTo>
                    <a:cubicBezTo>
                      <a:pt x="14038" y="1"/>
                      <a:pt x="12442" y="1049"/>
                      <a:pt x="11276" y="1787"/>
                    </a:cubicBezTo>
                    <a:cubicBezTo>
                      <a:pt x="10335" y="2394"/>
                      <a:pt x="9811" y="2739"/>
                      <a:pt x="8466" y="2739"/>
                    </a:cubicBezTo>
                    <a:cubicBezTo>
                      <a:pt x="7120" y="2739"/>
                      <a:pt x="6596" y="2394"/>
                      <a:pt x="5656" y="1787"/>
                    </a:cubicBezTo>
                    <a:cubicBezTo>
                      <a:pt x="4489" y="1025"/>
                      <a:pt x="2894" y="1"/>
                      <a:pt x="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9" name="Google Shape;319;p23"/>
              <p:cNvSpPr/>
              <p:nvPr/>
            </p:nvSpPr>
            <p:spPr>
              <a:xfrm>
                <a:off x="4805650" y="3260350"/>
                <a:ext cx="1269225" cy="199150"/>
              </a:xfrm>
              <a:custGeom>
                <a:rect b="b" l="l" r="r" t="t"/>
                <a:pathLst>
                  <a:path extrusionOk="0" h="7966" w="50769">
                    <a:moveTo>
                      <a:pt x="0" y="1"/>
                    </a:moveTo>
                    <a:lnTo>
                      <a:pt x="0" y="5227"/>
                    </a:lnTo>
                    <a:cubicBezTo>
                      <a:pt x="1346" y="5227"/>
                      <a:pt x="1870" y="5573"/>
                      <a:pt x="2822" y="6180"/>
                    </a:cubicBezTo>
                    <a:cubicBezTo>
                      <a:pt x="3989" y="6942"/>
                      <a:pt x="5584" y="7966"/>
                      <a:pt x="8466" y="7966"/>
                    </a:cubicBezTo>
                    <a:cubicBezTo>
                      <a:pt x="11347" y="7966"/>
                      <a:pt x="12943" y="6918"/>
                      <a:pt x="14109" y="6180"/>
                    </a:cubicBezTo>
                    <a:cubicBezTo>
                      <a:pt x="15062" y="5573"/>
                      <a:pt x="15574" y="5227"/>
                      <a:pt x="16919" y="5227"/>
                    </a:cubicBezTo>
                    <a:cubicBezTo>
                      <a:pt x="18265" y="5227"/>
                      <a:pt x="18788" y="5573"/>
                      <a:pt x="19741" y="6180"/>
                    </a:cubicBezTo>
                    <a:cubicBezTo>
                      <a:pt x="20908" y="6942"/>
                      <a:pt x="22503" y="7966"/>
                      <a:pt x="25385" y="7966"/>
                    </a:cubicBezTo>
                    <a:cubicBezTo>
                      <a:pt x="28266" y="7966"/>
                      <a:pt x="29861" y="6918"/>
                      <a:pt x="31028" y="6180"/>
                    </a:cubicBezTo>
                    <a:cubicBezTo>
                      <a:pt x="31981" y="5573"/>
                      <a:pt x="32493" y="5227"/>
                      <a:pt x="33838" y="5227"/>
                    </a:cubicBezTo>
                    <a:cubicBezTo>
                      <a:pt x="35195" y="5227"/>
                      <a:pt x="35707" y="5573"/>
                      <a:pt x="36660" y="6180"/>
                    </a:cubicBezTo>
                    <a:cubicBezTo>
                      <a:pt x="37827" y="6942"/>
                      <a:pt x="39422" y="7966"/>
                      <a:pt x="42303" y="7966"/>
                    </a:cubicBezTo>
                    <a:cubicBezTo>
                      <a:pt x="45185" y="7966"/>
                      <a:pt x="46780" y="6918"/>
                      <a:pt x="47947" y="6180"/>
                    </a:cubicBezTo>
                    <a:cubicBezTo>
                      <a:pt x="48899" y="5573"/>
                      <a:pt x="49423" y="5227"/>
                      <a:pt x="50769" y="5227"/>
                    </a:cubicBezTo>
                    <a:lnTo>
                      <a:pt x="50769" y="1"/>
                    </a:lnTo>
                    <a:cubicBezTo>
                      <a:pt x="47875" y="1"/>
                      <a:pt x="46280" y="1036"/>
                      <a:pt x="45113" y="1787"/>
                    </a:cubicBezTo>
                    <a:cubicBezTo>
                      <a:pt x="44173" y="2406"/>
                      <a:pt x="43649" y="2739"/>
                      <a:pt x="42303" y="2739"/>
                    </a:cubicBezTo>
                    <a:cubicBezTo>
                      <a:pt x="40958" y="2739"/>
                      <a:pt x="40434" y="2406"/>
                      <a:pt x="39493" y="1787"/>
                    </a:cubicBezTo>
                    <a:cubicBezTo>
                      <a:pt x="38327" y="1036"/>
                      <a:pt x="36731" y="1"/>
                      <a:pt x="33838" y="1"/>
                    </a:cubicBezTo>
                    <a:cubicBezTo>
                      <a:pt x="30957" y="1"/>
                      <a:pt x="29361" y="1036"/>
                      <a:pt x="28194" y="1787"/>
                    </a:cubicBezTo>
                    <a:cubicBezTo>
                      <a:pt x="27254" y="2406"/>
                      <a:pt x="26730" y="2739"/>
                      <a:pt x="25385" y="2739"/>
                    </a:cubicBezTo>
                    <a:cubicBezTo>
                      <a:pt x="24039" y="2739"/>
                      <a:pt x="23515" y="2406"/>
                      <a:pt x="22575" y="1787"/>
                    </a:cubicBezTo>
                    <a:cubicBezTo>
                      <a:pt x="21408" y="1036"/>
                      <a:pt x="19812" y="1"/>
                      <a:pt x="16919" y="1"/>
                    </a:cubicBezTo>
                    <a:cubicBezTo>
                      <a:pt x="14038" y="1"/>
                      <a:pt x="12442" y="1036"/>
                      <a:pt x="11276" y="1787"/>
                    </a:cubicBezTo>
                    <a:cubicBezTo>
                      <a:pt x="10335" y="2406"/>
                      <a:pt x="9811" y="2739"/>
                      <a:pt x="8466" y="2739"/>
                    </a:cubicBezTo>
                    <a:cubicBezTo>
                      <a:pt x="7120" y="2739"/>
                      <a:pt x="6596" y="2406"/>
                      <a:pt x="5656" y="1787"/>
                    </a:cubicBezTo>
                    <a:cubicBezTo>
                      <a:pt x="4489" y="1036"/>
                      <a:pt x="2894" y="1"/>
                      <a:pt x="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20" name="Google Shape;320;p23"/>
          <p:cNvSpPr/>
          <p:nvPr/>
        </p:nvSpPr>
        <p:spPr>
          <a:xfrm>
            <a:off x="-1151193" y="-239425"/>
            <a:ext cx="2284525" cy="2478400"/>
          </a:xfrm>
          <a:custGeom>
            <a:rect b="b" l="l" r="r" t="t"/>
            <a:pathLst>
              <a:path extrusionOk="0" h="99136" w="91381">
                <a:moveTo>
                  <a:pt x="77092" y="1"/>
                </a:moveTo>
                <a:cubicBezTo>
                  <a:pt x="75139" y="1"/>
                  <a:pt x="73192" y="742"/>
                  <a:pt x="71711" y="2223"/>
                </a:cubicBezTo>
                <a:lnTo>
                  <a:pt x="5191" y="68755"/>
                </a:lnTo>
                <a:cubicBezTo>
                  <a:pt x="1857" y="72065"/>
                  <a:pt x="0" y="76589"/>
                  <a:pt x="36" y="81292"/>
                </a:cubicBezTo>
                <a:cubicBezTo>
                  <a:pt x="48" y="86019"/>
                  <a:pt x="1941" y="90555"/>
                  <a:pt x="5298" y="93889"/>
                </a:cubicBezTo>
                <a:cubicBezTo>
                  <a:pt x="8800" y="97385"/>
                  <a:pt x="13392" y="99135"/>
                  <a:pt x="17968" y="99135"/>
                </a:cubicBezTo>
                <a:cubicBezTo>
                  <a:pt x="22494" y="99135"/>
                  <a:pt x="27005" y="97424"/>
                  <a:pt x="30432" y="93996"/>
                </a:cubicBezTo>
                <a:lnTo>
                  <a:pt x="32921" y="91508"/>
                </a:lnTo>
                <a:cubicBezTo>
                  <a:pt x="33111" y="91353"/>
                  <a:pt x="33302" y="91186"/>
                  <a:pt x="33480" y="90996"/>
                </a:cubicBezTo>
                <a:lnTo>
                  <a:pt x="88392" y="36084"/>
                </a:lnTo>
                <a:cubicBezTo>
                  <a:pt x="91381" y="33096"/>
                  <a:pt x="91369" y="28226"/>
                  <a:pt x="88344" y="25202"/>
                </a:cubicBezTo>
                <a:cubicBezTo>
                  <a:pt x="86829" y="23687"/>
                  <a:pt x="84844" y="22928"/>
                  <a:pt x="82865" y="22928"/>
                </a:cubicBezTo>
                <a:cubicBezTo>
                  <a:pt x="80909" y="22928"/>
                  <a:pt x="78959" y="23669"/>
                  <a:pt x="77474" y="25154"/>
                </a:cubicBezTo>
                <a:lnTo>
                  <a:pt x="19574" y="83054"/>
                </a:lnTo>
                <a:cubicBezTo>
                  <a:pt x="19090" y="83538"/>
                  <a:pt x="18452" y="83783"/>
                  <a:pt x="17813" y="83783"/>
                </a:cubicBezTo>
                <a:cubicBezTo>
                  <a:pt x="17210" y="83783"/>
                  <a:pt x="16607" y="83565"/>
                  <a:pt x="16133" y="83126"/>
                </a:cubicBezTo>
                <a:cubicBezTo>
                  <a:pt x="15657" y="82661"/>
                  <a:pt x="15383" y="82030"/>
                  <a:pt x="15371" y="81364"/>
                </a:cubicBezTo>
                <a:cubicBezTo>
                  <a:pt x="15371" y="80721"/>
                  <a:pt x="15621" y="80102"/>
                  <a:pt x="16085" y="79649"/>
                </a:cubicBezTo>
                <a:lnTo>
                  <a:pt x="82606" y="13129"/>
                </a:lnTo>
                <a:cubicBezTo>
                  <a:pt x="85582" y="10152"/>
                  <a:pt x="85570" y="5283"/>
                  <a:pt x="82558" y="2271"/>
                </a:cubicBezTo>
                <a:cubicBezTo>
                  <a:pt x="81044" y="757"/>
                  <a:pt x="79065" y="1"/>
                  <a:pt x="7709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21" name="Google Shape;321;p23"/>
          <p:cNvGrpSpPr/>
          <p:nvPr/>
        </p:nvGrpSpPr>
        <p:grpSpPr>
          <a:xfrm>
            <a:off x="6785319" y="3491150"/>
            <a:ext cx="3304431" cy="2359299"/>
            <a:chOff x="6398434" y="3874100"/>
            <a:chExt cx="2343070" cy="1672905"/>
          </a:xfrm>
        </p:grpSpPr>
        <p:sp>
          <p:nvSpPr>
            <p:cNvPr id="322" name="Google Shape;322;p23"/>
            <p:cNvSpPr/>
            <p:nvPr/>
          </p:nvSpPr>
          <p:spPr>
            <a:xfrm rot="-8100197">
              <a:off x="7743857" y="3688660"/>
              <a:ext cx="322197" cy="2043785"/>
            </a:xfrm>
            <a:custGeom>
              <a:rect b="b" l="l" r="r" t="t"/>
              <a:pathLst>
                <a:path extrusionOk="0" h="66319" w="10455">
                  <a:moveTo>
                    <a:pt x="1" y="1"/>
                  </a:moveTo>
                  <a:lnTo>
                    <a:pt x="1" y="61091"/>
                  </a:lnTo>
                  <a:cubicBezTo>
                    <a:pt x="1" y="63985"/>
                    <a:pt x="2334" y="66318"/>
                    <a:pt x="5227" y="66318"/>
                  </a:cubicBezTo>
                  <a:cubicBezTo>
                    <a:pt x="8109" y="66318"/>
                    <a:pt x="10454" y="63973"/>
                    <a:pt x="10454" y="61091"/>
                  </a:cubicBezTo>
                  <a:lnTo>
                    <a:pt x="1045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23"/>
            <p:cNvSpPr/>
            <p:nvPr/>
          </p:nvSpPr>
          <p:spPr>
            <a:xfrm rot="-8100197">
              <a:off x="6712576" y="4517273"/>
              <a:ext cx="322197" cy="1021908"/>
            </a:xfrm>
            <a:custGeom>
              <a:rect b="b" l="l" r="r" t="t"/>
              <a:pathLst>
                <a:path extrusionOk="0" h="33160" w="10455">
                  <a:moveTo>
                    <a:pt x="1" y="0"/>
                  </a:moveTo>
                  <a:lnTo>
                    <a:pt x="1" y="27932"/>
                  </a:lnTo>
                  <a:cubicBezTo>
                    <a:pt x="1" y="30826"/>
                    <a:pt x="2334" y="33159"/>
                    <a:pt x="5228" y="33159"/>
                  </a:cubicBezTo>
                  <a:cubicBezTo>
                    <a:pt x="8109" y="33159"/>
                    <a:pt x="10454" y="30814"/>
                    <a:pt x="10454" y="27932"/>
                  </a:cubicBezTo>
                  <a:lnTo>
                    <a:pt x="1045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8" name="Google Shape;328;p25"/>
          <p:cNvGrpSpPr/>
          <p:nvPr/>
        </p:nvGrpSpPr>
        <p:grpSpPr>
          <a:xfrm>
            <a:off x="-554132" y="-2901533"/>
            <a:ext cx="10145400" cy="8045133"/>
            <a:chOff x="-554132" y="-2901533"/>
            <a:chExt cx="10145400" cy="8045133"/>
          </a:xfrm>
        </p:grpSpPr>
        <p:grpSp>
          <p:nvGrpSpPr>
            <p:cNvPr id="329" name="Google Shape;329;p25"/>
            <p:cNvGrpSpPr/>
            <p:nvPr/>
          </p:nvGrpSpPr>
          <p:grpSpPr>
            <a:xfrm flipH="1" rot="10800000">
              <a:off x="4031249" y="-2901533"/>
              <a:ext cx="5560019" cy="6703144"/>
              <a:chOff x="4513316" y="1230139"/>
              <a:chExt cx="5560019" cy="6703144"/>
            </a:xfrm>
          </p:grpSpPr>
          <p:sp>
            <p:nvSpPr>
              <p:cNvPr id="330" name="Google Shape;330;p25"/>
              <p:cNvSpPr/>
              <p:nvPr/>
            </p:nvSpPr>
            <p:spPr>
              <a:xfrm rot="10800000">
                <a:off x="4513316" y="4342826"/>
                <a:ext cx="3309591" cy="3590458"/>
              </a:xfrm>
              <a:custGeom>
                <a:rect b="b" l="l" r="r" t="t"/>
                <a:pathLst>
                  <a:path extrusionOk="0" h="99136" w="91381">
                    <a:moveTo>
                      <a:pt x="77092" y="1"/>
                    </a:moveTo>
                    <a:cubicBezTo>
                      <a:pt x="75139" y="1"/>
                      <a:pt x="73192" y="742"/>
                      <a:pt x="71711" y="2223"/>
                    </a:cubicBezTo>
                    <a:lnTo>
                      <a:pt x="5191" y="68755"/>
                    </a:lnTo>
                    <a:cubicBezTo>
                      <a:pt x="1857" y="72065"/>
                      <a:pt x="0" y="76589"/>
                      <a:pt x="36" y="81292"/>
                    </a:cubicBezTo>
                    <a:cubicBezTo>
                      <a:pt x="48" y="86019"/>
                      <a:pt x="1941" y="90555"/>
                      <a:pt x="5298" y="93889"/>
                    </a:cubicBezTo>
                    <a:cubicBezTo>
                      <a:pt x="8800" y="97385"/>
                      <a:pt x="13392" y="99135"/>
                      <a:pt x="17968" y="99135"/>
                    </a:cubicBezTo>
                    <a:cubicBezTo>
                      <a:pt x="22494" y="99135"/>
                      <a:pt x="27005" y="97424"/>
                      <a:pt x="30432" y="93996"/>
                    </a:cubicBezTo>
                    <a:lnTo>
                      <a:pt x="32921" y="91508"/>
                    </a:lnTo>
                    <a:cubicBezTo>
                      <a:pt x="33111" y="91353"/>
                      <a:pt x="33302" y="91186"/>
                      <a:pt x="33480" y="90996"/>
                    </a:cubicBezTo>
                    <a:lnTo>
                      <a:pt x="88392" y="36084"/>
                    </a:lnTo>
                    <a:cubicBezTo>
                      <a:pt x="91381" y="33096"/>
                      <a:pt x="91369" y="28226"/>
                      <a:pt x="88344" y="25202"/>
                    </a:cubicBezTo>
                    <a:cubicBezTo>
                      <a:pt x="86829" y="23687"/>
                      <a:pt x="84844" y="22928"/>
                      <a:pt x="82865" y="22928"/>
                    </a:cubicBezTo>
                    <a:cubicBezTo>
                      <a:pt x="80909" y="22928"/>
                      <a:pt x="78959" y="23669"/>
                      <a:pt x="77474" y="25154"/>
                    </a:cubicBezTo>
                    <a:lnTo>
                      <a:pt x="19574" y="83054"/>
                    </a:lnTo>
                    <a:cubicBezTo>
                      <a:pt x="19090" y="83538"/>
                      <a:pt x="18452" y="83783"/>
                      <a:pt x="17813" y="83783"/>
                    </a:cubicBezTo>
                    <a:cubicBezTo>
                      <a:pt x="17210" y="83783"/>
                      <a:pt x="16607" y="83565"/>
                      <a:pt x="16133" y="83126"/>
                    </a:cubicBezTo>
                    <a:cubicBezTo>
                      <a:pt x="15657" y="82661"/>
                      <a:pt x="15383" y="82030"/>
                      <a:pt x="15371" y="81364"/>
                    </a:cubicBezTo>
                    <a:cubicBezTo>
                      <a:pt x="15371" y="80721"/>
                      <a:pt x="15621" y="80102"/>
                      <a:pt x="16085" y="79649"/>
                    </a:cubicBezTo>
                    <a:lnTo>
                      <a:pt x="82606" y="13129"/>
                    </a:lnTo>
                    <a:cubicBezTo>
                      <a:pt x="85582" y="10152"/>
                      <a:pt x="85570" y="5283"/>
                      <a:pt x="82558" y="2271"/>
                    </a:cubicBezTo>
                    <a:cubicBezTo>
                      <a:pt x="81044" y="757"/>
                      <a:pt x="79065" y="1"/>
                      <a:pt x="7709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1" name="Google Shape;331;p25"/>
              <p:cNvSpPr/>
              <p:nvPr/>
            </p:nvSpPr>
            <p:spPr>
              <a:xfrm rot="-8100000">
                <a:off x="8087199" y="3254895"/>
                <a:ext cx="484820" cy="3075349"/>
              </a:xfrm>
              <a:custGeom>
                <a:rect b="b" l="l" r="r" t="t"/>
                <a:pathLst>
                  <a:path extrusionOk="0" h="66319" w="10455">
                    <a:moveTo>
                      <a:pt x="1" y="1"/>
                    </a:moveTo>
                    <a:lnTo>
                      <a:pt x="1" y="61091"/>
                    </a:lnTo>
                    <a:cubicBezTo>
                      <a:pt x="1" y="63985"/>
                      <a:pt x="2334" y="66318"/>
                      <a:pt x="5227" y="66318"/>
                    </a:cubicBezTo>
                    <a:cubicBezTo>
                      <a:pt x="8109" y="66318"/>
                      <a:pt x="10454" y="63973"/>
                      <a:pt x="10454" y="61091"/>
                    </a:cubicBezTo>
                    <a:lnTo>
                      <a:pt x="1045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2" name="Google Shape;332;p25"/>
              <p:cNvSpPr/>
              <p:nvPr/>
            </p:nvSpPr>
            <p:spPr>
              <a:xfrm rot="2700000">
                <a:off x="8909630" y="1164775"/>
                <a:ext cx="589243" cy="1868896"/>
              </a:xfrm>
              <a:custGeom>
                <a:rect b="b" l="l" r="r" t="t"/>
                <a:pathLst>
                  <a:path extrusionOk="0" h="33160" w="10455">
                    <a:moveTo>
                      <a:pt x="1" y="0"/>
                    </a:moveTo>
                    <a:lnTo>
                      <a:pt x="1" y="27932"/>
                    </a:lnTo>
                    <a:cubicBezTo>
                      <a:pt x="1" y="30826"/>
                      <a:pt x="2334" y="33159"/>
                      <a:pt x="5228" y="33159"/>
                    </a:cubicBezTo>
                    <a:cubicBezTo>
                      <a:pt x="8109" y="33159"/>
                      <a:pt x="10454" y="30814"/>
                      <a:pt x="10454" y="27932"/>
                    </a:cubicBezTo>
                    <a:lnTo>
                      <a:pt x="1045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33" name="Google Shape;333;p25"/>
            <p:cNvSpPr/>
            <p:nvPr/>
          </p:nvSpPr>
          <p:spPr>
            <a:xfrm flipH="1">
              <a:off x="-286063" y="4476100"/>
              <a:ext cx="9144000" cy="6675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34" name="Google Shape;334;p25"/>
            <p:cNvGrpSpPr/>
            <p:nvPr/>
          </p:nvGrpSpPr>
          <p:grpSpPr>
            <a:xfrm flipH="1">
              <a:off x="-554132" y="207350"/>
              <a:ext cx="1269225" cy="740575"/>
              <a:chOff x="4805650" y="2718925"/>
              <a:chExt cx="1269225" cy="740575"/>
            </a:xfrm>
          </p:grpSpPr>
          <p:sp>
            <p:nvSpPr>
              <p:cNvPr id="335" name="Google Shape;335;p25"/>
              <p:cNvSpPr/>
              <p:nvPr/>
            </p:nvSpPr>
            <p:spPr>
              <a:xfrm>
                <a:off x="4805650" y="2718925"/>
                <a:ext cx="1269225" cy="198850"/>
              </a:xfrm>
              <a:custGeom>
                <a:rect b="b" l="l" r="r" t="t"/>
                <a:pathLst>
                  <a:path extrusionOk="0" h="7954" w="50769">
                    <a:moveTo>
                      <a:pt x="0" y="0"/>
                    </a:moveTo>
                    <a:lnTo>
                      <a:pt x="0" y="5227"/>
                    </a:lnTo>
                    <a:cubicBezTo>
                      <a:pt x="1346" y="5227"/>
                      <a:pt x="1870" y="5560"/>
                      <a:pt x="2822" y="6168"/>
                    </a:cubicBezTo>
                    <a:cubicBezTo>
                      <a:pt x="3989" y="6930"/>
                      <a:pt x="5584" y="7954"/>
                      <a:pt x="8466" y="7954"/>
                    </a:cubicBezTo>
                    <a:cubicBezTo>
                      <a:pt x="11347" y="7954"/>
                      <a:pt x="12943" y="6930"/>
                      <a:pt x="14109" y="6168"/>
                    </a:cubicBezTo>
                    <a:cubicBezTo>
                      <a:pt x="15062" y="5560"/>
                      <a:pt x="15574" y="5227"/>
                      <a:pt x="16919" y="5227"/>
                    </a:cubicBezTo>
                    <a:cubicBezTo>
                      <a:pt x="18265" y="5227"/>
                      <a:pt x="18788" y="5560"/>
                      <a:pt x="19741" y="6168"/>
                    </a:cubicBezTo>
                    <a:cubicBezTo>
                      <a:pt x="20908" y="6930"/>
                      <a:pt x="22503" y="7954"/>
                      <a:pt x="25385" y="7954"/>
                    </a:cubicBezTo>
                    <a:cubicBezTo>
                      <a:pt x="28266" y="7954"/>
                      <a:pt x="29861" y="6930"/>
                      <a:pt x="31028" y="6168"/>
                    </a:cubicBezTo>
                    <a:cubicBezTo>
                      <a:pt x="31981" y="5560"/>
                      <a:pt x="32493" y="5227"/>
                      <a:pt x="33838" y="5227"/>
                    </a:cubicBezTo>
                    <a:cubicBezTo>
                      <a:pt x="35195" y="5227"/>
                      <a:pt x="35707" y="5560"/>
                      <a:pt x="36660" y="6168"/>
                    </a:cubicBezTo>
                    <a:cubicBezTo>
                      <a:pt x="37827" y="6930"/>
                      <a:pt x="39422" y="7954"/>
                      <a:pt x="42303" y="7954"/>
                    </a:cubicBezTo>
                    <a:cubicBezTo>
                      <a:pt x="45185" y="7954"/>
                      <a:pt x="46780" y="6930"/>
                      <a:pt x="47947" y="6168"/>
                    </a:cubicBezTo>
                    <a:cubicBezTo>
                      <a:pt x="48899" y="5560"/>
                      <a:pt x="49423" y="5227"/>
                      <a:pt x="50769" y="5227"/>
                    </a:cubicBezTo>
                    <a:lnTo>
                      <a:pt x="50769" y="0"/>
                    </a:lnTo>
                    <a:cubicBezTo>
                      <a:pt x="47875" y="0"/>
                      <a:pt x="46280" y="1024"/>
                      <a:pt x="45113" y="1786"/>
                    </a:cubicBezTo>
                    <a:cubicBezTo>
                      <a:pt x="44173" y="2393"/>
                      <a:pt x="43649" y="2727"/>
                      <a:pt x="42303" y="2727"/>
                    </a:cubicBezTo>
                    <a:cubicBezTo>
                      <a:pt x="40958" y="2727"/>
                      <a:pt x="40434" y="2393"/>
                      <a:pt x="39493" y="1786"/>
                    </a:cubicBezTo>
                    <a:cubicBezTo>
                      <a:pt x="38327" y="1024"/>
                      <a:pt x="36731" y="0"/>
                      <a:pt x="33838" y="0"/>
                    </a:cubicBezTo>
                    <a:cubicBezTo>
                      <a:pt x="30957" y="0"/>
                      <a:pt x="29361" y="1036"/>
                      <a:pt x="28194" y="1786"/>
                    </a:cubicBezTo>
                    <a:cubicBezTo>
                      <a:pt x="27254" y="2393"/>
                      <a:pt x="26730" y="2727"/>
                      <a:pt x="25385" y="2727"/>
                    </a:cubicBezTo>
                    <a:cubicBezTo>
                      <a:pt x="24039" y="2727"/>
                      <a:pt x="23515" y="2393"/>
                      <a:pt x="22575" y="1786"/>
                    </a:cubicBezTo>
                    <a:cubicBezTo>
                      <a:pt x="21408" y="1024"/>
                      <a:pt x="19812" y="0"/>
                      <a:pt x="16919" y="0"/>
                    </a:cubicBezTo>
                    <a:cubicBezTo>
                      <a:pt x="14038" y="0"/>
                      <a:pt x="12442" y="1036"/>
                      <a:pt x="11276" y="1786"/>
                    </a:cubicBezTo>
                    <a:cubicBezTo>
                      <a:pt x="10335" y="2393"/>
                      <a:pt x="9811" y="2727"/>
                      <a:pt x="8466" y="2727"/>
                    </a:cubicBezTo>
                    <a:cubicBezTo>
                      <a:pt x="7120" y="2727"/>
                      <a:pt x="6596" y="2393"/>
                      <a:pt x="5656" y="1786"/>
                    </a:cubicBezTo>
                    <a:cubicBezTo>
                      <a:pt x="4489" y="1024"/>
                      <a:pt x="2894" y="0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6" name="Google Shape;336;p25"/>
              <p:cNvSpPr/>
              <p:nvPr/>
            </p:nvSpPr>
            <p:spPr>
              <a:xfrm>
                <a:off x="4805650" y="2989775"/>
                <a:ext cx="1269225" cy="199175"/>
              </a:xfrm>
              <a:custGeom>
                <a:rect b="b" l="l" r="r" t="t"/>
                <a:pathLst>
                  <a:path extrusionOk="0" h="7967" w="50769">
                    <a:moveTo>
                      <a:pt x="0" y="1"/>
                    </a:moveTo>
                    <a:lnTo>
                      <a:pt x="0" y="5228"/>
                    </a:lnTo>
                    <a:cubicBezTo>
                      <a:pt x="1346" y="5228"/>
                      <a:pt x="1870" y="5561"/>
                      <a:pt x="2822" y="6180"/>
                    </a:cubicBezTo>
                    <a:cubicBezTo>
                      <a:pt x="3989" y="6930"/>
                      <a:pt x="5584" y="7966"/>
                      <a:pt x="8466" y="7966"/>
                    </a:cubicBezTo>
                    <a:cubicBezTo>
                      <a:pt x="11347" y="7966"/>
                      <a:pt x="12943" y="6918"/>
                      <a:pt x="14109" y="6180"/>
                    </a:cubicBezTo>
                    <a:cubicBezTo>
                      <a:pt x="15062" y="5561"/>
                      <a:pt x="15574" y="5228"/>
                      <a:pt x="16919" y="5228"/>
                    </a:cubicBezTo>
                    <a:cubicBezTo>
                      <a:pt x="18265" y="5228"/>
                      <a:pt x="18788" y="5561"/>
                      <a:pt x="19741" y="6180"/>
                    </a:cubicBezTo>
                    <a:cubicBezTo>
                      <a:pt x="20908" y="6930"/>
                      <a:pt x="22503" y="7966"/>
                      <a:pt x="25385" y="7966"/>
                    </a:cubicBezTo>
                    <a:cubicBezTo>
                      <a:pt x="28266" y="7966"/>
                      <a:pt x="29861" y="6918"/>
                      <a:pt x="31028" y="6180"/>
                    </a:cubicBezTo>
                    <a:cubicBezTo>
                      <a:pt x="31981" y="5561"/>
                      <a:pt x="32493" y="5228"/>
                      <a:pt x="33838" y="5228"/>
                    </a:cubicBezTo>
                    <a:cubicBezTo>
                      <a:pt x="35195" y="5228"/>
                      <a:pt x="35707" y="5561"/>
                      <a:pt x="36660" y="6180"/>
                    </a:cubicBezTo>
                    <a:cubicBezTo>
                      <a:pt x="37827" y="6930"/>
                      <a:pt x="39422" y="7966"/>
                      <a:pt x="42303" y="7966"/>
                    </a:cubicBezTo>
                    <a:cubicBezTo>
                      <a:pt x="45185" y="7966"/>
                      <a:pt x="46780" y="6918"/>
                      <a:pt x="47947" y="6180"/>
                    </a:cubicBezTo>
                    <a:cubicBezTo>
                      <a:pt x="48899" y="5561"/>
                      <a:pt x="49423" y="5228"/>
                      <a:pt x="50769" y="5228"/>
                    </a:cubicBezTo>
                    <a:lnTo>
                      <a:pt x="50769" y="1"/>
                    </a:lnTo>
                    <a:cubicBezTo>
                      <a:pt x="47875" y="1"/>
                      <a:pt x="46280" y="1025"/>
                      <a:pt x="45113" y="1787"/>
                    </a:cubicBezTo>
                    <a:cubicBezTo>
                      <a:pt x="44173" y="2394"/>
                      <a:pt x="43649" y="2739"/>
                      <a:pt x="42303" y="2739"/>
                    </a:cubicBezTo>
                    <a:cubicBezTo>
                      <a:pt x="40958" y="2739"/>
                      <a:pt x="40434" y="2394"/>
                      <a:pt x="39493" y="1787"/>
                    </a:cubicBezTo>
                    <a:cubicBezTo>
                      <a:pt x="38327" y="1025"/>
                      <a:pt x="36731" y="1"/>
                      <a:pt x="33838" y="1"/>
                    </a:cubicBezTo>
                    <a:cubicBezTo>
                      <a:pt x="30957" y="1"/>
                      <a:pt x="29361" y="1049"/>
                      <a:pt x="28194" y="1787"/>
                    </a:cubicBezTo>
                    <a:cubicBezTo>
                      <a:pt x="27254" y="2394"/>
                      <a:pt x="26730" y="2739"/>
                      <a:pt x="25385" y="2739"/>
                    </a:cubicBezTo>
                    <a:cubicBezTo>
                      <a:pt x="24039" y="2739"/>
                      <a:pt x="23515" y="2394"/>
                      <a:pt x="22575" y="1787"/>
                    </a:cubicBezTo>
                    <a:cubicBezTo>
                      <a:pt x="21408" y="1025"/>
                      <a:pt x="19812" y="1"/>
                      <a:pt x="16919" y="1"/>
                    </a:cubicBezTo>
                    <a:cubicBezTo>
                      <a:pt x="14038" y="1"/>
                      <a:pt x="12442" y="1049"/>
                      <a:pt x="11276" y="1787"/>
                    </a:cubicBezTo>
                    <a:cubicBezTo>
                      <a:pt x="10335" y="2394"/>
                      <a:pt x="9811" y="2739"/>
                      <a:pt x="8466" y="2739"/>
                    </a:cubicBezTo>
                    <a:cubicBezTo>
                      <a:pt x="7120" y="2739"/>
                      <a:pt x="6596" y="2394"/>
                      <a:pt x="5656" y="1787"/>
                    </a:cubicBezTo>
                    <a:cubicBezTo>
                      <a:pt x="4489" y="1025"/>
                      <a:pt x="2894" y="1"/>
                      <a:pt x="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7" name="Google Shape;337;p25"/>
              <p:cNvSpPr/>
              <p:nvPr/>
            </p:nvSpPr>
            <p:spPr>
              <a:xfrm>
                <a:off x="4805650" y="3260350"/>
                <a:ext cx="1269225" cy="199150"/>
              </a:xfrm>
              <a:custGeom>
                <a:rect b="b" l="l" r="r" t="t"/>
                <a:pathLst>
                  <a:path extrusionOk="0" h="7966" w="50769">
                    <a:moveTo>
                      <a:pt x="0" y="1"/>
                    </a:moveTo>
                    <a:lnTo>
                      <a:pt x="0" y="5227"/>
                    </a:lnTo>
                    <a:cubicBezTo>
                      <a:pt x="1346" y="5227"/>
                      <a:pt x="1870" y="5573"/>
                      <a:pt x="2822" y="6180"/>
                    </a:cubicBezTo>
                    <a:cubicBezTo>
                      <a:pt x="3989" y="6942"/>
                      <a:pt x="5584" y="7966"/>
                      <a:pt x="8466" y="7966"/>
                    </a:cubicBezTo>
                    <a:cubicBezTo>
                      <a:pt x="11347" y="7966"/>
                      <a:pt x="12943" y="6918"/>
                      <a:pt x="14109" y="6180"/>
                    </a:cubicBezTo>
                    <a:cubicBezTo>
                      <a:pt x="15062" y="5573"/>
                      <a:pt x="15574" y="5227"/>
                      <a:pt x="16919" y="5227"/>
                    </a:cubicBezTo>
                    <a:cubicBezTo>
                      <a:pt x="18265" y="5227"/>
                      <a:pt x="18788" y="5573"/>
                      <a:pt x="19741" y="6180"/>
                    </a:cubicBezTo>
                    <a:cubicBezTo>
                      <a:pt x="20908" y="6942"/>
                      <a:pt x="22503" y="7966"/>
                      <a:pt x="25385" y="7966"/>
                    </a:cubicBezTo>
                    <a:cubicBezTo>
                      <a:pt x="28266" y="7966"/>
                      <a:pt x="29861" y="6918"/>
                      <a:pt x="31028" y="6180"/>
                    </a:cubicBezTo>
                    <a:cubicBezTo>
                      <a:pt x="31981" y="5573"/>
                      <a:pt x="32493" y="5227"/>
                      <a:pt x="33838" y="5227"/>
                    </a:cubicBezTo>
                    <a:cubicBezTo>
                      <a:pt x="35195" y="5227"/>
                      <a:pt x="35707" y="5573"/>
                      <a:pt x="36660" y="6180"/>
                    </a:cubicBezTo>
                    <a:cubicBezTo>
                      <a:pt x="37827" y="6942"/>
                      <a:pt x="39422" y="7966"/>
                      <a:pt x="42303" y="7966"/>
                    </a:cubicBezTo>
                    <a:cubicBezTo>
                      <a:pt x="45185" y="7966"/>
                      <a:pt x="46780" y="6918"/>
                      <a:pt x="47947" y="6180"/>
                    </a:cubicBezTo>
                    <a:cubicBezTo>
                      <a:pt x="48899" y="5573"/>
                      <a:pt x="49423" y="5227"/>
                      <a:pt x="50769" y="5227"/>
                    </a:cubicBezTo>
                    <a:lnTo>
                      <a:pt x="50769" y="1"/>
                    </a:lnTo>
                    <a:cubicBezTo>
                      <a:pt x="47875" y="1"/>
                      <a:pt x="46280" y="1036"/>
                      <a:pt x="45113" y="1787"/>
                    </a:cubicBezTo>
                    <a:cubicBezTo>
                      <a:pt x="44173" y="2406"/>
                      <a:pt x="43649" y="2739"/>
                      <a:pt x="42303" y="2739"/>
                    </a:cubicBezTo>
                    <a:cubicBezTo>
                      <a:pt x="40958" y="2739"/>
                      <a:pt x="40434" y="2406"/>
                      <a:pt x="39493" y="1787"/>
                    </a:cubicBezTo>
                    <a:cubicBezTo>
                      <a:pt x="38327" y="1036"/>
                      <a:pt x="36731" y="1"/>
                      <a:pt x="33838" y="1"/>
                    </a:cubicBezTo>
                    <a:cubicBezTo>
                      <a:pt x="30957" y="1"/>
                      <a:pt x="29361" y="1036"/>
                      <a:pt x="28194" y="1787"/>
                    </a:cubicBezTo>
                    <a:cubicBezTo>
                      <a:pt x="27254" y="2406"/>
                      <a:pt x="26730" y="2739"/>
                      <a:pt x="25385" y="2739"/>
                    </a:cubicBezTo>
                    <a:cubicBezTo>
                      <a:pt x="24039" y="2739"/>
                      <a:pt x="23515" y="2406"/>
                      <a:pt x="22575" y="1787"/>
                    </a:cubicBezTo>
                    <a:cubicBezTo>
                      <a:pt x="21408" y="1036"/>
                      <a:pt x="19812" y="1"/>
                      <a:pt x="16919" y="1"/>
                    </a:cubicBezTo>
                    <a:cubicBezTo>
                      <a:pt x="14038" y="1"/>
                      <a:pt x="12442" y="1036"/>
                      <a:pt x="11276" y="1787"/>
                    </a:cubicBezTo>
                    <a:cubicBezTo>
                      <a:pt x="10335" y="2406"/>
                      <a:pt x="9811" y="2739"/>
                      <a:pt x="8466" y="2739"/>
                    </a:cubicBezTo>
                    <a:cubicBezTo>
                      <a:pt x="7120" y="2739"/>
                      <a:pt x="6596" y="2406"/>
                      <a:pt x="5656" y="1787"/>
                    </a:cubicBezTo>
                    <a:cubicBezTo>
                      <a:pt x="4489" y="1036"/>
                      <a:pt x="2894" y="1"/>
                      <a:pt x="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38" name="Google Shape;338;p25"/>
          <p:cNvSpPr txBox="1"/>
          <p:nvPr>
            <p:ph type="ctrTitle"/>
          </p:nvPr>
        </p:nvSpPr>
        <p:spPr>
          <a:xfrm>
            <a:off x="715100" y="954963"/>
            <a:ext cx="6653400" cy="236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339" name="Google Shape;339;p25"/>
          <p:cNvSpPr txBox="1"/>
          <p:nvPr>
            <p:ph idx="1" type="subTitle"/>
          </p:nvPr>
        </p:nvSpPr>
        <p:spPr>
          <a:xfrm>
            <a:off x="715100" y="3428644"/>
            <a:ext cx="2549700" cy="75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1" name="Google Shape;341;p26"/>
          <p:cNvGrpSpPr/>
          <p:nvPr/>
        </p:nvGrpSpPr>
        <p:grpSpPr>
          <a:xfrm>
            <a:off x="0" y="-286676"/>
            <a:ext cx="9144000" cy="6184926"/>
            <a:chOff x="0" y="-286676"/>
            <a:chExt cx="9144000" cy="6184926"/>
          </a:xfrm>
        </p:grpSpPr>
        <p:sp>
          <p:nvSpPr>
            <p:cNvPr id="342" name="Google Shape;342;p26"/>
            <p:cNvSpPr/>
            <p:nvPr/>
          </p:nvSpPr>
          <p:spPr>
            <a:xfrm>
              <a:off x="0" y="4541375"/>
              <a:ext cx="9144000" cy="602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43" name="Google Shape;343;p26"/>
            <p:cNvGrpSpPr/>
            <p:nvPr/>
          </p:nvGrpSpPr>
          <p:grpSpPr>
            <a:xfrm flipH="1">
              <a:off x="578418" y="-286676"/>
              <a:ext cx="1269225" cy="740575"/>
              <a:chOff x="4805650" y="2718925"/>
              <a:chExt cx="1269225" cy="740575"/>
            </a:xfrm>
          </p:grpSpPr>
          <p:sp>
            <p:nvSpPr>
              <p:cNvPr id="344" name="Google Shape;344;p26"/>
              <p:cNvSpPr/>
              <p:nvPr/>
            </p:nvSpPr>
            <p:spPr>
              <a:xfrm>
                <a:off x="4805650" y="2718925"/>
                <a:ext cx="1269225" cy="198850"/>
              </a:xfrm>
              <a:custGeom>
                <a:rect b="b" l="l" r="r" t="t"/>
                <a:pathLst>
                  <a:path extrusionOk="0" h="7954" w="50769">
                    <a:moveTo>
                      <a:pt x="0" y="0"/>
                    </a:moveTo>
                    <a:lnTo>
                      <a:pt x="0" y="5227"/>
                    </a:lnTo>
                    <a:cubicBezTo>
                      <a:pt x="1346" y="5227"/>
                      <a:pt x="1870" y="5560"/>
                      <a:pt x="2822" y="6168"/>
                    </a:cubicBezTo>
                    <a:cubicBezTo>
                      <a:pt x="3989" y="6930"/>
                      <a:pt x="5584" y="7954"/>
                      <a:pt x="8466" y="7954"/>
                    </a:cubicBezTo>
                    <a:cubicBezTo>
                      <a:pt x="11347" y="7954"/>
                      <a:pt x="12943" y="6930"/>
                      <a:pt x="14109" y="6168"/>
                    </a:cubicBezTo>
                    <a:cubicBezTo>
                      <a:pt x="15062" y="5560"/>
                      <a:pt x="15574" y="5227"/>
                      <a:pt x="16919" y="5227"/>
                    </a:cubicBezTo>
                    <a:cubicBezTo>
                      <a:pt x="18265" y="5227"/>
                      <a:pt x="18788" y="5560"/>
                      <a:pt x="19741" y="6168"/>
                    </a:cubicBezTo>
                    <a:cubicBezTo>
                      <a:pt x="20908" y="6930"/>
                      <a:pt x="22503" y="7954"/>
                      <a:pt x="25385" y="7954"/>
                    </a:cubicBezTo>
                    <a:cubicBezTo>
                      <a:pt x="28266" y="7954"/>
                      <a:pt x="29861" y="6930"/>
                      <a:pt x="31028" y="6168"/>
                    </a:cubicBezTo>
                    <a:cubicBezTo>
                      <a:pt x="31981" y="5560"/>
                      <a:pt x="32493" y="5227"/>
                      <a:pt x="33838" y="5227"/>
                    </a:cubicBezTo>
                    <a:cubicBezTo>
                      <a:pt x="35195" y="5227"/>
                      <a:pt x="35707" y="5560"/>
                      <a:pt x="36660" y="6168"/>
                    </a:cubicBezTo>
                    <a:cubicBezTo>
                      <a:pt x="37827" y="6930"/>
                      <a:pt x="39422" y="7954"/>
                      <a:pt x="42303" y="7954"/>
                    </a:cubicBezTo>
                    <a:cubicBezTo>
                      <a:pt x="45185" y="7954"/>
                      <a:pt x="46780" y="6930"/>
                      <a:pt x="47947" y="6168"/>
                    </a:cubicBezTo>
                    <a:cubicBezTo>
                      <a:pt x="48899" y="5560"/>
                      <a:pt x="49423" y="5227"/>
                      <a:pt x="50769" y="5227"/>
                    </a:cubicBezTo>
                    <a:lnTo>
                      <a:pt x="50769" y="0"/>
                    </a:lnTo>
                    <a:cubicBezTo>
                      <a:pt x="47875" y="0"/>
                      <a:pt x="46280" y="1024"/>
                      <a:pt x="45113" y="1786"/>
                    </a:cubicBezTo>
                    <a:cubicBezTo>
                      <a:pt x="44173" y="2393"/>
                      <a:pt x="43649" y="2727"/>
                      <a:pt x="42303" y="2727"/>
                    </a:cubicBezTo>
                    <a:cubicBezTo>
                      <a:pt x="40958" y="2727"/>
                      <a:pt x="40434" y="2393"/>
                      <a:pt x="39493" y="1786"/>
                    </a:cubicBezTo>
                    <a:cubicBezTo>
                      <a:pt x="38327" y="1024"/>
                      <a:pt x="36731" y="0"/>
                      <a:pt x="33838" y="0"/>
                    </a:cubicBezTo>
                    <a:cubicBezTo>
                      <a:pt x="30957" y="0"/>
                      <a:pt x="29361" y="1036"/>
                      <a:pt x="28194" y="1786"/>
                    </a:cubicBezTo>
                    <a:cubicBezTo>
                      <a:pt x="27254" y="2393"/>
                      <a:pt x="26730" y="2727"/>
                      <a:pt x="25385" y="2727"/>
                    </a:cubicBezTo>
                    <a:cubicBezTo>
                      <a:pt x="24039" y="2727"/>
                      <a:pt x="23515" y="2393"/>
                      <a:pt x="22575" y="1786"/>
                    </a:cubicBezTo>
                    <a:cubicBezTo>
                      <a:pt x="21408" y="1024"/>
                      <a:pt x="19812" y="0"/>
                      <a:pt x="16919" y="0"/>
                    </a:cubicBezTo>
                    <a:cubicBezTo>
                      <a:pt x="14038" y="0"/>
                      <a:pt x="12442" y="1036"/>
                      <a:pt x="11276" y="1786"/>
                    </a:cubicBezTo>
                    <a:cubicBezTo>
                      <a:pt x="10335" y="2393"/>
                      <a:pt x="9811" y="2727"/>
                      <a:pt x="8466" y="2727"/>
                    </a:cubicBezTo>
                    <a:cubicBezTo>
                      <a:pt x="7120" y="2727"/>
                      <a:pt x="6596" y="2393"/>
                      <a:pt x="5656" y="1786"/>
                    </a:cubicBezTo>
                    <a:cubicBezTo>
                      <a:pt x="4489" y="1024"/>
                      <a:pt x="2894" y="0"/>
                      <a:pt x="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5" name="Google Shape;345;p26"/>
              <p:cNvSpPr/>
              <p:nvPr/>
            </p:nvSpPr>
            <p:spPr>
              <a:xfrm>
                <a:off x="4805650" y="2989775"/>
                <a:ext cx="1269225" cy="199175"/>
              </a:xfrm>
              <a:custGeom>
                <a:rect b="b" l="l" r="r" t="t"/>
                <a:pathLst>
                  <a:path extrusionOk="0" h="7967" w="50769">
                    <a:moveTo>
                      <a:pt x="0" y="1"/>
                    </a:moveTo>
                    <a:lnTo>
                      <a:pt x="0" y="5228"/>
                    </a:lnTo>
                    <a:cubicBezTo>
                      <a:pt x="1346" y="5228"/>
                      <a:pt x="1870" y="5561"/>
                      <a:pt x="2822" y="6180"/>
                    </a:cubicBezTo>
                    <a:cubicBezTo>
                      <a:pt x="3989" y="6930"/>
                      <a:pt x="5584" y="7966"/>
                      <a:pt x="8466" y="7966"/>
                    </a:cubicBezTo>
                    <a:cubicBezTo>
                      <a:pt x="11347" y="7966"/>
                      <a:pt x="12943" y="6918"/>
                      <a:pt x="14109" y="6180"/>
                    </a:cubicBezTo>
                    <a:cubicBezTo>
                      <a:pt x="15062" y="5561"/>
                      <a:pt x="15574" y="5228"/>
                      <a:pt x="16919" y="5228"/>
                    </a:cubicBezTo>
                    <a:cubicBezTo>
                      <a:pt x="18265" y="5228"/>
                      <a:pt x="18788" y="5561"/>
                      <a:pt x="19741" y="6180"/>
                    </a:cubicBezTo>
                    <a:cubicBezTo>
                      <a:pt x="20908" y="6930"/>
                      <a:pt x="22503" y="7966"/>
                      <a:pt x="25385" y="7966"/>
                    </a:cubicBezTo>
                    <a:cubicBezTo>
                      <a:pt x="28266" y="7966"/>
                      <a:pt x="29861" y="6918"/>
                      <a:pt x="31028" y="6180"/>
                    </a:cubicBezTo>
                    <a:cubicBezTo>
                      <a:pt x="31981" y="5561"/>
                      <a:pt x="32493" y="5228"/>
                      <a:pt x="33838" y="5228"/>
                    </a:cubicBezTo>
                    <a:cubicBezTo>
                      <a:pt x="35195" y="5228"/>
                      <a:pt x="35707" y="5561"/>
                      <a:pt x="36660" y="6180"/>
                    </a:cubicBezTo>
                    <a:cubicBezTo>
                      <a:pt x="37827" y="6930"/>
                      <a:pt x="39422" y="7966"/>
                      <a:pt x="42303" y="7966"/>
                    </a:cubicBezTo>
                    <a:cubicBezTo>
                      <a:pt x="45185" y="7966"/>
                      <a:pt x="46780" y="6918"/>
                      <a:pt x="47947" y="6180"/>
                    </a:cubicBezTo>
                    <a:cubicBezTo>
                      <a:pt x="48899" y="5561"/>
                      <a:pt x="49423" y="5228"/>
                      <a:pt x="50769" y="5228"/>
                    </a:cubicBezTo>
                    <a:lnTo>
                      <a:pt x="50769" y="1"/>
                    </a:lnTo>
                    <a:cubicBezTo>
                      <a:pt x="47875" y="1"/>
                      <a:pt x="46280" y="1025"/>
                      <a:pt x="45113" y="1787"/>
                    </a:cubicBezTo>
                    <a:cubicBezTo>
                      <a:pt x="44173" y="2394"/>
                      <a:pt x="43649" y="2739"/>
                      <a:pt x="42303" y="2739"/>
                    </a:cubicBezTo>
                    <a:cubicBezTo>
                      <a:pt x="40958" y="2739"/>
                      <a:pt x="40434" y="2394"/>
                      <a:pt x="39493" y="1787"/>
                    </a:cubicBezTo>
                    <a:cubicBezTo>
                      <a:pt x="38327" y="1025"/>
                      <a:pt x="36731" y="1"/>
                      <a:pt x="33838" y="1"/>
                    </a:cubicBezTo>
                    <a:cubicBezTo>
                      <a:pt x="30957" y="1"/>
                      <a:pt x="29361" y="1049"/>
                      <a:pt x="28194" y="1787"/>
                    </a:cubicBezTo>
                    <a:cubicBezTo>
                      <a:pt x="27254" y="2394"/>
                      <a:pt x="26730" y="2739"/>
                      <a:pt x="25385" y="2739"/>
                    </a:cubicBezTo>
                    <a:cubicBezTo>
                      <a:pt x="24039" y="2739"/>
                      <a:pt x="23515" y="2394"/>
                      <a:pt x="22575" y="1787"/>
                    </a:cubicBezTo>
                    <a:cubicBezTo>
                      <a:pt x="21408" y="1025"/>
                      <a:pt x="19812" y="1"/>
                      <a:pt x="16919" y="1"/>
                    </a:cubicBezTo>
                    <a:cubicBezTo>
                      <a:pt x="14038" y="1"/>
                      <a:pt x="12442" y="1049"/>
                      <a:pt x="11276" y="1787"/>
                    </a:cubicBezTo>
                    <a:cubicBezTo>
                      <a:pt x="10335" y="2394"/>
                      <a:pt x="9811" y="2739"/>
                      <a:pt x="8466" y="2739"/>
                    </a:cubicBezTo>
                    <a:cubicBezTo>
                      <a:pt x="7120" y="2739"/>
                      <a:pt x="6596" y="2394"/>
                      <a:pt x="5656" y="1787"/>
                    </a:cubicBezTo>
                    <a:cubicBezTo>
                      <a:pt x="4489" y="1025"/>
                      <a:pt x="2894" y="1"/>
                      <a:pt x="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6" name="Google Shape;346;p26"/>
              <p:cNvSpPr/>
              <p:nvPr/>
            </p:nvSpPr>
            <p:spPr>
              <a:xfrm>
                <a:off x="4805650" y="3260350"/>
                <a:ext cx="1269225" cy="199150"/>
              </a:xfrm>
              <a:custGeom>
                <a:rect b="b" l="l" r="r" t="t"/>
                <a:pathLst>
                  <a:path extrusionOk="0" h="7966" w="50769">
                    <a:moveTo>
                      <a:pt x="0" y="1"/>
                    </a:moveTo>
                    <a:lnTo>
                      <a:pt x="0" y="5227"/>
                    </a:lnTo>
                    <a:cubicBezTo>
                      <a:pt x="1346" y="5227"/>
                      <a:pt x="1870" y="5573"/>
                      <a:pt x="2822" y="6180"/>
                    </a:cubicBezTo>
                    <a:cubicBezTo>
                      <a:pt x="3989" y="6942"/>
                      <a:pt x="5584" y="7966"/>
                      <a:pt x="8466" y="7966"/>
                    </a:cubicBezTo>
                    <a:cubicBezTo>
                      <a:pt x="11347" y="7966"/>
                      <a:pt x="12943" y="6918"/>
                      <a:pt x="14109" y="6180"/>
                    </a:cubicBezTo>
                    <a:cubicBezTo>
                      <a:pt x="15062" y="5573"/>
                      <a:pt x="15574" y="5227"/>
                      <a:pt x="16919" y="5227"/>
                    </a:cubicBezTo>
                    <a:cubicBezTo>
                      <a:pt x="18265" y="5227"/>
                      <a:pt x="18788" y="5573"/>
                      <a:pt x="19741" y="6180"/>
                    </a:cubicBezTo>
                    <a:cubicBezTo>
                      <a:pt x="20908" y="6942"/>
                      <a:pt x="22503" y="7966"/>
                      <a:pt x="25385" y="7966"/>
                    </a:cubicBezTo>
                    <a:cubicBezTo>
                      <a:pt x="28266" y="7966"/>
                      <a:pt x="29861" y="6918"/>
                      <a:pt x="31028" y="6180"/>
                    </a:cubicBezTo>
                    <a:cubicBezTo>
                      <a:pt x="31981" y="5573"/>
                      <a:pt x="32493" y="5227"/>
                      <a:pt x="33838" y="5227"/>
                    </a:cubicBezTo>
                    <a:cubicBezTo>
                      <a:pt x="35195" y="5227"/>
                      <a:pt x="35707" y="5573"/>
                      <a:pt x="36660" y="6180"/>
                    </a:cubicBezTo>
                    <a:cubicBezTo>
                      <a:pt x="37827" y="6942"/>
                      <a:pt x="39422" y="7966"/>
                      <a:pt x="42303" y="7966"/>
                    </a:cubicBezTo>
                    <a:cubicBezTo>
                      <a:pt x="45185" y="7966"/>
                      <a:pt x="46780" y="6918"/>
                      <a:pt x="47947" y="6180"/>
                    </a:cubicBezTo>
                    <a:cubicBezTo>
                      <a:pt x="48899" y="5573"/>
                      <a:pt x="49423" y="5227"/>
                      <a:pt x="50769" y="5227"/>
                    </a:cubicBezTo>
                    <a:lnTo>
                      <a:pt x="50769" y="1"/>
                    </a:lnTo>
                    <a:cubicBezTo>
                      <a:pt x="47875" y="1"/>
                      <a:pt x="46280" y="1036"/>
                      <a:pt x="45113" y="1787"/>
                    </a:cubicBezTo>
                    <a:cubicBezTo>
                      <a:pt x="44173" y="2406"/>
                      <a:pt x="43649" y="2739"/>
                      <a:pt x="42303" y="2739"/>
                    </a:cubicBezTo>
                    <a:cubicBezTo>
                      <a:pt x="40958" y="2739"/>
                      <a:pt x="40434" y="2406"/>
                      <a:pt x="39493" y="1787"/>
                    </a:cubicBezTo>
                    <a:cubicBezTo>
                      <a:pt x="38327" y="1036"/>
                      <a:pt x="36731" y="1"/>
                      <a:pt x="33838" y="1"/>
                    </a:cubicBezTo>
                    <a:cubicBezTo>
                      <a:pt x="30957" y="1"/>
                      <a:pt x="29361" y="1036"/>
                      <a:pt x="28194" y="1787"/>
                    </a:cubicBezTo>
                    <a:cubicBezTo>
                      <a:pt x="27254" y="2406"/>
                      <a:pt x="26730" y="2739"/>
                      <a:pt x="25385" y="2739"/>
                    </a:cubicBezTo>
                    <a:cubicBezTo>
                      <a:pt x="24039" y="2739"/>
                      <a:pt x="23515" y="2406"/>
                      <a:pt x="22575" y="1787"/>
                    </a:cubicBezTo>
                    <a:cubicBezTo>
                      <a:pt x="21408" y="1036"/>
                      <a:pt x="19812" y="1"/>
                      <a:pt x="16919" y="1"/>
                    </a:cubicBezTo>
                    <a:cubicBezTo>
                      <a:pt x="14038" y="1"/>
                      <a:pt x="12442" y="1036"/>
                      <a:pt x="11276" y="1787"/>
                    </a:cubicBezTo>
                    <a:cubicBezTo>
                      <a:pt x="10335" y="2406"/>
                      <a:pt x="9811" y="2739"/>
                      <a:pt x="8466" y="2739"/>
                    </a:cubicBezTo>
                    <a:cubicBezTo>
                      <a:pt x="7120" y="2739"/>
                      <a:pt x="6596" y="2406"/>
                      <a:pt x="5656" y="1787"/>
                    </a:cubicBezTo>
                    <a:cubicBezTo>
                      <a:pt x="4489" y="1036"/>
                      <a:pt x="2894" y="1"/>
                      <a:pt x="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47" name="Google Shape;347;p26"/>
            <p:cNvSpPr/>
            <p:nvPr/>
          </p:nvSpPr>
          <p:spPr>
            <a:xfrm flipH="1" rot="8100000">
              <a:off x="4141323" y="3975470"/>
              <a:ext cx="628203" cy="1992465"/>
            </a:xfrm>
            <a:custGeom>
              <a:rect b="b" l="l" r="r" t="t"/>
              <a:pathLst>
                <a:path extrusionOk="0" h="33160" w="10455">
                  <a:moveTo>
                    <a:pt x="1" y="0"/>
                  </a:moveTo>
                  <a:lnTo>
                    <a:pt x="1" y="27932"/>
                  </a:lnTo>
                  <a:cubicBezTo>
                    <a:pt x="1" y="30826"/>
                    <a:pt x="2334" y="33159"/>
                    <a:pt x="5228" y="33159"/>
                  </a:cubicBezTo>
                  <a:cubicBezTo>
                    <a:pt x="8109" y="33159"/>
                    <a:pt x="10454" y="30814"/>
                    <a:pt x="10454" y="27932"/>
                  </a:cubicBezTo>
                  <a:lnTo>
                    <a:pt x="1045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8" name="Google Shape;348;p26"/>
          <p:cNvSpPr txBox="1"/>
          <p:nvPr>
            <p:ph type="title"/>
          </p:nvPr>
        </p:nvSpPr>
        <p:spPr>
          <a:xfrm>
            <a:off x="2391900" y="2141197"/>
            <a:ext cx="4360200" cy="9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sp>
        <p:nvSpPr>
          <p:cNvPr id="349" name="Google Shape;349;p26"/>
          <p:cNvSpPr txBox="1"/>
          <p:nvPr>
            <p:ph hasCustomPrompt="1" idx="2" type="title"/>
          </p:nvPr>
        </p:nvSpPr>
        <p:spPr>
          <a:xfrm>
            <a:off x="3933450" y="1482841"/>
            <a:ext cx="1277100" cy="7683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1" name="Google Shape;351;p27"/>
          <p:cNvGrpSpPr/>
          <p:nvPr/>
        </p:nvGrpSpPr>
        <p:grpSpPr>
          <a:xfrm>
            <a:off x="-765775" y="-1733573"/>
            <a:ext cx="11760679" cy="8694272"/>
            <a:chOff x="-765775" y="-1733573"/>
            <a:chExt cx="11760679" cy="8694272"/>
          </a:xfrm>
        </p:grpSpPr>
        <p:grpSp>
          <p:nvGrpSpPr>
            <p:cNvPr id="352" name="Google Shape;352;p27"/>
            <p:cNvGrpSpPr/>
            <p:nvPr/>
          </p:nvGrpSpPr>
          <p:grpSpPr>
            <a:xfrm>
              <a:off x="6744106" y="2623328"/>
              <a:ext cx="2848550" cy="4337371"/>
              <a:chOff x="6744106" y="2623328"/>
              <a:chExt cx="2848550" cy="4337371"/>
            </a:xfrm>
          </p:grpSpPr>
          <p:sp>
            <p:nvSpPr>
              <p:cNvPr id="353" name="Google Shape;353;p27"/>
              <p:cNvSpPr/>
              <p:nvPr/>
            </p:nvSpPr>
            <p:spPr>
              <a:xfrm rot="10800000">
                <a:off x="6744106" y="3994302"/>
                <a:ext cx="2734348" cy="2966397"/>
              </a:xfrm>
              <a:custGeom>
                <a:rect b="b" l="l" r="r" t="t"/>
                <a:pathLst>
                  <a:path extrusionOk="0" h="99136" w="91381">
                    <a:moveTo>
                      <a:pt x="77092" y="1"/>
                    </a:moveTo>
                    <a:cubicBezTo>
                      <a:pt x="75139" y="1"/>
                      <a:pt x="73192" y="742"/>
                      <a:pt x="71711" y="2223"/>
                    </a:cubicBezTo>
                    <a:lnTo>
                      <a:pt x="5191" y="68755"/>
                    </a:lnTo>
                    <a:cubicBezTo>
                      <a:pt x="1857" y="72065"/>
                      <a:pt x="0" y="76589"/>
                      <a:pt x="36" y="81292"/>
                    </a:cubicBezTo>
                    <a:cubicBezTo>
                      <a:pt x="48" y="86019"/>
                      <a:pt x="1941" y="90555"/>
                      <a:pt x="5298" y="93889"/>
                    </a:cubicBezTo>
                    <a:cubicBezTo>
                      <a:pt x="8800" y="97385"/>
                      <a:pt x="13392" y="99135"/>
                      <a:pt x="17968" y="99135"/>
                    </a:cubicBezTo>
                    <a:cubicBezTo>
                      <a:pt x="22494" y="99135"/>
                      <a:pt x="27005" y="97424"/>
                      <a:pt x="30432" y="93996"/>
                    </a:cubicBezTo>
                    <a:lnTo>
                      <a:pt x="32921" y="91508"/>
                    </a:lnTo>
                    <a:cubicBezTo>
                      <a:pt x="33111" y="91353"/>
                      <a:pt x="33302" y="91186"/>
                      <a:pt x="33480" y="90996"/>
                    </a:cubicBezTo>
                    <a:lnTo>
                      <a:pt x="88392" y="36084"/>
                    </a:lnTo>
                    <a:cubicBezTo>
                      <a:pt x="91381" y="33096"/>
                      <a:pt x="91369" y="28226"/>
                      <a:pt x="88344" y="25202"/>
                    </a:cubicBezTo>
                    <a:cubicBezTo>
                      <a:pt x="86829" y="23687"/>
                      <a:pt x="84844" y="22928"/>
                      <a:pt x="82865" y="22928"/>
                    </a:cubicBezTo>
                    <a:cubicBezTo>
                      <a:pt x="80909" y="22928"/>
                      <a:pt x="78959" y="23669"/>
                      <a:pt x="77474" y="25154"/>
                    </a:cubicBezTo>
                    <a:lnTo>
                      <a:pt x="19574" y="83054"/>
                    </a:lnTo>
                    <a:cubicBezTo>
                      <a:pt x="19090" y="83538"/>
                      <a:pt x="18452" y="83783"/>
                      <a:pt x="17813" y="83783"/>
                    </a:cubicBezTo>
                    <a:cubicBezTo>
                      <a:pt x="17210" y="83783"/>
                      <a:pt x="16607" y="83565"/>
                      <a:pt x="16133" y="83126"/>
                    </a:cubicBezTo>
                    <a:cubicBezTo>
                      <a:pt x="15657" y="82661"/>
                      <a:pt x="15383" y="82030"/>
                      <a:pt x="15371" y="81364"/>
                    </a:cubicBezTo>
                    <a:cubicBezTo>
                      <a:pt x="15371" y="80721"/>
                      <a:pt x="15621" y="80102"/>
                      <a:pt x="16085" y="79649"/>
                    </a:cubicBezTo>
                    <a:lnTo>
                      <a:pt x="82606" y="13129"/>
                    </a:lnTo>
                    <a:cubicBezTo>
                      <a:pt x="85582" y="10152"/>
                      <a:pt x="85570" y="5283"/>
                      <a:pt x="82558" y="2271"/>
                    </a:cubicBezTo>
                    <a:cubicBezTo>
                      <a:pt x="81044" y="757"/>
                      <a:pt x="79065" y="1"/>
                      <a:pt x="7709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4" name="Google Shape;354;p27"/>
              <p:cNvSpPr/>
              <p:nvPr/>
            </p:nvSpPr>
            <p:spPr>
              <a:xfrm rot="2700000">
                <a:off x="8700805" y="2573233"/>
                <a:ext cx="451589" cy="1432300"/>
              </a:xfrm>
              <a:custGeom>
                <a:rect b="b" l="l" r="r" t="t"/>
                <a:pathLst>
                  <a:path extrusionOk="0" h="33160" w="10455">
                    <a:moveTo>
                      <a:pt x="1" y="0"/>
                    </a:moveTo>
                    <a:lnTo>
                      <a:pt x="1" y="27932"/>
                    </a:lnTo>
                    <a:cubicBezTo>
                      <a:pt x="1" y="30826"/>
                      <a:pt x="2334" y="33159"/>
                      <a:pt x="5228" y="33159"/>
                    </a:cubicBezTo>
                    <a:cubicBezTo>
                      <a:pt x="8109" y="33159"/>
                      <a:pt x="10454" y="30814"/>
                      <a:pt x="10454" y="27932"/>
                    </a:cubicBezTo>
                    <a:lnTo>
                      <a:pt x="1045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55" name="Google Shape;355;p27"/>
            <p:cNvSpPr/>
            <p:nvPr/>
          </p:nvSpPr>
          <p:spPr>
            <a:xfrm rot="10800000">
              <a:off x="8260556" y="-1733573"/>
              <a:ext cx="2734348" cy="2966397"/>
            </a:xfrm>
            <a:custGeom>
              <a:rect b="b" l="l" r="r" t="t"/>
              <a:pathLst>
                <a:path extrusionOk="0" h="99136" w="91381">
                  <a:moveTo>
                    <a:pt x="77092" y="1"/>
                  </a:moveTo>
                  <a:cubicBezTo>
                    <a:pt x="75139" y="1"/>
                    <a:pt x="73192" y="742"/>
                    <a:pt x="71711" y="2223"/>
                  </a:cubicBezTo>
                  <a:lnTo>
                    <a:pt x="5191" y="68755"/>
                  </a:lnTo>
                  <a:cubicBezTo>
                    <a:pt x="1857" y="72065"/>
                    <a:pt x="0" y="76589"/>
                    <a:pt x="36" y="81292"/>
                  </a:cubicBezTo>
                  <a:cubicBezTo>
                    <a:pt x="48" y="86019"/>
                    <a:pt x="1941" y="90555"/>
                    <a:pt x="5298" y="93889"/>
                  </a:cubicBezTo>
                  <a:cubicBezTo>
                    <a:pt x="8800" y="97385"/>
                    <a:pt x="13392" y="99135"/>
                    <a:pt x="17968" y="99135"/>
                  </a:cubicBezTo>
                  <a:cubicBezTo>
                    <a:pt x="22494" y="99135"/>
                    <a:pt x="27005" y="97424"/>
                    <a:pt x="30432" y="93996"/>
                  </a:cubicBezTo>
                  <a:lnTo>
                    <a:pt x="32921" y="91508"/>
                  </a:lnTo>
                  <a:cubicBezTo>
                    <a:pt x="33111" y="91353"/>
                    <a:pt x="33302" y="91186"/>
                    <a:pt x="33480" y="90996"/>
                  </a:cubicBezTo>
                  <a:lnTo>
                    <a:pt x="88392" y="36084"/>
                  </a:lnTo>
                  <a:cubicBezTo>
                    <a:pt x="91381" y="33096"/>
                    <a:pt x="91369" y="28226"/>
                    <a:pt x="88344" y="25202"/>
                  </a:cubicBezTo>
                  <a:cubicBezTo>
                    <a:pt x="86829" y="23687"/>
                    <a:pt x="84844" y="22928"/>
                    <a:pt x="82865" y="22928"/>
                  </a:cubicBezTo>
                  <a:cubicBezTo>
                    <a:pt x="80909" y="22928"/>
                    <a:pt x="78959" y="23669"/>
                    <a:pt x="77474" y="25154"/>
                  </a:cubicBezTo>
                  <a:lnTo>
                    <a:pt x="19574" y="83054"/>
                  </a:lnTo>
                  <a:cubicBezTo>
                    <a:pt x="19090" y="83538"/>
                    <a:pt x="18452" y="83783"/>
                    <a:pt x="17813" y="83783"/>
                  </a:cubicBezTo>
                  <a:cubicBezTo>
                    <a:pt x="17210" y="83783"/>
                    <a:pt x="16607" y="83565"/>
                    <a:pt x="16133" y="83126"/>
                  </a:cubicBezTo>
                  <a:cubicBezTo>
                    <a:pt x="15657" y="82661"/>
                    <a:pt x="15383" y="82030"/>
                    <a:pt x="15371" y="81364"/>
                  </a:cubicBezTo>
                  <a:cubicBezTo>
                    <a:pt x="15371" y="80721"/>
                    <a:pt x="15621" y="80102"/>
                    <a:pt x="16085" y="79649"/>
                  </a:cubicBezTo>
                  <a:lnTo>
                    <a:pt x="82606" y="13129"/>
                  </a:lnTo>
                  <a:cubicBezTo>
                    <a:pt x="85582" y="10152"/>
                    <a:pt x="85570" y="5283"/>
                    <a:pt x="82558" y="2271"/>
                  </a:cubicBezTo>
                  <a:cubicBezTo>
                    <a:pt x="81044" y="757"/>
                    <a:pt x="79065" y="1"/>
                    <a:pt x="770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56" name="Google Shape;356;p27"/>
            <p:cNvGrpSpPr/>
            <p:nvPr/>
          </p:nvGrpSpPr>
          <p:grpSpPr>
            <a:xfrm>
              <a:off x="-765775" y="319175"/>
              <a:ext cx="1269225" cy="1977499"/>
              <a:chOff x="-765775" y="319175"/>
              <a:chExt cx="1269225" cy="1977499"/>
            </a:xfrm>
          </p:grpSpPr>
          <p:grpSp>
            <p:nvGrpSpPr>
              <p:cNvPr id="357" name="Google Shape;357;p27"/>
              <p:cNvGrpSpPr/>
              <p:nvPr/>
            </p:nvGrpSpPr>
            <p:grpSpPr>
              <a:xfrm>
                <a:off x="-765775" y="319175"/>
                <a:ext cx="1269225" cy="740575"/>
                <a:chOff x="4805650" y="2718925"/>
                <a:chExt cx="1269225" cy="740575"/>
              </a:xfrm>
            </p:grpSpPr>
            <p:sp>
              <p:nvSpPr>
                <p:cNvPr id="358" name="Google Shape;358;p27"/>
                <p:cNvSpPr/>
                <p:nvPr/>
              </p:nvSpPr>
              <p:spPr>
                <a:xfrm>
                  <a:off x="4805650" y="2718925"/>
                  <a:ext cx="1269225" cy="198850"/>
                </a:xfrm>
                <a:custGeom>
                  <a:rect b="b" l="l" r="r" t="t"/>
                  <a:pathLst>
                    <a:path extrusionOk="0" h="7954" w="50769">
                      <a:moveTo>
                        <a:pt x="0" y="0"/>
                      </a:moveTo>
                      <a:lnTo>
                        <a:pt x="0" y="5227"/>
                      </a:lnTo>
                      <a:cubicBezTo>
                        <a:pt x="1346" y="5227"/>
                        <a:pt x="1870" y="5560"/>
                        <a:pt x="2822" y="6168"/>
                      </a:cubicBezTo>
                      <a:cubicBezTo>
                        <a:pt x="3989" y="6930"/>
                        <a:pt x="5584" y="7954"/>
                        <a:pt x="8466" y="7954"/>
                      </a:cubicBezTo>
                      <a:cubicBezTo>
                        <a:pt x="11347" y="7954"/>
                        <a:pt x="12943" y="6930"/>
                        <a:pt x="14109" y="6168"/>
                      </a:cubicBezTo>
                      <a:cubicBezTo>
                        <a:pt x="15062" y="5560"/>
                        <a:pt x="15574" y="5227"/>
                        <a:pt x="16919" y="5227"/>
                      </a:cubicBezTo>
                      <a:cubicBezTo>
                        <a:pt x="18265" y="5227"/>
                        <a:pt x="18788" y="5560"/>
                        <a:pt x="19741" y="6168"/>
                      </a:cubicBezTo>
                      <a:cubicBezTo>
                        <a:pt x="20908" y="6930"/>
                        <a:pt x="22503" y="7954"/>
                        <a:pt x="25385" y="7954"/>
                      </a:cubicBezTo>
                      <a:cubicBezTo>
                        <a:pt x="28266" y="7954"/>
                        <a:pt x="29861" y="6930"/>
                        <a:pt x="31028" y="6168"/>
                      </a:cubicBezTo>
                      <a:cubicBezTo>
                        <a:pt x="31981" y="5560"/>
                        <a:pt x="32493" y="5227"/>
                        <a:pt x="33838" y="5227"/>
                      </a:cubicBezTo>
                      <a:cubicBezTo>
                        <a:pt x="35195" y="5227"/>
                        <a:pt x="35707" y="5560"/>
                        <a:pt x="36660" y="6168"/>
                      </a:cubicBezTo>
                      <a:cubicBezTo>
                        <a:pt x="37827" y="6930"/>
                        <a:pt x="39422" y="7954"/>
                        <a:pt x="42303" y="7954"/>
                      </a:cubicBezTo>
                      <a:cubicBezTo>
                        <a:pt x="45185" y="7954"/>
                        <a:pt x="46780" y="6930"/>
                        <a:pt x="47947" y="6168"/>
                      </a:cubicBezTo>
                      <a:cubicBezTo>
                        <a:pt x="48899" y="5560"/>
                        <a:pt x="49423" y="5227"/>
                        <a:pt x="50769" y="5227"/>
                      </a:cubicBezTo>
                      <a:lnTo>
                        <a:pt x="50769" y="0"/>
                      </a:lnTo>
                      <a:cubicBezTo>
                        <a:pt x="47875" y="0"/>
                        <a:pt x="46280" y="1024"/>
                        <a:pt x="45113" y="1786"/>
                      </a:cubicBezTo>
                      <a:cubicBezTo>
                        <a:pt x="44173" y="2393"/>
                        <a:pt x="43649" y="2727"/>
                        <a:pt x="42303" y="2727"/>
                      </a:cubicBezTo>
                      <a:cubicBezTo>
                        <a:pt x="40958" y="2727"/>
                        <a:pt x="40434" y="2393"/>
                        <a:pt x="39493" y="1786"/>
                      </a:cubicBezTo>
                      <a:cubicBezTo>
                        <a:pt x="38327" y="1024"/>
                        <a:pt x="36731" y="0"/>
                        <a:pt x="33838" y="0"/>
                      </a:cubicBezTo>
                      <a:cubicBezTo>
                        <a:pt x="30957" y="0"/>
                        <a:pt x="29361" y="1036"/>
                        <a:pt x="28194" y="1786"/>
                      </a:cubicBezTo>
                      <a:cubicBezTo>
                        <a:pt x="27254" y="2393"/>
                        <a:pt x="26730" y="2727"/>
                        <a:pt x="25385" y="2727"/>
                      </a:cubicBezTo>
                      <a:cubicBezTo>
                        <a:pt x="24039" y="2727"/>
                        <a:pt x="23515" y="2393"/>
                        <a:pt x="22575" y="1786"/>
                      </a:cubicBezTo>
                      <a:cubicBezTo>
                        <a:pt x="21408" y="1024"/>
                        <a:pt x="19812" y="0"/>
                        <a:pt x="16919" y="0"/>
                      </a:cubicBezTo>
                      <a:cubicBezTo>
                        <a:pt x="14038" y="0"/>
                        <a:pt x="12442" y="1036"/>
                        <a:pt x="11276" y="1786"/>
                      </a:cubicBezTo>
                      <a:cubicBezTo>
                        <a:pt x="10335" y="2393"/>
                        <a:pt x="9811" y="2727"/>
                        <a:pt x="8466" y="2727"/>
                      </a:cubicBezTo>
                      <a:cubicBezTo>
                        <a:pt x="7120" y="2727"/>
                        <a:pt x="6596" y="2393"/>
                        <a:pt x="5656" y="1786"/>
                      </a:cubicBezTo>
                      <a:cubicBezTo>
                        <a:pt x="4489" y="1024"/>
                        <a:pt x="2894" y="0"/>
                        <a:pt x="0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59" name="Google Shape;359;p27"/>
                <p:cNvSpPr/>
                <p:nvPr/>
              </p:nvSpPr>
              <p:spPr>
                <a:xfrm>
                  <a:off x="4805650" y="2989775"/>
                  <a:ext cx="1269225" cy="199175"/>
                </a:xfrm>
                <a:custGeom>
                  <a:rect b="b" l="l" r="r" t="t"/>
                  <a:pathLst>
                    <a:path extrusionOk="0" h="7967" w="50769">
                      <a:moveTo>
                        <a:pt x="0" y="1"/>
                      </a:moveTo>
                      <a:lnTo>
                        <a:pt x="0" y="5228"/>
                      </a:lnTo>
                      <a:cubicBezTo>
                        <a:pt x="1346" y="5228"/>
                        <a:pt x="1870" y="5561"/>
                        <a:pt x="2822" y="6180"/>
                      </a:cubicBezTo>
                      <a:cubicBezTo>
                        <a:pt x="3989" y="6930"/>
                        <a:pt x="5584" y="7966"/>
                        <a:pt x="8466" y="7966"/>
                      </a:cubicBezTo>
                      <a:cubicBezTo>
                        <a:pt x="11347" y="7966"/>
                        <a:pt x="12943" y="6918"/>
                        <a:pt x="14109" y="6180"/>
                      </a:cubicBezTo>
                      <a:cubicBezTo>
                        <a:pt x="15062" y="5561"/>
                        <a:pt x="15574" y="5228"/>
                        <a:pt x="16919" y="5228"/>
                      </a:cubicBezTo>
                      <a:cubicBezTo>
                        <a:pt x="18265" y="5228"/>
                        <a:pt x="18788" y="5561"/>
                        <a:pt x="19741" y="6180"/>
                      </a:cubicBezTo>
                      <a:cubicBezTo>
                        <a:pt x="20908" y="6930"/>
                        <a:pt x="22503" y="7966"/>
                        <a:pt x="25385" y="7966"/>
                      </a:cubicBezTo>
                      <a:cubicBezTo>
                        <a:pt x="28266" y="7966"/>
                        <a:pt x="29861" y="6918"/>
                        <a:pt x="31028" y="6180"/>
                      </a:cubicBezTo>
                      <a:cubicBezTo>
                        <a:pt x="31981" y="5561"/>
                        <a:pt x="32493" y="5228"/>
                        <a:pt x="33838" y="5228"/>
                      </a:cubicBezTo>
                      <a:cubicBezTo>
                        <a:pt x="35195" y="5228"/>
                        <a:pt x="35707" y="5561"/>
                        <a:pt x="36660" y="6180"/>
                      </a:cubicBezTo>
                      <a:cubicBezTo>
                        <a:pt x="37827" y="6930"/>
                        <a:pt x="39422" y="7966"/>
                        <a:pt x="42303" y="7966"/>
                      </a:cubicBezTo>
                      <a:cubicBezTo>
                        <a:pt x="45185" y="7966"/>
                        <a:pt x="46780" y="6918"/>
                        <a:pt x="47947" y="6180"/>
                      </a:cubicBezTo>
                      <a:cubicBezTo>
                        <a:pt x="48899" y="5561"/>
                        <a:pt x="49423" y="5228"/>
                        <a:pt x="50769" y="5228"/>
                      </a:cubicBezTo>
                      <a:lnTo>
                        <a:pt x="50769" y="1"/>
                      </a:lnTo>
                      <a:cubicBezTo>
                        <a:pt x="47875" y="1"/>
                        <a:pt x="46280" y="1025"/>
                        <a:pt x="45113" y="1787"/>
                      </a:cubicBezTo>
                      <a:cubicBezTo>
                        <a:pt x="44173" y="2394"/>
                        <a:pt x="43649" y="2739"/>
                        <a:pt x="42303" y="2739"/>
                      </a:cubicBezTo>
                      <a:cubicBezTo>
                        <a:pt x="40958" y="2739"/>
                        <a:pt x="40434" y="2394"/>
                        <a:pt x="39493" y="1787"/>
                      </a:cubicBezTo>
                      <a:cubicBezTo>
                        <a:pt x="38327" y="1025"/>
                        <a:pt x="36731" y="1"/>
                        <a:pt x="33838" y="1"/>
                      </a:cubicBezTo>
                      <a:cubicBezTo>
                        <a:pt x="30957" y="1"/>
                        <a:pt x="29361" y="1049"/>
                        <a:pt x="28194" y="1787"/>
                      </a:cubicBezTo>
                      <a:cubicBezTo>
                        <a:pt x="27254" y="2394"/>
                        <a:pt x="26730" y="2739"/>
                        <a:pt x="25385" y="2739"/>
                      </a:cubicBezTo>
                      <a:cubicBezTo>
                        <a:pt x="24039" y="2739"/>
                        <a:pt x="23515" y="2394"/>
                        <a:pt x="22575" y="1787"/>
                      </a:cubicBezTo>
                      <a:cubicBezTo>
                        <a:pt x="21408" y="1025"/>
                        <a:pt x="19812" y="1"/>
                        <a:pt x="16919" y="1"/>
                      </a:cubicBezTo>
                      <a:cubicBezTo>
                        <a:pt x="14038" y="1"/>
                        <a:pt x="12442" y="1049"/>
                        <a:pt x="11276" y="1787"/>
                      </a:cubicBezTo>
                      <a:cubicBezTo>
                        <a:pt x="10335" y="2394"/>
                        <a:pt x="9811" y="2739"/>
                        <a:pt x="8466" y="2739"/>
                      </a:cubicBezTo>
                      <a:cubicBezTo>
                        <a:pt x="7120" y="2739"/>
                        <a:pt x="6596" y="2394"/>
                        <a:pt x="5656" y="1787"/>
                      </a:cubicBezTo>
                      <a:cubicBezTo>
                        <a:pt x="4489" y="1025"/>
                        <a:pt x="2894" y="1"/>
                        <a:pt x="0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0" name="Google Shape;360;p27"/>
                <p:cNvSpPr/>
                <p:nvPr/>
              </p:nvSpPr>
              <p:spPr>
                <a:xfrm>
                  <a:off x="4805650" y="3260350"/>
                  <a:ext cx="1269225" cy="199150"/>
                </a:xfrm>
                <a:custGeom>
                  <a:rect b="b" l="l" r="r" t="t"/>
                  <a:pathLst>
                    <a:path extrusionOk="0" h="7966" w="50769">
                      <a:moveTo>
                        <a:pt x="0" y="1"/>
                      </a:moveTo>
                      <a:lnTo>
                        <a:pt x="0" y="5227"/>
                      </a:lnTo>
                      <a:cubicBezTo>
                        <a:pt x="1346" y="5227"/>
                        <a:pt x="1870" y="5573"/>
                        <a:pt x="2822" y="6180"/>
                      </a:cubicBezTo>
                      <a:cubicBezTo>
                        <a:pt x="3989" y="6942"/>
                        <a:pt x="5584" y="7966"/>
                        <a:pt x="8466" y="7966"/>
                      </a:cubicBezTo>
                      <a:cubicBezTo>
                        <a:pt x="11347" y="7966"/>
                        <a:pt x="12943" y="6918"/>
                        <a:pt x="14109" y="6180"/>
                      </a:cubicBezTo>
                      <a:cubicBezTo>
                        <a:pt x="15062" y="5573"/>
                        <a:pt x="15574" y="5227"/>
                        <a:pt x="16919" y="5227"/>
                      </a:cubicBezTo>
                      <a:cubicBezTo>
                        <a:pt x="18265" y="5227"/>
                        <a:pt x="18788" y="5573"/>
                        <a:pt x="19741" y="6180"/>
                      </a:cubicBezTo>
                      <a:cubicBezTo>
                        <a:pt x="20908" y="6942"/>
                        <a:pt x="22503" y="7966"/>
                        <a:pt x="25385" y="7966"/>
                      </a:cubicBezTo>
                      <a:cubicBezTo>
                        <a:pt x="28266" y="7966"/>
                        <a:pt x="29861" y="6918"/>
                        <a:pt x="31028" y="6180"/>
                      </a:cubicBezTo>
                      <a:cubicBezTo>
                        <a:pt x="31981" y="5573"/>
                        <a:pt x="32493" y="5227"/>
                        <a:pt x="33838" y="5227"/>
                      </a:cubicBezTo>
                      <a:cubicBezTo>
                        <a:pt x="35195" y="5227"/>
                        <a:pt x="35707" y="5573"/>
                        <a:pt x="36660" y="6180"/>
                      </a:cubicBezTo>
                      <a:cubicBezTo>
                        <a:pt x="37827" y="6942"/>
                        <a:pt x="39422" y="7966"/>
                        <a:pt x="42303" y="7966"/>
                      </a:cubicBezTo>
                      <a:cubicBezTo>
                        <a:pt x="45185" y="7966"/>
                        <a:pt x="46780" y="6918"/>
                        <a:pt x="47947" y="6180"/>
                      </a:cubicBezTo>
                      <a:cubicBezTo>
                        <a:pt x="48899" y="5573"/>
                        <a:pt x="49423" y="5227"/>
                        <a:pt x="50769" y="5227"/>
                      </a:cubicBezTo>
                      <a:lnTo>
                        <a:pt x="50769" y="1"/>
                      </a:lnTo>
                      <a:cubicBezTo>
                        <a:pt x="47875" y="1"/>
                        <a:pt x="46280" y="1036"/>
                        <a:pt x="45113" y="1787"/>
                      </a:cubicBezTo>
                      <a:cubicBezTo>
                        <a:pt x="44173" y="2406"/>
                        <a:pt x="43649" y="2739"/>
                        <a:pt x="42303" y="2739"/>
                      </a:cubicBezTo>
                      <a:cubicBezTo>
                        <a:pt x="40958" y="2739"/>
                        <a:pt x="40434" y="2406"/>
                        <a:pt x="39493" y="1787"/>
                      </a:cubicBezTo>
                      <a:cubicBezTo>
                        <a:pt x="38327" y="1036"/>
                        <a:pt x="36731" y="1"/>
                        <a:pt x="33838" y="1"/>
                      </a:cubicBezTo>
                      <a:cubicBezTo>
                        <a:pt x="30957" y="1"/>
                        <a:pt x="29361" y="1036"/>
                        <a:pt x="28194" y="1787"/>
                      </a:cubicBezTo>
                      <a:cubicBezTo>
                        <a:pt x="27254" y="2406"/>
                        <a:pt x="26730" y="2739"/>
                        <a:pt x="25385" y="2739"/>
                      </a:cubicBezTo>
                      <a:cubicBezTo>
                        <a:pt x="24039" y="2739"/>
                        <a:pt x="23515" y="2406"/>
                        <a:pt x="22575" y="1787"/>
                      </a:cubicBezTo>
                      <a:cubicBezTo>
                        <a:pt x="21408" y="1036"/>
                        <a:pt x="19812" y="1"/>
                        <a:pt x="16919" y="1"/>
                      </a:cubicBezTo>
                      <a:cubicBezTo>
                        <a:pt x="14038" y="1"/>
                        <a:pt x="12442" y="1036"/>
                        <a:pt x="11276" y="1787"/>
                      </a:cubicBezTo>
                      <a:cubicBezTo>
                        <a:pt x="10335" y="2406"/>
                        <a:pt x="9811" y="2739"/>
                        <a:pt x="8466" y="2739"/>
                      </a:cubicBezTo>
                      <a:cubicBezTo>
                        <a:pt x="7120" y="2739"/>
                        <a:pt x="6596" y="2406"/>
                        <a:pt x="5656" y="1787"/>
                      </a:cubicBezTo>
                      <a:cubicBezTo>
                        <a:pt x="4489" y="1036"/>
                        <a:pt x="2894" y="1"/>
                        <a:pt x="0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61" name="Google Shape;361;p27"/>
              <p:cNvGrpSpPr/>
              <p:nvPr/>
            </p:nvGrpSpPr>
            <p:grpSpPr>
              <a:xfrm rot="5400000">
                <a:off x="54776" y="1881412"/>
                <a:ext cx="629225" cy="201300"/>
                <a:chOff x="2678325" y="4703600"/>
                <a:chExt cx="629225" cy="201300"/>
              </a:xfrm>
            </p:grpSpPr>
            <p:sp>
              <p:nvSpPr>
                <p:cNvPr id="362" name="Google Shape;362;p27"/>
                <p:cNvSpPr/>
                <p:nvPr/>
              </p:nvSpPr>
              <p:spPr>
                <a:xfrm>
                  <a:off x="2678325" y="4703600"/>
                  <a:ext cx="201300" cy="2013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3" name="Google Shape;363;p27"/>
                <p:cNvSpPr/>
                <p:nvPr/>
              </p:nvSpPr>
              <p:spPr>
                <a:xfrm>
                  <a:off x="3106250" y="4703600"/>
                  <a:ext cx="201300" cy="2013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sp>
        <p:nvSpPr>
          <p:cNvPr id="364" name="Google Shape;364;p27"/>
          <p:cNvSpPr txBox="1"/>
          <p:nvPr>
            <p:ph type="title"/>
          </p:nvPr>
        </p:nvSpPr>
        <p:spPr>
          <a:xfrm>
            <a:off x="720000" y="445025"/>
            <a:ext cx="7704000" cy="10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5" name="Google Shape;365;p27"/>
          <p:cNvSpPr txBox="1"/>
          <p:nvPr>
            <p:ph idx="1" type="body"/>
          </p:nvPr>
        </p:nvSpPr>
        <p:spPr>
          <a:xfrm>
            <a:off x="720000" y="1619250"/>
            <a:ext cx="7704000" cy="29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naheim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Roboto Condensed Light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Roboto Condensed Light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Roboto Condensed Light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Roboto Condensed Light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Roboto Condensed Light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Roboto Condensed Light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Roboto Condensed Light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Roboto Condensed Light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7" name="Google Shape;367;p28"/>
          <p:cNvGrpSpPr/>
          <p:nvPr/>
        </p:nvGrpSpPr>
        <p:grpSpPr>
          <a:xfrm>
            <a:off x="-990387" y="-239425"/>
            <a:ext cx="12536087" cy="7456824"/>
            <a:chOff x="-990387" y="-239425"/>
            <a:chExt cx="12536087" cy="7456824"/>
          </a:xfrm>
        </p:grpSpPr>
        <p:grpSp>
          <p:nvGrpSpPr>
            <p:cNvPr id="368" name="Google Shape;368;p28"/>
            <p:cNvGrpSpPr/>
            <p:nvPr/>
          </p:nvGrpSpPr>
          <p:grpSpPr>
            <a:xfrm rot="5400000">
              <a:off x="4285643" y="124788"/>
              <a:ext cx="572695" cy="9412228"/>
              <a:chOff x="6539500" y="1042525"/>
              <a:chExt cx="346500" cy="3551650"/>
            </a:xfrm>
          </p:grpSpPr>
          <p:sp>
            <p:nvSpPr>
              <p:cNvPr id="369" name="Google Shape;369;p28"/>
              <p:cNvSpPr/>
              <p:nvPr/>
            </p:nvSpPr>
            <p:spPr>
              <a:xfrm>
                <a:off x="6539500" y="1042525"/>
                <a:ext cx="67000" cy="3551650"/>
              </a:xfrm>
              <a:custGeom>
                <a:rect b="b" l="l" r="r" t="t"/>
                <a:pathLst>
                  <a:path extrusionOk="0" h="142066" w="2680">
                    <a:moveTo>
                      <a:pt x="0" y="0"/>
                    </a:moveTo>
                    <a:lnTo>
                      <a:pt x="0" y="142065"/>
                    </a:lnTo>
                    <a:lnTo>
                      <a:pt x="2679" y="142065"/>
                    </a:lnTo>
                    <a:lnTo>
                      <a:pt x="267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0" name="Google Shape;370;p28"/>
              <p:cNvSpPr/>
              <p:nvPr/>
            </p:nvSpPr>
            <p:spPr>
              <a:xfrm>
                <a:off x="6679400" y="1042525"/>
                <a:ext cx="66700" cy="3551650"/>
              </a:xfrm>
              <a:custGeom>
                <a:rect b="b" l="l" r="r" t="t"/>
                <a:pathLst>
                  <a:path extrusionOk="0" h="142066" w="2668">
                    <a:moveTo>
                      <a:pt x="0" y="0"/>
                    </a:moveTo>
                    <a:lnTo>
                      <a:pt x="0" y="142065"/>
                    </a:lnTo>
                    <a:lnTo>
                      <a:pt x="2667" y="142065"/>
                    </a:lnTo>
                    <a:lnTo>
                      <a:pt x="266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1" name="Google Shape;371;p28"/>
              <p:cNvSpPr/>
              <p:nvPr/>
            </p:nvSpPr>
            <p:spPr>
              <a:xfrm>
                <a:off x="6819000" y="1042525"/>
                <a:ext cx="67000" cy="3551650"/>
              </a:xfrm>
              <a:custGeom>
                <a:rect b="b" l="l" r="r" t="t"/>
                <a:pathLst>
                  <a:path extrusionOk="0" h="142066" w="2680">
                    <a:moveTo>
                      <a:pt x="0" y="0"/>
                    </a:moveTo>
                    <a:lnTo>
                      <a:pt x="0" y="142065"/>
                    </a:lnTo>
                    <a:lnTo>
                      <a:pt x="2679" y="142065"/>
                    </a:lnTo>
                    <a:lnTo>
                      <a:pt x="267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72" name="Google Shape;372;p28"/>
            <p:cNvGrpSpPr/>
            <p:nvPr/>
          </p:nvGrpSpPr>
          <p:grpSpPr>
            <a:xfrm flipH="1" rot="5400000">
              <a:off x="-248139" y="226900"/>
              <a:ext cx="1269225" cy="740575"/>
              <a:chOff x="4805650" y="2718925"/>
              <a:chExt cx="1269225" cy="740575"/>
            </a:xfrm>
          </p:grpSpPr>
          <p:sp>
            <p:nvSpPr>
              <p:cNvPr id="373" name="Google Shape;373;p28"/>
              <p:cNvSpPr/>
              <p:nvPr/>
            </p:nvSpPr>
            <p:spPr>
              <a:xfrm>
                <a:off x="4805650" y="2718925"/>
                <a:ext cx="1269225" cy="198850"/>
              </a:xfrm>
              <a:custGeom>
                <a:rect b="b" l="l" r="r" t="t"/>
                <a:pathLst>
                  <a:path extrusionOk="0" h="7954" w="50769">
                    <a:moveTo>
                      <a:pt x="0" y="0"/>
                    </a:moveTo>
                    <a:lnTo>
                      <a:pt x="0" y="5227"/>
                    </a:lnTo>
                    <a:cubicBezTo>
                      <a:pt x="1346" y="5227"/>
                      <a:pt x="1870" y="5560"/>
                      <a:pt x="2822" y="6168"/>
                    </a:cubicBezTo>
                    <a:cubicBezTo>
                      <a:pt x="3989" y="6930"/>
                      <a:pt x="5584" y="7954"/>
                      <a:pt x="8466" y="7954"/>
                    </a:cubicBezTo>
                    <a:cubicBezTo>
                      <a:pt x="11347" y="7954"/>
                      <a:pt x="12943" y="6930"/>
                      <a:pt x="14109" y="6168"/>
                    </a:cubicBezTo>
                    <a:cubicBezTo>
                      <a:pt x="15062" y="5560"/>
                      <a:pt x="15574" y="5227"/>
                      <a:pt x="16919" y="5227"/>
                    </a:cubicBezTo>
                    <a:cubicBezTo>
                      <a:pt x="18265" y="5227"/>
                      <a:pt x="18788" y="5560"/>
                      <a:pt x="19741" y="6168"/>
                    </a:cubicBezTo>
                    <a:cubicBezTo>
                      <a:pt x="20908" y="6930"/>
                      <a:pt x="22503" y="7954"/>
                      <a:pt x="25385" y="7954"/>
                    </a:cubicBezTo>
                    <a:cubicBezTo>
                      <a:pt x="28266" y="7954"/>
                      <a:pt x="29861" y="6930"/>
                      <a:pt x="31028" y="6168"/>
                    </a:cubicBezTo>
                    <a:cubicBezTo>
                      <a:pt x="31981" y="5560"/>
                      <a:pt x="32493" y="5227"/>
                      <a:pt x="33838" y="5227"/>
                    </a:cubicBezTo>
                    <a:cubicBezTo>
                      <a:pt x="35195" y="5227"/>
                      <a:pt x="35707" y="5560"/>
                      <a:pt x="36660" y="6168"/>
                    </a:cubicBezTo>
                    <a:cubicBezTo>
                      <a:pt x="37827" y="6930"/>
                      <a:pt x="39422" y="7954"/>
                      <a:pt x="42303" y="7954"/>
                    </a:cubicBezTo>
                    <a:cubicBezTo>
                      <a:pt x="45185" y="7954"/>
                      <a:pt x="46780" y="6930"/>
                      <a:pt x="47947" y="6168"/>
                    </a:cubicBezTo>
                    <a:cubicBezTo>
                      <a:pt x="48899" y="5560"/>
                      <a:pt x="49423" y="5227"/>
                      <a:pt x="50769" y="5227"/>
                    </a:cubicBezTo>
                    <a:lnTo>
                      <a:pt x="50769" y="0"/>
                    </a:lnTo>
                    <a:cubicBezTo>
                      <a:pt x="47875" y="0"/>
                      <a:pt x="46280" y="1024"/>
                      <a:pt x="45113" y="1786"/>
                    </a:cubicBezTo>
                    <a:cubicBezTo>
                      <a:pt x="44173" y="2393"/>
                      <a:pt x="43649" y="2727"/>
                      <a:pt x="42303" y="2727"/>
                    </a:cubicBezTo>
                    <a:cubicBezTo>
                      <a:pt x="40958" y="2727"/>
                      <a:pt x="40434" y="2393"/>
                      <a:pt x="39493" y="1786"/>
                    </a:cubicBezTo>
                    <a:cubicBezTo>
                      <a:pt x="38327" y="1024"/>
                      <a:pt x="36731" y="0"/>
                      <a:pt x="33838" y="0"/>
                    </a:cubicBezTo>
                    <a:cubicBezTo>
                      <a:pt x="30957" y="0"/>
                      <a:pt x="29361" y="1036"/>
                      <a:pt x="28194" y="1786"/>
                    </a:cubicBezTo>
                    <a:cubicBezTo>
                      <a:pt x="27254" y="2393"/>
                      <a:pt x="26730" y="2727"/>
                      <a:pt x="25385" y="2727"/>
                    </a:cubicBezTo>
                    <a:cubicBezTo>
                      <a:pt x="24039" y="2727"/>
                      <a:pt x="23515" y="2393"/>
                      <a:pt x="22575" y="1786"/>
                    </a:cubicBezTo>
                    <a:cubicBezTo>
                      <a:pt x="21408" y="1024"/>
                      <a:pt x="19812" y="0"/>
                      <a:pt x="16919" y="0"/>
                    </a:cubicBezTo>
                    <a:cubicBezTo>
                      <a:pt x="14038" y="0"/>
                      <a:pt x="12442" y="1036"/>
                      <a:pt x="11276" y="1786"/>
                    </a:cubicBezTo>
                    <a:cubicBezTo>
                      <a:pt x="10335" y="2393"/>
                      <a:pt x="9811" y="2727"/>
                      <a:pt x="8466" y="2727"/>
                    </a:cubicBezTo>
                    <a:cubicBezTo>
                      <a:pt x="7120" y="2727"/>
                      <a:pt x="6596" y="2393"/>
                      <a:pt x="5656" y="1786"/>
                    </a:cubicBezTo>
                    <a:cubicBezTo>
                      <a:pt x="4489" y="1024"/>
                      <a:pt x="2894" y="0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4" name="Google Shape;374;p28"/>
              <p:cNvSpPr/>
              <p:nvPr/>
            </p:nvSpPr>
            <p:spPr>
              <a:xfrm>
                <a:off x="4805650" y="2989775"/>
                <a:ext cx="1269225" cy="199175"/>
              </a:xfrm>
              <a:custGeom>
                <a:rect b="b" l="l" r="r" t="t"/>
                <a:pathLst>
                  <a:path extrusionOk="0" h="7967" w="50769">
                    <a:moveTo>
                      <a:pt x="0" y="1"/>
                    </a:moveTo>
                    <a:lnTo>
                      <a:pt x="0" y="5228"/>
                    </a:lnTo>
                    <a:cubicBezTo>
                      <a:pt x="1346" y="5228"/>
                      <a:pt x="1870" y="5561"/>
                      <a:pt x="2822" y="6180"/>
                    </a:cubicBezTo>
                    <a:cubicBezTo>
                      <a:pt x="3989" y="6930"/>
                      <a:pt x="5584" y="7966"/>
                      <a:pt x="8466" y="7966"/>
                    </a:cubicBezTo>
                    <a:cubicBezTo>
                      <a:pt x="11347" y="7966"/>
                      <a:pt x="12943" y="6918"/>
                      <a:pt x="14109" y="6180"/>
                    </a:cubicBezTo>
                    <a:cubicBezTo>
                      <a:pt x="15062" y="5561"/>
                      <a:pt x="15574" y="5228"/>
                      <a:pt x="16919" y="5228"/>
                    </a:cubicBezTo>
                    <a:cubicBezTo>
                      <a:pt x="18265" y="5228"/>
                      <a:pt x="18788" y="5561"/>
                      <a:pt x="19741" y="6180"/>
                    </a:cubicBezTo>
                    <a:cubicBezTo>
                      <a:pt x="20908" y="6930"/>
                      <a:pt x="22503" y="7966"/>
                      <a:pt x="25385" y="7966"/>
                    </a:cubicBezTo>
                    <a:cubicBezTo>
                      <a:pt x="28266" y="7966"/>
                      <a:pt x="29861" y="6918"/>
                      <a:pt x="31028" y="6180"/>
                    </a:cubicBezTo>
                    <a:cubicBezTo>
                      <a:pt x="31981" y="5561"/>
                      <a:pt x="32493" y="5228"/>
                      <a:pt x="33838" y="5228"/>
                    </a:cubicBezTo>
                    <a:cubicBezTo>
                      <a:pt x="35195" y="5228"/>
                      <a:pt x="35707" y="5561"/>
                      <a:pt x="36660" y="6180"/>
                    </a:cubicBezTo>
                    <a:cubicBezTo>
                      <a:pt x="37827" y="6930"/>
                      <a:pt x="39422" y="7966"/>
                      <a:pt x="42303" y="7966"/>
                    </a:cubicBezTo>
                    <a:cubicBezTo>
                      <a:pt x="45185" y="7966"/>
                      <a:pt x="46780" y="6918"/>
                      <a:pt x="47947" y="6180"/>
                    </a:cubicBezTo>
                    <a:cubicBezTo>
                      <a:pt x="48899" y="5561"/>
                      <a:pt x="49423" y="5228"/>
                      <a:pt x="50769" y="5228"/>
                    </a:cubicBezTo>
                    <a:lnTo>
                      <a:pt x="50769" y="1"/>
                    </a:lnTo>
                    <a:cubicBezTo>
                      <a:pt x="47875" y="1"/>
                      <a:pt x="46280" y="1025"/>
                      <a:pt x="45113" y="1787"/>
                    </a:cubicBezTo>
                    <a:cubicBezTo>
                      <a:pt x="44173" y="2394"/>
                      <a:pt x="43649" y="2739"/>
                      <a:pt x="42303" y="2739"/>
                    </a:cubicBezTo>
                    <a:cubicBezTo>
                      <a:pt x="40958" y="2739"/>
                      <a:pt x="40434" y="2394"/>
                      <a:pt x="39493" y="1787"/>
                    </a:cubicBezTo>
                    <a:cubicBezTo>
                      <a:pt x="38327" y="1025"/>
                      <a:pt x="36731" y="1"/>
                      <a:pt x="33838" y="1"/>
                    </a:cubicBezTo>
                    <a:cubicBezTo>
                      <a:pt x="30957" y="1"/>
                      <a:pt x="29361" y="1049"/>
                      <a:pt x="28194" y="1787"/>
                    </a:cubicBezTo>
                    <a:cubicBezTo>
                      <a:pt x="27254" y="2394"/>
                      <a:pt x="26730" y="2739"/>
                      <a:pt x="25385" y="2739"/>
                    </a:cubicBezTo>
                    <a:cubicBezTo>
                      <a:pt x="24039" y="2739"/>
                      <a:pt x="23515" y="2394"/>
                      <a:pt x="22575" y="1787"/>
                    </a:cubicBezTo>
                    <a:cubicBezTo>
                      <a:pt x="21408" y="1025"/>
                      <a:pt x="19812" y="1"/>
                      <a:pt x="16919" y="1"/>
                    </a:cubicBezTo>
                    <a:cubicBezTo>
                      <a:pt x="14038" y="1"/>
                      <a:pt x="12442" y="1049"/>
                      <a:pt x="11276" y="1787"/>
                    </a:cubicBezTo>
                    <a:cubicBezTo>
                      <a:pt x="10335" y="2394"/>
                      <a:pt x="9811" y="2739"/>
                      <a:pt x="8466" y="2739"/>
                    </a:cubicBezTo>
                    <a:cubicBezTo>
                      <a:pt x="7120" y="2739"/>
                      <a:pt x="6596" y="2394"/>
                      <a:pt x="5656" y="1787"/>
                    </a:cubicBezTo>
                    <a:cubicBezTo>
                      <a:pt x="4489" y="1025"/>
                      <a:pt x="2894" y="1"/>
                      <a:pt x="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5" name="Google Shape;375;p28"/>
              <p:cNvSpPr/>
              <p:nvPr/>
            </p:nvSpPr>
            <p:spPr>
              <a:xfrm>
                <a:off x="4805650" y="3260350"/>
                <a:ext cx="1269225" cy="199150"/>
              </a:xfrm>
              <a:custGeom>
                <a:rect b="b" l="l" r="r" t="t"/>
                <a:pathLst>
                  <a:path extrusionOk="0" h="7966" w="50769">
                    <a:moveTo>
                      <a:pt x="0" y="1"/>
                    </a:moveTo>
                    <a:lnTo>
                      <a:pt x="0" y="5227"/>
                    </a:lnTo>
                    <a:cubicBezTo>
                      <a:pt x="1346" y="5227"/>
                      <a:pt x="1870" y="5573"/>
                      <a:pt x="2822" y="6180"/>
                    </a:cubicBezTo>
                    <a:cubicBezTo>
                      <a:pt x="3989" y="6942"/>
                      <a:pt x="5584" y="7966"/>
                      <a:pt x="8466" y="7966"/>
                    </a:cubicBezTo>
                    <a:cubicBezTo>
                      <a:pt x="11347" y="7966"/>
                      <a:pt x="12943" y="6918"/>
                      <a:pt x="14109" y="6180"/>
                    </a:cubicBezTo>
                    <a:cubicBezTo>
                      <a:pt x="15062" y="5573"/>
                      <a:pt x="15574" y="5227"/>
                      <a:pt x="16919" y="5227"/>
                    </a:cubicBezTo>
                    <a:cubicBezTo>
                      <a:pt x="18265" y="5227"/>
                      <a:pt x="18788" y="5573"/>
                      <a:pt x="19741" y="6180"/>
                    </a:cubicBezTo>
                    <a:cubicBezTo>
                      <a:pt x="20908" y="6942"/>
                      <a:pt x="22503" y="7966"/>
                      <a:pt x="25385" y="7966"/>
                    </a:cubicBezTo>
                    <a:cubicBezTo>
                      <a:pt x="28266" y="7966"/>
                      <a:pt x="29861" y="6918"/>
                      <a:pt x="31028" y="6180"/>
                    </a:cubicBezTo>
                    <a:cubicBezTo>
                      <a:pt x="31981" y="5573"/>
                      <a:pt x="32493" y="5227"/>
                      <a:pt x="33838" y="5227"/>
                    </a:cubicBezTo>
                    <a:cubicBezTo>
                      <a:pt x="35195" y="5227"/>
                      <a:pt x="35707" y="5573"/>
                      <a:pt x="36660" y="6180"/>
                    </a:cubicBezTo>
                    <a:cubicBezTo>
                      <a:pt x="37827" y="6942"/>
                      <a:pt x="39422" y="7966"/>
                      <a:pt x="42303" y="7966"/>
                    </a:cubicBezTo>
                    <a:cubicBezTo>
                      <a:pt x="45185" y="7966"/>
                      <a:pt x="46780" y="6918"/>
                      <a:pt x="47947" y="6180"/>
                    </a:cubicBezTo>
                    <a:cubicBezTo>
                      <a:pt x="48899" y="5573"/>
                      <a:pt x="49423" y="5227"/>
                      <a:pt x="50769" y="5227"/>
                    </a:cubicBezTo>
                    <a:lnTo>
                      <a:pt x="50769" y="1"/>
                    </a:lnTo>
                    <a:cubicBezTo>
                      <a:pt x="47875" y="1"/>
                      <a:pt x="46280" y="1036"/>
                      <a:pt x="45113" y="1787"/>
                    </a:cubicBezTo>
                    <a:cubicBezTo>
                      <a:pt x="44173" y="2406"/>
                      <a:pt x="43649" y="2739"/>
                      <a:pt x="42303" y="2739"/>
                    </a:cubicBezTo>
                    <a:cubicBezTo>
                      <a:pt x="40958" y="2739"/>
                      <a:pt x="40434" y="2406"/>
                      <a:pt x="39493" y="1787"/>
                    </a:cubicBezTo>
                    <a:cubicBezTo>
                      <a:pt x="38327" y="1036"/>
                      <a:pt x="36731" y="1"/>
                      <a:pt x="33838" y="1"/>
                    </a:cubicBezTo>
                    <a:cubicBezTo>
                      <a:pt x="30957" y="1"/>
                      <a:pt x="29361" y="1036"/>
                      <a:pt x="28194" y="1787"/>
                    </a:cubicBezTo>
                    <a:cubicBezTo>
                      <a:pt x="27254" y="2406"/>
                      <a:pt x="26730" y="2739"/>
                      <a:pt x="25385" y="2739"/>
                    </a:cubicBezTo>
                    <a:cubicBezTo>
                      <a:pt x="24039" y="2739"/>
                      <a:pt x="23515" y="2406"/>
                      <a:pt x="22575" y="1787"/>
                    </a:cubicBezTo>
                    <a:cubicBezTo>
                      <a:pt x="21408" y="1036"/>
                      <a:pt x="19812" y="1"/>
                      <a:pt x="16919" y="1"/>
                    </a:cubicBezTo>
                    <a:cubicBezTo>
                      <a:pt x="14038" y="1"/>
                      <a:pt x="12442" y="1036"/>
                      <a:pt x="11276" y="1787"/>
                    </a:cubicBezTo>
                    <a:cubicBezTo>
                      <a:pt x="10335" y="2406"/>
                      <a:pt x="9811" y="2739"/>
                      <a:pt x="8466" y="2739"/>
                    </a:cubicBezTo>
                    <a:cubicBezTo>
                      <a:pt x="7120" y="2739"/>
                      <a:pt x="6596" y="2406"/>
                      <a:pt x="5656" y="1787"/>
                    </a:cubicBezTo>
                    <a:cubicBezTo>
                      <a:pt x="4489" y="1036"/>
                      <a:pt x="2894" y="1"/>
                      <a:pt x="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76" name="Google Shape;376;p28"/>
            <p:cNvSpPr/>
            <p:nvPr/>
          </p:nvSpPr>
          <p:spPr>
            <a:xfrm flipH="1">
              <a:off x="8118431" y="-239425"/>
              <a:ext cx="2284525" cy="2478400"/>
            </a:xfrm>
            <a:custGeom>
              <a:rect b="b" l="l" r="r" t="t"/>
              <a:pathLst>
                <a:path extrusionOk="0" h="99136" w="91381">
                  <a:moveTo>
                    <a:pt x="77092" y="1"/>
                  </a:moveTo>
                  <a:cubicBezTo>
                    <a:pt x="75139" y="1"/>
                    <a:pt x="73192" y="742"/>
                    <a:pt x="71711" y="2223"/>
                  </a:cubicBezTo>
                  <a:lnTo>
                    <a:pt x="5191" y="68755"/>
                  </a:lnTo>
                  <a:cubicBezTo>
                    <a:pt x="1857" y="72065"/>
                    <a:pt x="0" y="76589"/>
                    <a:pt x="36" y="81292"/>
                  </a:cubicBezTo>
                  <a:cubicBezTo>
                    <a:pt x="48" y="86019"/>
                    <a:pt x="1941" y="90555"/>
                    <a:pt x="5298" y="93889"/>
                  </a:cubicBezTo>
                  <a:cubicBezTo>
                    <a:pt x="8800" y="97385"/>
                    <a:pt x="13392" y="99135"/>
                    <a:pt x="17968" y="99135"/>
                  </a:cubicBezTo>
                  <a:cubicBezTo>
                    <a:pt x="22494" y="99135"/>
                    <a:pt x="27005" y="97424"/>
                    <a:pt x="30432" y="93996"/>
                  </a:cubicBezTo>
                  <a:lnTo>
                    <a:pt x="32921" y="91508"/>
                  </a:lnTo>
                  <a:cubicBezTo>
                    <a:pt x="33111" y="91353"/>
                    <a:pt x="33302" y="91186"/>
                    <a:pt x="33480" y="90996"/>
                  </a:cubicBezTo>
                  <a:lnTo>
                    <a:pt x="88392" y="36084"/>
                  </a:lnTo>
                  <a:cubicBezTo>
                    <a:pt x="91381" y="33096"/>
                    <a:pt x="91369" y="28226"/>
                    <a:pt x="88344" y="25202"/>
                  </a:cubicBezTo>
                  <a:cubicBezTo>
                    <a:pt x="86829" y="23687"/>
                    <a:pt x="84844" y="22928"/>
                    <a:pt x="82865" y="22928"/>
                  </a:cubicBezTo>
                  <a:cubicBezTo>
                    <a:pt x="80909" y="22928"/>
                    <a:pt x="78959" y="23669"/>
                    <a:pt x="77474" y="25154"/>
                  </a:cubicBezTo>
                  <a:lnTo>
                    <a:pt x="19574" y="83054"/>
                  </a:lnTo>
                  <a:cubicBezTo>
                    <a:pt x="19090" y="83538"/>
                    <a:pt x="18452" y="83783"/>
                    <a:pt x="17813" y="83783"/>
                  </a:cubicBezTo>
                  <a:cubicBezTo>
                    <a:pt x="17210" y="83783"/>
                    <a:pt x="16607" y="83565"/>
                    <a:pt x="16133" y="83126"/>
                  </a:cubicBezTo>
                  <a:cubicBezTo>
                    <a:pt x="15657" y="82661"/>
                    <a:pt x="15383" y="82030"/>
                    <a:pt x="15371" y="81364"/>
                  </a:cubicBezTo>
                  <a:cubicBezTo>
                    <a:pt x="15371" y="80721"/>
                    <a:pt x="15621" y="80102"/>
                    <a:pt x="16085" y="79649"/>
                  </a:cubicBezTo>
                  <a:lnTo>
                    <a:pt x="82606" y="13129"/>
                  </a:lnTo>
                  <a:cubicBezTo>
                    <a:pt x="85582" y="10152"/>
                    <a:pt x="85570" y="5283"/>
                    <a:pt x="82558" y="2271"/>
                  </a:cubicBezTo>
                  <a:cubicBezTo>
                    <a:pt x="81044" y="757"/>
                    <a:pt x="79065" y="1"/>
                    <a:pt x="770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28"/>
            <p:cNvSpPr/>
            <p:nvPr/>
          </p:nvSpPr>
          <p:spPr>
            <a:xfrm flipH="1" rot="10800000">
              <a:off x="8167801" y="3552837"/>
              <a:ext cx="3377899" cy="3664562"/>
            </a:xfrm>
            <a:custGeom>
              <a:rect b="b" l="l" r="r" t="t"/>
              <a:pathLst>
                <a:path extrusionOk="0" h="99136" w="91381">
                  <a:moveTo>
                    <a:pt x="77092" y="1"/>
                  </a:moveTo>
                  <a:cubicBezTo>
                    <a:pt x="75139" y="1"/>
                    <a:pt x="73192" y="742"/>
                    <a:pt x="71711" y="2223"/>
                  </a:cubicBezTo>
                  <a:lnTo>
                    <a:pt x="5191" y="68755"/>
                  </a:lnTo>
                  <a:cubicBezTo>
                    <a:pt x="1857" y="72065"/>
                    <a:pt x="0" y="76589"/>
                    <a:pt x="36" y="81292"/>
                  </a:cubicBezTo>
                  <a:cubicBezTo>
                    <a:pt x="48" y="86019"/>
                    <a:pt x="1941" y="90555"/>
                    <a:pt x="5298" y="93889"/>
                  </a:cubicBezTo>
                  <a:cubicBezTo>
                    <a:pt x="8800" y="97385"/>
                    <a:pt x="13392" y="99135"/>
                    <a:pt x="17968" y="99135"/>
                  </a:cubicBezTo>
                  <a:cubicBezTo>
                    <a:pt x="22494" y="99135"/>
                    <a:pt x="27005" y="97424"/>
                    <a:pt x="30432" y="93996"/>
                  </a:cubicBezTo>
                  <a:lnTo>
                    <a:pt x="32921" y="91508"/>
                  </a:lnTo>
                  <a:cubicBezTo>
                    <a:pt x="33111" y="91353"/>
                    <a:pt x="33302" y="91186"/>
                    <a:pt x="33480" y="90996"/>
                  </a:cubicBezTo>
                  <a:lnTo>
                    <a:pt x="88392" y="36084"/>
                  </a:lnTo>
                  <a:cubicBezTo>
                    <a:pt x="91381" y="33096"/>
                    <a:pt x="91369" y="28226"/>
                    <a:pt x="88344" y="25202"/>
                  </a:cubicBezTo>
                  <a:cubicBezTo>
                    <a:pt x="86829" y="23687"/>
                    <a:pt x="84844" y="22928"/>
                    <a:pt x="82865" y="22928"/>
                  </a:cubicBezTo>
                  <a:cubicBezTo>
                    <a:pt x="80909" y="22928"/>
                    <a:pt x="78959" y="23669"/>
                    <a:pt x="77474" y="25154"/>
                  </a:cubicBezTo>
                  <a:lnTo>
                    <a:pt x="19574" y="83054"/>
                  </a:lnTo>
                  <a:cubicBezTo>
                    <a:pt x="19090" y="83538"/>
                    <a:pt x="18452" y="83783"/>
                    <a:pt x="17813" y="83783"/>
                  </a:cubicBezTo>
                  <a:cubicBezTo>
                    <a:pt x="17210" y="83783"/>
                    <a:pt x="16607" y="83565"/>
                    <a:pt x="16133" y="83126"/>
                  </a:cubicBezTo>
                  <a:cubicBezTo>
                    <a:pt x="15657" y="82661"/>
                    <a:pt x="15383" y="82030"/>
                    <a:pt x="15371" y="81364"/>
                  </a:cubicBezTo>
                  <a:cubicBezTo>
                    <a:pt x="15371" y="80721"/>
                    <a:pt x="15621" y="80102"/>
                    <a:pt x="16085" y="79649"/>
                  </a:cubicBezTo>
                  <a:lnTo>
                    <a:pt x="82606" y="13129"/>
                  </a:lnTo>
                  <a:cubicBezTo>
                    <a:pt x="85582" y="10152"/>
                    <a:pt x="85570" y="5283"/>
                    <a:pt x="82558" y="2271"/>
                  </a:cubicBezTo>
                  <a:cubicBezTo>
                    <a:pt x="81044" y="757"/>
                    <a:pt x="79065" y="1"/>
                    <a:pt x="770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8" name="Google Shape;378;p28"/>
            <p:cNvGrpSpPr/>
            <p:nvPr/>
          </p:nvGrpSpPr>
          <p:grpSpPr>
            <a:xfrm flipH="1">
              <a:off x="-990387" y="3278592"/>
              <a:ext cx="3304431" cy="2359299"/>
              <a:chOff x="6398434" y="3874100"/>
              <a:chExt cx="2343070" cy="1672905"/>
            </a:xfrm>
          </p:grpSpPr>
          <p:sp>
            <p:nvSpPr>
              <p:cNvPr id="379" name="Google Shape;379;p28"/>
              <p:cNvSpPr/>
              <p:nvPr/>
            </p:nvSpPr>
            <p:spPr>
              <a:xfrm rot="-8100197">
                <a:off x="7743857" y="3688660"/>
                <a:ext cx="322197" cy="2043785"/>
              </a:xfrm>
              <a:custGeom>
                <a:rect b="b" l="l" r="r" t="t"/>
                <a:pathLst>
                  <a:path extrusionOk="0" h="66319" w="10455">
                    <a:moveTo>
                      <a:pt x="1" y="1"/>
                    </a:moveTo>
                    <a:lnTo>
                      <a:pt x="1" y="61091"/>
                    </a:lnTo>
                    <a:cubicBezTo>
                      <a:pt x="1" y="63985"/>
                      <a:pt x="2334" y="66318"/>
                      <a:pt x="5227" y="66318"/>
                    </a:cubicBezTo>
                    <a:cubicBezTo>
                      <a:pt x="8109" y="66318"/>
                      <a:pt x="10454" y="63973"/>
                      <a:pt x="10454" y="61091"/>
                    </a:cubicBezTo>
                    <a:lnTo>
                      <a:pt x="1045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0" name="Google Shape;380;p28"/>
              <p:cNvSpPr/>
              <p:nvPr/>
            </p:nvSpPr>
            <p:spPr>
              <a:xfrm rot="-8100197">
                <a:off x="6712576" y="4517273"/>
                <a:ext cx="322197" cy="1021908"/>
              </a:xfrm>
              <a:custGeom>
                <a:rect b="b" l="l" r="r" t="t"/>
                <a:pathLst>
                  <a:path extrusionOk="0" h="33160" w="10455">
                    <a:moveTo>
                      <a:pt x="1" y="0"/>
                    </a:moveTo>
                    <a:lnTo>
                      <a:pt x="1" y="27932"/>
                    </a:lnTo>
                    <a:cubicBezTo>
                      <a:pt x="1" y="30826"/>
                      <a:pt x="2334" y="33159"/>
                      <a:pt x="5228" y="33159"/>
                    </a:cubicBezTo>
                    <a:cubicBezTo>
                      <a:pt x="8109" y="33159"/>
                      <a:pt x="10454" y="30814"/>
                      <a:pt x="10454" y="27932"/>
                    </a:cubicBezTo>
                    <a:lnTo>
                      <a:pt x="1045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81" name="Google Shape;381;p28"/>
          <p:cNvSpPr txBox="1"/>
          <p:nvPr>
            <p:ph idx="1" type="subTitle"/>
          </p:nvPr>
        </p:nvSpPr>
        <p:spPr>
          <a:xfrm>
            <a:off x="1481263" y="2146203"/>
            <a:ext cx="2907600" cy="47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382" name="Google Shape;382;p28"/>
          <p:cNvSpPr txBox="1"/>
          <p:nvPr>
            <p:ph idx="2" type="subTitle"/>
          </p:nvPr>
        </p:nvSpPr>
        <p:spPr>
          <a:xfrm>
            <a:off x="4755138" y="2146203"/>
            <a:ext cx="2907600" cy="47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383" name="Google Shape;383;p28"/>
          <p:cNvSpPr txBox="1"/>
          <p:nvPr>
            <p:ph idx="3" type="subTitle"/>
          </p:nvPr>
        </p:nvSpPr>
        <p:spPr>
          <a:xfrm>
            <a:off x="1481263" y="2585250"/>
            <a:ext cx="2907600" cy="128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84" name="Google Shape;384;p28"/>
          <p:cNvSpPr txBox="1"/>
          <p:nvPr>
            <p:ph idx="4" type="subTitle"/>
          </p:nvPr>
        </p:nvSpPr>
        <p:spPr>
          <a:xfrm>
            <a:off x="4755138" y="2585250"/>
            <a:ext cx="2907600" cy="128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85" name="Google Shape;385;p2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7" name="Google Shape;387;p29"/>
          <p:cNvGrpSpPr/>
          <p:nvPr/>
        </p:nvGrpSpPr>
        <p:grpSpPr>
          <a:xfrm>
            <a:off x="-849921" y="-37425"/>
            <a:ext cx="10068907" cy="6998124"/>
            <a:chOff x="-849921" y="-37425"/>
            <a:chExt cx="10068907" cy="6998124"/>
          </a:xfrm>
        </p:grpSpPr>
        <p:grpSp>
          <p:nvGrpSpPr>
            <p:cNvPr id="388" name="Google Shape;388;p29"/>
            <p:cNvGrpSpPr/>
            <p:nvPr/>
          </p:nvGrpSpPr>
          <p:grpSpPr>
            <a:xfrm flipH="1" rot="5400000">
              <a:off x="8214086" y="226900"/>
              <a:ext cx="1269225" cy="740575"/>
              <a:chOff x="4805650" y="2718925"/>
              <a:chExt cx="1269225" cy="740575"/>
            </a:xfrm>
          </p:grpSpPr>
          <p:sp>
            <p:nvSpPr>
              <p:cNvPr id="389" name="Google Shape;389;p29"/>
              <p:cNvSpPr/>
              <p:nvPr/>
            </p:nvSpPr>
            <p:spPr>
              <a:xfrm>
                <a:off x="4805650" y="2718925"/>
                <a:ext cx="1269225" cy="198850"/>
              </a:xfrm>
              <a:custGeom>
                <a:rect b="b" l="l" r="r" t="t"/>
                <a:pathLst>
                  <a:path extrusionOk="0" h="7954" w="50769">
                    <a:moveTo>
                      <a:pt x="0" y="0"/>
                    </a:moveTo>
                    <a:lnTo>
                      <a:pt x="0" y="5227"/>
                    </a:lnTo>
                    <a:cubicBezTo>
                      <a:pt x="1346" y="5227"/>
                      <a:pt x="1870" y="5560"/>
                      <a:pt x="2822" y="6168"/>
                    </a:cubicBezTo>
                    <a:cubicBezTo>
                      <a:pt x="3989" y="6930"/>
                      <a:pt x="5584" y="7954"/>
                      <a:pt x="8466" y="7954"/>
                    </a:cubicBezTo>
                    <a:cubicBezTo>
                      <a:pt x="11347" y="7954"/>
                      <a:pt x="12943" y="6930"/>
                      <a:pt x="14109" y="6168"/>
                    </a:cubicBezTo>
                    <a:cubicBezTo>
                      <a:pt x="15062" y="5560"/>
                      <a:pt x="15574" y="5227"/>
                      <a:pt x="16919" y="5227"/>
                    </a:cubicBezTo>
                    <a:cubicBezTo>
                      <a:pt x="18265" y="5227"/>
                      <a:pt x="18788" y="5560"/>
                      <a:pt x="19741" y="6168"/>
                    </a:cubicBezTo>
                    <a:cubicBezTo>
                      <a:pt x="20908" y="6930"/>
                      <a:pt x="22503" y="7954"/>
                      <a:pt x="25385" y="7954"/>
                    </a:cubicBezTo>
                    <a:cubicBezTo>
                      <a:pt x="28266" y="7954"/>
                      <a:pt x="29861" y="6930"/>
                      <a:pt x="31028" y="6168"/>
                    </a:cubicBezTo>
                    <a:cubicBezTo>
                      <a:pt x="31981" y="5560"/>
                      <a:pt x="32493" y="5227"/>
                      <a:pt x="33838" y="5227"/>
                    </a:cubicBezTo>
                    <a:cubicBezTo>
                      <a:pt x="35195" y="5227"/>
                      <a:pt x="35707" y="5560"/>
                      <a:pt x="36660" y="6168"/>
                    </a:cubicBezTo>
                    <a:cubicBezTo>
                      <a:pt x="37827" y="6930"/>
                      <a:pt x="39422" y="7954"/>
                      <a:pt x="42303" y="7954"/>
                    </a:cubicBezTo>
                    <a:cubicBezTo>
                      <a:pt x="45185" y="7954"/>
                      <a:pt x="46780" y="6930"/>
                      <a:pt x="47947" y="6168"/>
                    </a:cubicBezTo>
                    <a:cubicBezTo>
                      <a:pt x="48899" y="5560"/>
                      <a:pt x="49423" y="5227"/>
                      <a:pt x="50769" y="5227"/>
                    </a:cubicBezTo>
                    <a:lnTo>
                      <a:pt x="50769" y="0"/>
                    </a:lnTo>
                    <a:cubicBezTo>
                      <a:pt x="47875" y="0"/>
                      <a:pt x="46280" y="1024"/>
                      <a:pt x="45113" y="1786"/>
                    </a:cubicBezTo>
                    <a:cubicBezTo>
                      <a:pt x="44173" y="2393"/>
                      <a:pt x="43649" y="2727"/>
                      <a:pt x="42303" y="2727"/>
                    </a:cubicBezTo>
                    <a:cubicBezTo>
                      <a:pt x="40958" y="2727"/>
                      <a:pt x="40434" y="2393"/>
                      <a:pt x="39493" y="1786"/>
                    </a:cubicBezTo>
                    <a:cubicBezTo>
                      <a:pt x="38327" y="1024"/>
                      <a:pt x="36731" y="0"/>
                      <a:pt x="33838" y="0"/>
                    </a:cubicBezTo>
                    <a:cubicBezTo>
                      <a:pt x="30957" y="0"/>
                      <a:pt x="29361" y="1036"/>
                      <a:pt x="28194" y="1786"/>
                    </a:cubicBezTo>
                    <a:cubicBezTo>
                      <a:pt x="27254" y="2393"/>
                      <a:pt x="26730" y="2727"/>
                      <a:pt x="25385" y="2727"/>
                    </a:cubicBezTo>
                    <a:cubicBezTo>
                      <a:pt x="24039" y="2727"/>
                      <a:pt x="23515" y="2393"/>
                      <a:pt x="22575" y="1786"/>
                    </a:cubicBezTo>
                    <a:cubicBezTo>
                      <a:pt x="21408" y="1024"/>
                      <a:pt x="19812" y="0"/>
                      <a:pt x="16919" y="0"/>
                    </a:cubicBezTo>
                    <a:cubicBezTo>
                      <a:pt x="14038" y="0"/>
                      <a:pt x="12442" y="1036"/>
                      <a:pt x="11276" y="1786"/>
                    </a:cubicBezTo>
                    <a:cubicBezTo>
                      <a:pt x="10335" y="2393"/>
                      <a:pt x="9811" y="2727"/>
                      <a:pt x="8466" y="2727"/>
                    </a:cubicBezTo>
                    <a:cubicBezTo>
                      <a:pt x="7120" y="2727"/>
                      <a:pt x="6596" y="2393"/>
                      <a:pt x="5656" y="1786"/>
                    </a:cubicBezTo>
                    <a:cubicBezTo>
                      <a:pt x="4489" y="1024"/>
                      <a:pt x="2894" y="0"/>
                      <a:pt x="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0" name="Google Shape;390;p29"/>
              <p:cNvSpPr/>
              <p:nvPr/>
            </p:nvSpPr>
            <p:spPr>
              <a:xfrm>
                <a:off x="4805650" y="2989775"/>
                <a:ext cx="1269225" cy="199175"/>
              </a:xfrm>
              <a:custGeom>
                <a:rect b="b" l="l" r="r" t="t"/>
                <a:pathLst>
                  <a:path extrusionOk="0" h="7967" w="50769">
                    <a:moveTo>
                      <a:pt x="0" y="1"/>
                    </a:moveTo>
                    <a:lnTo>
                      <a:pt x="0" y="5228"/>
                    </a:lnTo>
                    <a:cubicBezTo>
                      <a:pt x="1346" y="5228"/>
                      <a:pt x="1870" y="5561"/>
                      <a:pt x="2822" y="6180"/>
                    </a:cubicBezTo>
                    <a:cubicBezTo>
                      <a:pt x="3989" y="6930"/>
                      <a:pt x="5584" y="7966"/>
                      <a:pt x="8466" y="7966"/>
                    </a:cubicBezTo>
                    <a:cubicBezTo>
                      <a:pt x="11347" y="7966"/>
                      <a:pt x="12943" y="6918"/>
                      <a:pt x="14109" y="6180"/>
                    </a:cubicBezTo>
                    <a:cubicBezTo>
                      <a:pt x="15062" y="5561"/>
                      <a:pt x="15574" y="5228"/>
                      <a:pt x="16919" y="5228"/>
                    </a:cubicBezTo>
                    <a:cubicBezTo>
                      <a:pt x="18265" y="5228"/>
                      <a:pt x="18788" y="5561"/>
                      <a:pt x="19741" y="6180"/>
                    </a:cubicBezTo>
                    <a:cubicBezTo>
                      <a:pt x="20908" y="6930"/>
                      <a:pt x="22503" y="7966"/>
                      <a:pt x="25385" y="7966"/>
                    </a:cubicBezTo>
                    <a:cubicBezTo>
                      <a:pt x="28266" y="7966"/>
                      <a:pt x="29861" y="6918"/>
                      <a:pt x="31028" y="6180"/>
                    </a:cubicBezTo>
                    <a:cubicBezTo>
                      <a:pt x="31981" y="5561"/>
                      <a:pt x="32493" y="5228"/>
                      <a:pt x="33838" y="5228"/>
                    </a:cubicBezTo>
                    <a:cubicBezTo>
                      <a:pt x="35195" y="5228"/>
                      <a:pt x="35707" y="5561"/>
                      <a:pt x="36660" y="6180"/>
                    </a:cubicBezTo>
                    <a:cubicBezTo>
                      <a:pt x="37827" y="6930"/>
                      <a:pt x="39422" y="7966"/>
                      <a:pt x="42303" y="7966"/>
                    </a:cubicBezTo>
                    <a:cubicBezTo>
                      <a:pt x="45185" y="7966"/>
                      <a:pt x="46780" y="6918"/>
                      <a:pt x="47947" y="6180"/>
                    </a:cubicBezTo>
                    <a:cubicBezTo>
                      <a:pt x="48899" y="5561"/>
                      <a:pt x="49423" y="5228"/>
                      <a:pt x="50769" y="5228"/>
                    </a:cubicBezTo>
                    <a:lnTo>
                      <a:pt x="50769" y="1"/>
                    </a:lnTo>
                    <a:cubicBezTo>
                      <a:pt x="47875" y="1"/>
                      <a:pt x="46280" y="1025"/>
                      <a:pt x="45113" y="1787"/>
                    </a:cubicBezTo>
                    <a:cubicBezTo>
                      <a:pt x="44173" y="2394"/>
                      <a:pt x="43649" y="2739"/>
                      <a:pt x="42303" y="2739"/>
                    </a:cubicBezTo>
                    <a:cubicBezTo>
                      <a:pt x="40958" y="2739"/>
                      <a:pt x="40434" y="2394"/>
                      <a:pt x="39493" y="1787"/>
                    </a:cubicBezTo>
                    <a:cubicBezTo>
                      <a:pt x="38327" y="1025"/>
                      <a:pt x="36731" y="1"/>
                      <a:pt x="33838" y="1"/>
                    </a:cubicBezTo>
                    <a:cubicBezTo>
                      <a:pt x="30957" y="1"/>
                      <a:pt x="29361" y="1049"/>
                      <a:pt x="28194" y="1787"/>
                    </a:cubicBezTo>
                    <a:cubicBezTo>
                      <a:pt x="27254" y="2394"/>
                      <a:pt x="26730" y="2739"/>
                      <a:pt x="25385" y="2739"/>
                    </a:cubicBezTo>
                    <a:cubicBezTo>
                      <a:pt x="24039" y="2739"/>
                      <a:pt x="23515" y="2394"/>
                      <a:pt x="22575" y="1787"/>
                    </a:cubicBezTo>
                    <a:cubicBezTo>
                      <a:pt x="21408" y="1025"/>
                      <a:pt x="19812" y="1"/>
                      <a:pt x="16919" y="1"/>
                    </a:cubicBezTo>
                    <a:cubicBezTo>
                      <a:pt x="14038" y="1"/>
                      <a:pt x="12442" y="1049"/>
                      <a:pt x="11276" y="1787"/>
                    </a:cubicBezTo>
                    <a:cubicBezTo>
                      <a:pt x="10335" y="2394"/>
                      <a:pt x="9811" y="2739"/>
                      <a:pt x="8466" y="2739"/>
                    </a:cubicBezTo>
                    <a:cubicBezTo>
                      <a:pt x="7120" y="2739"/>
                      <a:pt x="6596" y="2394"/>
                      <a:pt x="5656" y="1787"/>
                    </a:cubicBezTo>
                    <a:cubicBezTo>
                      <a:pt x="4489" y="1025"/>
                      <a:pt x="2894" y="1"/>
                      <a:pt x="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1" name="Google Shape;391;p29"/>
              <p:cNvSpPr/>
              <p:nvPr/>
            </p:nvSpPr>
            <p:spPr>
              <a:xfrm>
                <a:off x="4805650" y="3260350"/>
                <a:ext cx="1269225" cy="199150"/>
              </a:xfrm>
              <a:custGeom>
                <a:rect b="b" l="l" r="r" t="t"/>
                <a:pathLst>
                  <a:path extrusionOk="0" h="7966" w="50769">
                    <a:moveTo>
                      <a:pt x="0" y="1"/>
                    </a:moveTo>
                    <a:lnTo>
                      <a:pt x="0" y="5227"/>
                    </a:lnTo>
                    <a:cubicBezTo>
                      <a:pt x="1346" y="5227"/>
                      <a:pt x="1870" y="5573"/>
                      <a:pt x="2822" y="6180"/>
                    </a:cubicBezTo>
                    <a:cubicBezTo>
                      <a:pt x="3989" y="6942"/>
                      <a:pt x="5584" y="7966"/>
                      <a:pt x="8466" y="7966"/>
                    </a:cubicBezTo>
                    <a:cubicBezTo>
                      <a:pt x="11347" y="7966"/>
                      <a:pt x="12943" y="6918"/>
                      <a:pt x="14109" y="6180"/>
                    </a:cubicBezTo>
                    <a:cubicBezTo>
                      <a:pt x="15062" y="5573"/>
                      <a:pt x="15574" y="5227"/>
                      <a:pt x="16919" y="5227"/>
                    </a:cubicBezTo>
                    <a:cubicBezTo>
                      <a:pt x="18265" y="5227"/>
                      <a:pt x="18788" y="5573"/>
                      <a:pt x="19741" y="6180"/>
                    </a:cubicBezTo>
                    <a:cubicBezTo>
                      <a:pt x="20908" y="6942"/>
                      <a:pt x="22503" y="7966"/>
                      <a:pt x="25385" y="7966"/>
                    </a:cubicBezTo>
                    <a:cubicBezTo>
                      <a:pt x="28266" y="7966"/>
                      <a:pt x="29861" y="6918"/>
                      <a:pt x="31028" y="6180"/>
                    </a:cubicBezTo>
                    <a:cubicBezTo>
                      <a:pt x="31981" y="5573"/>
                      <a:pt x="32493" y="5227"/>
                      <a:pt x="33838" y="5227"/>
                    </a:cubicBezTo>
                    <a:cubicBezTo>
                      <a:pt x="35195" y="5227"/>
                      <a:pt x="35707" y="5573"/>
                      <a:pt x="36660" y="6180"/>
                    </a:cubicBezTo>
                    <a:cubicBezTo>
                      <a:pt x="37827" y="6942"/>
                      <a:pt x="39422" y="7966"/>
                      <a:pt x="42303" y="7966"/>
                    </a:cubicBezTo>
                    <a:cubicBezTo>
                      <a:pt x="45185" y="7966"/>
                      <a:pt x="46780" y="6918"/>
                      <a:pt x="47947" y="6180"/>
                    </a:cubicBezTo>
                    <a:cubicBezTo>
                      <a:pt x="48899" y="5573"/>
                      <a:pt x="49423" y="5227"/>
                      <a:pt x="50769" y="5227"/>
                    </a:cubicBezTo>
                    <a:lnTo>
                      <a:pt x="50769" y="1"/>
                    </a:lnTo>
                    <a:cubicBezTo>
                      <a:pt x="47875" y="1"/>
                      <a:pt x="46280" y="1036"/>
                      <a:pt x="45113" y="1787"/>
                    </a:cubicBezTo>
                    <a:cubicBezTo>
                      <a:pt x="44173" y="2406"/>
                      <a:pt x="43649" y="2739"/>
                      <a:pt x="42303" y="2739"/>
                    </a:cubicBezTo>
                    <a:cubicBezTo>
                      <a:pt x="40958" y="2739"/>
                      <a:pt x="40434" y="2406"/>
                      <a:pt x="39493" y="1787"/>
                    </a:cubicBezTo>
                    <a:cubicBezTo>
                      <a:pt x="38327" y="1036"/>
                      <a:pt x="36731" y="1"/>
                      <a:pt x="33838" y="1"/>
                    </a:cubicBezTo>
                    <a:cubicBezTo>
                      <a:pt x="30957" y="1"/>
                      <a:pt x="29361" y="1036"/>
                      <a:pt x="28194" y="1787"/>
                    </a:cubicBezTo>
                    <a:cubicBezTo>
                      <a:pt x="27254" y="2406"/>
                      <a:pt x="26730" y="2739"/>
                      <a:pt x="25385" y="2739"/>
                    </a:cubicBezTo>
                    <a:cubicBezTo>
                      <a:pt x="24039" y="2739"/>
                      <a:pt x="23515" y="2406"/>
                      <a:pt x="22575" y="1787"/>
                    </a:cubicBezTo>
                    <a:cubicBezTo>
                      <a:pt x="21408" y="1036"/>
                      <a:pt x="19812" y="1"/>
                      <a:pt x="16919" y="1"/>
                    </a:cubicBezTo>
                    <a:cubicBezTo>
                      <a:pt x="14038" y="1"/>
                      <a:pt x="12442" y="1036"/>
                      <a:pt x="11276" y="1787"/>
                    </a:cubicBezTo>
                    <a:cubicBezTo>
                      <a:pt x="10335" y="2406"/>
                      <a:pt x="9811" y="2739"/>
                      <a:pt x="8466" y="2739"/>
                    </a:cubicBezTo>
                    <a:cubicBezTo>
                      <a:pt x="7120" y="2739"/>
                      <a:pt x="6596" y="2406"/>
                      <a:pt x="5656" y="1787"/>
                    </a:cubicBezTo>
                    <a:cubicBezTo>
                      <a:pt x="4489" y="1036"/>
                      <a:pt x="2894" y="1"/>
                      <a:pt x="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92" name="Google Shape;392;p29"/>
            <p:cNvGrpSpPr/>
            <p:nvPr/>
          </p:nvGrpSpPr>
          <p:grpSpPr>
            <a:xfrm flipH="1">
              <a:off x="-849921" y="2547128"/>
              <a:ext cx="3077150" cy="4413571"/>
              <a:chOff x="6744106" y="2547128"/>
              <a:chExt cx="3077150" cy="4413571"/>
            </a:xfrm>
          </p:grpSpPr>
          <p:sp>
            <p:nvSpPr>
              <p:cNvPr id="393" name="Google Shape;393;p29"/>
              <p:cNvSpPr/>
              <p:nvPr/>
            </p:nvSpPr>
            <p:spPr>
              <a:xfrm rot="10800000">
                <a:off x="6744106" y="3994302"/>
                <a:ext cx="2734348" cy="2966397"/>
              </a:xfrm>
              <a:custGeom>
                <a:rect b="b" l="l" r="r" t="t"/>
                <a:pathLst>
                  <a:path extrusionOk="0" h="99136" w="91381">
                    <a:moveTo>
                      <a:pt x="77092" y="1"/>
                    </a:moveTo>
                    <a:cubicBezTo>
                      <a:pt x="75139" y="1"/>
                      <a:pt x="73192" y="742"/>
                      <a:pt x="71711" y="2223"/>
                    </a:cubicBezTo>
                    <a:lnTo>
                      <a:pt x="5191" y="68755"/>
                    </a:lnTo>
                    <a:cubicBezTo>
                      <a:pt x="1857" y="72065"/>
                      <a:pt x="0" y="76589"/>
                      <a:pt x="36" y="81292"/>
                    </a:cubicBezTo>
                    <a:cubicBezTo>
                      <a:pt x="48" y="86019"/>
                      <a:pt x="1941" y="90555"/>
                      <a:pt x="5298" y="93889"/>
                    </a:cubicBezTo>
                    <a:cubicBezTo>
                      <a:pt x="8800" y="97385"/>
                      <a:pt x="13392" y="99135"/>
                      <a:pt x="17968" y="99135"/>
                    </a:cubicBezTo>
                    <a:cubicBezTo>
                      <a:pt x="22494" y="99135"/>
                      <a:pt x="27005" y="97424"/>
                      <a:pt x="30432" y="93996"/>
                    </a:cubicBezTo>
                    <a:lnTo>
                      <a:pt x="32921" y="91508"/>
                    </a:lnTo>
                    <a:cubicBezTo>
                      <a:pt x="33111" y="91353"/>
                      <a:pt x="33302" y="91186"/>
                      <a:pt x="33480" y="90996"/>
                    </a:cubicBezTo>
                    <a:lnTo>
                      <a:pt x="88392" y="36084"/>
                    </a:lnTo>
                    <a:cubicBezTo>
                      <a:pt x="91381" y="33096"/>
                      <a:pt x="91369" y="28226"/>
                      <a:pt x="88344" y="25202"/>
                    </a:cubicBezTo>
                    <a:cubicBezTo>
                      <a:pt x="86829" y="23687"/>
                      <a:pt x="84844" y="22928"/>
                      <a:pt x="82865" y="22928"/>
                    </a:cubicBezTo>
                    <a:cubicBezTo>
                      <a:pt x="80909" y="22928"/>
                      <a:pt x="78959" y="23669"/>
                      <a:pt x="77474" y="25154"/>
                    </a:cubicBezTo>
                    <a:lnTo>
                      <a:pt x="19574" y="83054"/>
                    </a:lnTo>
                    <a:cubicBezTo>
                      <a:pt x="19090" y="83538"/>
                      <a:pt x="18452" y="83783"/>
                      <a:pt x="17813" y="83783"/>
                    </a:cubicBezTo>
                    <a:cubicBezTo>
                      <a:pt x="17210" y="83783"/>
                      <a:pt x="16607" y="83565"/>
                      <a:pt x="16133" y="83126"/>
                    </a:cubicBezTo>
                    <a:cubicBezTo>
                      <a:pt x="15657" y="82661"/>
                      <a:pt x="15383" y="82030"/>
                      <a:pt x="15371" y="81364"/>
                    </a:cubicBezTo>
                    <a:cubicBezTo>
                      <a:pt x="15371" y="80721"/>
                      <a:pt x="15621" y="80102"/>
                      <a:pt x="16085" y="79649"/>
                    </a:cubicBezTo>
                    <a:lnTo>
                      <a:pt x="82606" y="13129"/>
                    </a:lnTo>
                    <a:cubicBezTo>
                      <a:pt x="85582" y="10152"/>
                      <a:pt x="85570" y="5283"/>
                      <a:pt x="82558" y="2271"/>
                    </a:cubicBezTo>
                    <a:cubicBezTo>
                      <a:pt x="81044" y="757"/>
                      <a:pt x="79065" y="1"/>
                      <a:pt x="7709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4" name="Google Shape;394;p29"/>
              <p:cNvSpPr/>
              <p:nvPr/>
            </p:nvSpPr>
            <p:spPr>
              <a:xfrm rot="2700000">
                <a:off x="8929405" y="2497033"/>
                <a:ext cx="451589" cy="1432300"/>
              </a:xfrm>
              <a:custGeom>
                <a:rect b="b" l="l" r="r" t="t"/>
                <a:pathLst>
                  <a:path extrusionOk="0" h="33160" w="10455">
                    <a:moveTo>
                      <a:pt x="1" y="0"/>
                    </a:moveTo>
                    <a:lnTo>
                      <a:pt x="1" y="27932"/>
                    </a:lnTo>
                    <a:cubicBezTo>
                      <a:pt x="1" y="30826"/>
                      <a:pt x="2334" y="33159"/>
                      <a:pt x="5228" y="33159"/>
                    </a:cubicBezTo>
                    <a:cubicBezTo>
                      <a:pt x="8109" y="33159"/>
                      <a:pt x="10454" y="30814"/>
                      <a:pt x="10454" y="27932"/>
                    </a:cubicBezTo>
                    <a:lnTo>
                      <a:pt x="1045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95" name="Google Shape;395;p29"/>
            <p:cNvGrpSpPr/>
            <p:nvPr/>
          </p:nvGrpSpPr>
          <p:grpSpPr>
            <a:xfrm>
              <a:off x="8130325" y="4773849"/>
              <a:ext cx="1088650" cy="201300"/>
              <a:chOff x="2678325" y="4703600"/>
              <a:chExt cx="1088650" cy="201300"/>
            </a:xfrm>
          </p:grpSpPr>
          <p:sp>
            <p:nvSpPr>
              <p:cNvPr id="396" name="Google Shape;396;p29"/>
              <p:cNvSpPr/>
              <p:nvPr/>
            </p:nvSpPr>
            <p:spPr>
              <a:xfrm>
                <a:off x="2678325" y="4703600"/>
                <a:ext cx="201300" cy="2013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7" name="Google Shape;397;p29"/>
              <p:cNvSpPr/>
              <p:nvPr/>
            </p:nvSpPr>
            <p:spPr>
              <a:xfrm>
                <a:off x="3106250" y="4703600"/>
                <a:ext cx="201300" cy="201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8" name="Google Shape;398;p29"/>
              <p:cNvSpPr/>
              <p:nvPr/>
            </p:nvSpPr>
            <p:spPr>
              <a:xfrm>
                <a:off x="3534175" y="4703600"/>
                <a:ext cx="232800" cy="201300"/>
              </a:xfrm>
              <a:prstGeom prst="triangle">
                <a:avLst>
                  <a:gd fmla="val 50000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99" name="Google Shape;399;p2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1" name="Google Shape;401;p30"/>
          <p:cNvGrpSpPr/>
          <p:nvPr/>
        </p:nvGrpSpPr>
        <p:grpSpPr>
          <a:xfrm>
            <a:off x="-448634" y="3426416"/>
            <a:ext cx="5830566" cy="1794091"/>
            <a:chOff x="-448634" y="3426416"/>
            <a:chExt cx="5830566" cy="1794091"/>
          </a:xfrm>
        </p:grpSpPr>
        <p:sp>
          <p:nvSpPr>
            <p:cNvPr id="402" name="Google Shape;402;p30"/>
            <p:cNvSpPr/>
            <p:nvPr/>
          </p:nvSpPr>
          <p:spPr>
            <a:xfrm rot="-8100000">
              <a:off x="16636" y="3373476"/>
              <a:ext cx="477242" cy="1513664"/>
            </a:xfrm>
            <a:custGeom>
              <a:rect b="b" l="l" r="r" t="t"/>
              <a:pathLst>
                <a:path extrusionOk="0" h="33160" w="10455">
                  <a:moveTo>
                    <a:pt x="1" y="0"/>
                  </a:moveTo>
                  <a:lnTo>
                    <a:pt x="1" y="27932"/>
                  </a:lnTo>
                  <a:cubicBezTo>
                    <a:pt x="1" y="30826"/>
                    <a:pt x="2334" y="33159"/>
                    <a:pt x="5228" y="33159"/>
                  </a:cubicBezTo>
                  <a:cubicBezTo>
                    <a:pt x="8109" y="33159"/>
                    <a:pt x="10454" y="30814"/>
                    <a:pt x="10454" y="27932"/>
                  </a:cubicBezTo>
                  <a:lnTo>
                    <a:pt x="1045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03" name="Google Shape;403;p30"/>
            <p:cNvGrpSpPr/>
            <p:nvPr/>
          </p:nvGrpSpPr>
          <p:grpSpPr>
            <a:xfrm>
              <a:off x="4279356" y="4577170"/>
              <a:ext cx="1102576" cy="643338"/>
              <a:chOff x="4805650" y="2718925"/>
              <a:chExt cx="1269225" cy="740575"/>
            </a:xfrm>
          </p:grpSpPr>
          <p:sp>
            <p:nvSpPr>
              <p:cNvPr id="404" name="Google Shape;404;p30"/>
              <p:cNvSpPr/>
              <p:nvPr/>
            </p:nvSpPr>
            <p:spPr>
              <a:xfrm>
                <a:off x="4805650" y="2718925"/>
                <a:ext cx="1269225" cy="198850"/>
              </a:xfrm>
              <a:custGeom>
                <a:rect b="b" l="l" r="r" t="t"/>
                <a:pathLst>
                  <a:path extrusionOk="0" h="7954" w="50769">
                    <a:moveTo>
                      <a:pt x="0" y="0"/>
                    </a:moveTo>
                    <a:lnTo>
                      <a:pt x="0" y="5227"/>
                    </a:lnTo>
                    <a:cubicBezTo>
                      <a:pt x="1346" y="5227"/>
                      <a:pt x="1870" y="5560"/>
                      <a:pt x="2822" y="6168"/>
                    </a:cubicBezTo>
                    <a:cubicBezTo>
                      <a:pt x="3989" y="6930"/>
                      <a:pt x="5584" y="7954"/>
                      <a:pt x="8466" y="7954"/>
                    </a:cubicBezTo>
                    <a:cubicBezTo>
                      <a:pt x="11347" y="7954"/>
                      <a:pt x="12943" y="6930"/>
                      <a:pt x="14109" y="6168"/>
                    </a:cubicBezTo>
                    <a:cubicBezTo>
                      <a:pt x="15062" y="5560"/>
                      <a:pt x="15574" y="5227"/>
                      <a:pt x="16919" y="5227"/>
                    </a:cubicBezTo>
                    <a:cubicBezTo>
                      <a:pt x="18265" y="5227"/>
                      <a:pt x="18788" y="5560"/>
                      <a:pt x="19741" y="6168"/>
                    </a:cubicBezTo>
                    <a:cubicBezTo>
                      <a:pt x="20908" y="6930"/>
                      <a:pt x="22503" y="7954"/>
                      <a:pt x="25385" y="7954"/>
                    </a:cubicBezTo>
                    <a:cubicBezTo>
                      <a:pt x="28266" y="7954"/>
                      <a:pt x="29861" y="6930"/>
                      <a:pt x="31028" y="6168"/>
                    </a:cubicBezTo>
                    <a:cubicBezTo>
                      <a:pt x="31981" y="5560"/>
                      <a:pt x="32493" y="5227"/>
                      <a:pt x="33838" y="5227"/>
                    </a:cubicBezTo>
                    <a:cubicBezTo>
                      <a:pt x="35195" y="5227"/>
                      <a:pt x="35707" y="5560"/>
                      <a:pt x="36660" y="6168"/>
                    </a:cubicBezTo>
                    <a:cubicBezTo>
                      <a:pt x="37827" y="6930"/>
                      <a:pt x="39422" y="7954"/>
                      <a:pt x="42303" y="7954"/>
                    </a:cubicBezTo>
                    <a:cubicBezTo>
                      <a:pt x="45185" y="7954"/>
                      <a:pt x="46780" y="6930"/>
                      <a:pt x="47947" y="6168"/>
                    </a:cubicBezTo>
                    <a:cubicBezTo>
                      <a:pt x="48899" y="5560"/>
                      <a:pt x="49423" y="5227"/>
                      <a:pt x="50769" y="5227"/>
                    </a:cubicBezTo>
                    <a:lnTo>
                      <a:pt x="50769" y="0"/>
                    </a:lnTo>
                    <a:cubicBezTo>
                      <a:pt x="47875" y="0"/>
                      <a:pt x="46280" y="1024"/>
                      <a:pt x="45113" y="1786"/>
                    </a:cubicBezTo>
                    <a:cubicBezTo>
                      <a:pt x="44173" y="2393"/>
                      <a:pt x="43649" y="2727"/>
                      <a:pt x="42303" y="2727"/>
                    </a:cubicBezTo>
                    <a:cubicBezTo>
                      <a:pt x="40958" y="2727"/>
                      <a:pt x="40434" y="2393"/>
                      <a:pt x="39493" y="1786"/>
                    </a:cubicBezTo>
                    <a:cubicBezTo>
                      <a:pt x="38327" y="1024"/>
                      <a:pt x="36731" y="0"/>
                      <a:pt x="33838" y="0"/>
                    </a:cubicBezTo>
                    <a:cubicBezTo>
                      <a:pt x="30957" y="0"/>
                      <a:pt x="29361" y="1036"/>
                      <a:pt x="28194" y="1786"/>
                    </a:cubicBezTo>
                    <a:cubicBezTo>
                      <a:pt x="27254" y="2393"/>
                      <a:pt x="26730" y="2727"/>
                      <a:pt x="25385" y="2727"/>
                    </a:cubicBezTo>
                    <a:cubicBezTo>
                      <a:pt x="24039" y="2727"/>
                      <a:pt x="23515" y="2393"/>
                      <a:pt x="22575" y="1786"/>
                    </a:cubicBezTo>
                    <a:cubicBezTo>
                      <a:pt x="21408" y="1024"/>
                      <a:pt x="19812" y="0"/>
                      <a:pt x="16919" y="0"/>
                    </a:cubicBezTo>
                    <a:cubicBezTo>
                      <a:pt x="14038" y="0"/>
                      <a:pt x="12442" y="1036"/>
                      <a:pt x="11276" y="1786"/>
                    </a:cubicBezTo>
                    <a:cubicBezTo>
                      <a:pt x="10335" y="2393"/>
                      <a:pt x="9811" y="2727"/>
                      <a:pt x="8466" y="2727"/>
                    </a:cubicBezTo>
                    <a:cubicBezTo>
                      <a:pt x="7120" y="2727"/>
                      <a:pt x="6596" y="2393"/>
                      <a:pt x="5656" y="1786"/>
                    </a:cubicBezTo>
                    <a:cubicBezTo>
                      <a:pt x="4489" y="1024"/>
                      <a:pt x="2894" y="0"/>
                      <a:pt x="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5" name="Google Shape;405;p30"/>
              <p:cNvSpPr/>
              <p:nvPr/>
            </p:nvSpPr>
            <p:spPr>
              <a:xfrm>
                <a:off x="4805650" y="2989775"/>
                <a:ext cx="1269225" cy="199175"/>
              </a:xfrm>
              <a:custGeom>
                <a:rect b="b" l="l" r="r" t="t"/>
                <a:pathLst>
                  <a:path extrusionOk="0" h="7967" w="50769">
                    <a:moveTo>
                      <a:pt x="0" y="1"/>
                    </a:moveTo>
                    <a:lnTo>
                      <a:pt x="0" y="5228"/>
                    </a:lnTo>
                    <a:cubicBezTo>
                      <a:pt x="1346" y="5228"/>
                      <a:pt x="1870" y="5561"/>
                      <a:pt x="2822" y="6180"/>
                    </a:cubicBezTo>
                    <a:cubicBezTo>
                      <a:pt x="3989" y="6930"/>
                      <a:pt x="5584" y="7966"/>
                      <a:pt x="8466" y="7966"/>
                    </a:cubicBezTo>
                    <a:cubicBezTo>
                      <a:pt x="11347" y="7966"/>
                      <a:pt x="12943" y="6918"/>
                      <a:pt x="14109" y="6180"/>
                    </a:cubicBezTo>
                    <a:cubicBezTo>
                      <a:pt x="15062" y="5561"/>
                      <a:pt x="15574" y="5228"/>
                      <a:pt x="16919" y="5228"/>
                    </a:cubicBezTo>
                    <a:cubicBezTo>
                      <a:pt x="18265" y="5228"/>
                      <a:pt x="18788" y="5561"/>
                      <a:pt x="19741" y="6180"/>
                    </a:cubicBezTo>
                    <a:cubicBezTo>
                      <a:pt x="20908" y="6930"/>
                      <a:pt x="22503" y="7966"/>
                      <a:pt x="25385" y="7966"/>
                    </a:cubicBezTo>
                    <a:cubicBezTo>
                      <a:pt x="28266" y="7966"/>
                      <a:pt x="29861" y="6918"/>
                      <a:pt x="31028" y="6180"/>
                    </a:cubicBezTo>
                    <a:cubicBezTo>
                      <a:pt x="31981" y="5561"/>
                      <a:pt x="32493" y="5228"/>
                      <a:pt x="33838" y="5228"/>
                    </a:cubicBezTo>
                    <a:cubicBezTo>
                      <a:pt x="35195" y="5228"/>
                      <a:pt x="35707" y="5561"/>
                      <a:pt x="36660" y="6180"/>
                    </a:cubicBezTo>
                    <a:cubicBezTo>
                      <a:pt x="37827" y="6930"/>
                      <a:pt x="39422" y="7966"/>
                      <a:pt x="42303" y="7966"/>
                    </a:cubicBezTo>
                    <a:cubicBezTo>
                      <a:pt x="45185" y="7966"/>
                      <a:pt x="46780" y="6918"/>
                      <a:pt x="47947" y="6180"/>
                    </a:cubicBezTo>
                    <a:cubicBezTo>
                      <a:pt x="48899" y="5561"/>
                      <a:pt x="49423" y="5228"/>
                      <a:pt x="50769" y="5228"/>
                    </a:cubicBezTo>
                    <a:lnTo>
                      <a:pt x="50769" y="1"/>
                    </a:lnTo>
                    <a:cubicBezTo>
                      <a:pt x="47875" y="1"/>
                      <a:pt x="46280" y="1025"/>
                      <a:pt x="45113" y="1787"/>
                    </a:cubicBezTo>
                    <a:cubicBezTo>
                      <a:pt x="44173" y="2394"/>
                      <a:pt x="43649" y="2739"/>
                      <a:pt x="42303" y="2739"/>
                    </a:cubicBezTo>
                    <a:cubicBezTo>
                      <a:pt x="40958" y="2739"/>
                      <a:pt x="40434" y="2394"/>
                      <a:pt x="39493" y="1787"/>
                    </a:cubicBezTo>
                    <a:cubicBezTo>
                      <a:pt x="38327" y="1025"/>
                      <a:pt x="36731" y="1"/>
                      <a:pt x="33838" y="1"/>
                    </a:cubicBezTo>
                    <a:cubicBezTo>
                      <a:pt x="30957" y="1"/>
                      <a:pt x="29361" y="1049"/>
                      <a:pt x="28194" y="1787"/>
                    </a:cubicBezTo>
                    <a:cubicBezTo>
                      <a:pt x="27254" y="2394"/>
                      <a:pt x="26730" y="2739"/>
                      <a:pt x="25385" y="2739"/>
                    </a:cubicBezTo>
                    <a:cubicBezTo>
                      <a:pt x="24039" y="2739"/>
                      <a:pt x="23515" y="2394"/>
                      <a:pt x="22575" y="1787"/>
                    </a:cubicBezTo>
                    <a:cubicBezTo>
                      <a:pt x="21408" y="1025"/>
                      <a:pt x="19812" y="1"/>
                      <a:pt x="16919" y="1"/>
                    </a:cubicBezTo>
                    <a:cubicBezTo>
                      <a:pt x="14038" y="1"/>
                      <a:pt x="12442" y="1049"/>
                      <a:pt x="11276" y="1787"/>
                    </a:cubicBezTo>
                    <a:cubicBezTo>
                      <a:pt x="10335" y="2394"/>
                      <a:pt x="9811" y="2739"/>
                      <a:pt x="8466" y="2739"/>
                    </a:cubicBezTo>
                    <a:cubicBezTo>
                      <a:pt x="7120" y="2739"/>
                      <a:pt x="6596" y="2394"/>
                      <a:pt x="5656" y="1787"/>
                    </a:cubicBezTo>
                    <a:cubicBezTo>
                      <a:pt x="4489" y="1025"/>
                      <a:pt x="2894" y="1"/>
                      <a:pt x="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6" name="Google Shape;406;p30"/>
              <p:cNvSpPr/>
              <p:nvPr/>
            </p:nvSpPr>
            <p:spPr>
              <a:xfrm>
                <a:off x="4805650" y="3260350"/>
                <a:ext cx="1269225" cy="199150"/>
              </a:xfrm>
              <a:custGeom>
                <a:rect b="b" l="l" r="r" t="t"/>
                <a:pathLst>
                  <a:path extrusionOk="0" h="7966" w="50769">
                    <a:moveTo>
                      <a:pt x="0" y="1"/>
                    </a:moveTo>
                    <a:lnTo>
                      <a:pt x="0" y="5227"/>
                    </a:lnTo>
                    <a:cubicBezTo>
                      <a:pt x="1346" y="5227"/>
                      <a:pt x="1870" y="5573"/>
                      <a:pt x="2822" y="6180"/>
                    </a:cubicBezTo>
                    <a:cubicBezTo>
                      <a:pt x="3989" y="6942"/>
                      <a:pt x="5584" y="7966"/>
                      <a:pt x="8466" y="7966"/>
                    </a:cubicBezTo>
                    <a:cubicBezTo>
                      <a:pt x="11347" y="7966"/>
                      <a:pt x="12943" y="6918"/>
                      <a:pt x="14109" y="6180"/>
                    </a:cubicBezTo>
                    <a:cubicBezTo>
                      <a:pt x="15062" y="5573"/>
                      <a:pt x="15574" y="5227"/>
                      <a:pt x="16919" y="5227"/>
                    </a:cubicBezTo>
                    <a:cubicBezTo>
                      <a:pt x="18265" y="5227"/>
                      <a:pt x="18788" y="5573"/>
                      <a:pt x="19741" y="6180"/>
                    </a:cubicBezTo>
                    <a:cubicBezTo>
                      <a:pt x="20908" y="6942"/>
                      <a:pt x="22503" y="7966"/>
                      <a:pt x="25385" y="7966"/>
                    </a:cubicBezTo>
                    <a:cubicBezTo>
                      <a:pt x="28266" y="7966"/>
                      <a:pt x="29861" y="6918"/>
                      <a:pt x="31028" y="6180"/>
                    </a:cubicBezTo>
                    <a:cubicBezTo>
                      <a:pt x="31981" y="5573"/>
                      <a:pt x="32493" y="5227"/>
                      <a:pt x="33838" y="5227"/>
                    </a:cubicBezTo>
                    <a:cubicBezTo>
                      <a:pt x="35195" y="5227"/>
                      <a:pt x="35707" y="5573"/>
                      <a:pt x="36660" y="6180"/>
                    </a:cubicBezTo>
                    <a:cubicBezTo>
                      <a:pt x="37827" y="6942"/>
                      <a:pt x="39422" y="7966"/>
                      <a:pt x="42303" y="7966"/>
                    </a:cubicBezTo>
                    <a:cubicBezTo>
                      <a:pt x="45185" y="7966"/>
                      <a:pt x="46780" y="6918"/>
                      <a:pt x="47947" y="6180"/>
                    </a:cubicBezTo>
                    <a:cubicBezTo>
                      <a:pt x="48899" y="5573"/>
                      <a:pt x="49423" y="5227"/>
                      <a:pt x="50769" y="5227"/>
                    </a:cubicBezTo>
                    <a:lnTo>
                      <a:pt x="50769" y="1"/>
                    </a:lnTo>
                    <a:cubicBezTo>
                      <a:pt x="47875" y="1"/>
                      <a:pt x="46280" y="1036"/>
                      <a:pt x="45113" y="1787"/>
                    </a:cubicBezTo>
                    <a:cubicBezTo>
                      <a:pt x="44173" y="2406"/>
                      <a:pt x="43649" y="2739"/>
                      <a:pt x="42303" y="2739"/>
                    </a:cubicBezTo>
                    <a:cubicBezTo>
                      <a:pt x="40958" y="2739"/>
                      <a:pt x="40434" y="2406"/>
                      <a:pt x="39493" y="1787"/>
                    </a:cubicBezTo>
                    <a:cubicBezTo>
                      <a:pt x="38327" y="1036"/>
                      <a:pt x="36731" y="1"/>
                      <a:pt x="33838" y="1"/>
                    </a:cubicBezTo>
                    <a:cubicBezTo>
                      <a:pt x="30957" y="1"/>
                      <a:pt x="29361" y="1036"/>
                      <a:pt x="28194" y="1787"/>
                    </a:cubicBezTo>
                    <a:cubicBezTo>
                      <a:pt x="27254" y="2406"/>
                      <a:pt x="26730" y="2739"/>
                      <a:pt x="25385" y="2739"/>
                    </a:cubicBezTo>
                    <a:cubicBezTo>
                      <a:pt x="24039" y="2739"/>
                      <a:pt x="23515" y="2406"/>
                      <a:pt x="22575" y="1787"/>
                    </a:cubicBezTo>
                    <a:cubicBezTo>
                      <a:pt x="21408" y="1036"/>
                      <a:pt x="19812" y="1"/>
                      <a:pt x="16919" y="1"/>
                    </a:cubicBezTo>
                    <a:cubicBezTo>
                      <a:pt x="14038" y="1"/>
                      <a:pt x="12442" y="1036"/>
                      <a:pt x="11276" y="1787"/>
                    </a:cubicBezTo>
                    <a:cubicBezTo>
                      <a:pt x="10335" y="2406"/>
                      <a:pt x="9811" y="2739"/>
                      <a:pt x="8466" y="2739"/>
                    </a:cubicBezTo>
                    <a:cubicBezTo>
                      <a:pt x="7120" y="2739"/>
                      <a:pt x="6596" y="2406"/>
                      <a:pt x="5656" y="1787"/>
                    </a:cubicBezTo>
                    <a:cubicBezTo>
                      <a:pt x="4489" y="1036"/>
                      <a:pt x="2894" y="1"/>
                      <a:pt x="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07" name="Google Shape;407;p30"/>
          <p:cNvSpPr txBox="1"/>
          <p:nvPr>
            <p:ph type="title"/>
          </p:nvPr>
        </p:nvSpPr>
        <p:spPr>
          <a:xfrm>
            <a:off x="720000" y="445025"/>
            <a:ext cx="4229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8" name="Google Shape;408;p30"/>
          <p:cNvSpPr txBox="1"/>
          <p:nvPr>
            <p:ph idx="1" type="body"/>
          </p:nvPr>
        </p:nvSpPr>
        <p:spPr>
          <a:xfrm>
            <a:off x="720000" y="1395175"/>
            <a:ext cx="4229700" cy="13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■"/>
              <a:defRPr/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●"/>
              <a:defRPr/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●"/>
              <a:defRPr/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○"/>
              <a:defRPr/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/>
        </p:txBody>
      </p:sp>
      <p:sp>
        <p:nvSpPr>
          <p:cNvPr id="409" name="Google Shape;409;p30"/>
          <p:cNvSpPr/>
          <p:nvPr>
            <p:ph idx="2" type="pic"/>
          </p:nvPr>
        </p:nvSpPr>
        <p:spPr>
          <a:xfrm>
            <a:off x="5435301" y="535000"/>
            <a:ext cx="2993700" cy="40734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1" name="Google Shape;411;p31"/>
          <p:cNvGrpSpPr/>
          <p:nvPr/>
        </p:nvGrpSpPr>
        <p:grpSpPr>
          <a:xfrm>
            <a:off x="-2377380" y="-2122904"/>
            <a:ext cx="12536087" cy="7312081"/>
            <a:chOff x="-2377380" y="-2122904"/>
            <a:chExt cx="12536087" cy="7312081"/>
          </a:xfrm>
        </p:grpSpPr>
        <p:grpSp>
          <p:nvGrpSpPr>
            <p:cNvPr id="412" name="Google Shape;412;p31"/>
            <p:cNvGrpSpPr/>
            <p:nvPr/>
          </p:nvGrpSpPr>
          <p:grpSpPr>
            <a:xfrm rot="-5400000">
              <a:off x="4309982" y="-4442520"/>
              <a:ext cx="572695" cy="9412228"/>
              <a:chOff x="6539500" y="1042525"/>
              <a:chExt cx="346500" cy="3551650"/>
            </a:xfrm>
          </p:grpSpPr>
          <p:sp>
            <p:nvSpPr>
              <p:cNvPr id="413" name="Google Shape;413;p31"/>
              <p:cNvSpPr/>
              <p:nvPr/>
            </p:nvSpPr>
            <p:spPr>
              <a:xfrm>
                <a:off x="6539500" y="1042525"/>
                <a:ext cx="67000" cy="3551650"/>
              </a:xfrm>
              <a:custGeom>
                <a:rect b="b" l="l" r="r" t="t"/>
                <a:pathLst>
                  <a:path extrusionOk="0" h="142066" w="2680">
                    <a:moveTo>
                      <a:pt x="0" y="0"/>
                    </a:moveTo>
                    <a:lnTo>
                      <a:pt x="0" y="142065"/>
                    </a:lnTo>
                    <a:lnTo>
                      <a:pt x="2679" y="142065"/>
                    </a:lnTo>
                    <a:lnTo>
                      <a:pt x="267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4" name="Google Shape;414;p31"/>
              <p:cNvSpPr/>
              <p:nvPr/>
            </p:nvSpPr>
            <p:spPr>
              <a:xfrm>
                <a:off x="6679400" y="1042525"/>
                <a:ext cx="66700" cy="3551650"/>
              </a:xfrm>
              <a:custGeom>
                <a:rect b="b" l="l" r="r" t="t"/>
                <a:pathLst>
                  <a:path extrusionOk="0" h="142066" w="2668">
                    <a:moveTo>
                      <a:pt x="0" y="0"/>
                    </a:moveTo>
                    <a:lnTo>
                      <a:pt x="0" y="142065"/>
                    </a:lnTo>
                    <a:lnTo>
                      <a:pt x="2667" y="142065"/>
                    </a:lnTo>
                    <a:lnTo>
                      <a:pt x="266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5" name="Google Shape;415;p31"/>
              <p:cNvSpPr/>
              <p:nvPr/>
            </p:nvSpPr>
            <p:spPr>
              <a:xfrm>
                <a:off x="6819000" y="1042525"/>
                <a:ext cx="67000" cy="3551650"/>
              </a:xfrm>
              <a:custGeom>
                <a:rect b="b" l="l" r="r" t="t"/>
                <a:pathLst>
                  <a:path extrusionOk="0" h="142066" w="2680">
                    <a:moveTo>
                      <a:pt x="0" y="0"/>
                    </a:moveTo>
                    <a:lnTo>
                      <a:pt x="0" y="142065"/>
                    </a:lnTo>
                    <a:lnTo>
                      <a:pt x="2679" y="142065"/>
                    </a:lnTo>
                    <a:lnTo>
                      <a:pt x="267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16" name="Google Shape;416;p31"/>
            <p:cNvSpPr/>
            <p:nvPr/>
          </p:nvSpPr>
          <p:spPr>
            <a:xfrm flipH="1">
              <a:off x="-2377380" y="-2122904"/>
              <a:ext cx="3377899" cy="3664562"/>
            </a:xfrm>
            <a:custGeom>
              <a:rect b="b" l="l" r="r" t="t"/>
              <a:pathLst>
                <a:path extrusionOk="0" h="99136" w="91381">
                  <a:moveTo>
                    <a:pt x="77092" y="1"/>
                  </a:moveTo>
                  <a:cubicBezTo>
                    <a:pt x="75139" y="1"/>
                    <a:pt x="73192" y="742"/>
                    <a:pt x="71711" y="2223"/>
                  </a:cubicBezTo>
                  <a:lnTo>
                    <a:pt x="5191" y="68755"/>
                  </a:lnTo>
                  <a:cubicBezTo>
                    <a:pt x="1857" y="72065"/>
                    <a:pt x="0" y="76589"/>
                    <a:pt x="36" y="81292"/>
                  </a:cubicBezTo>
                  <a:cubicBezTo>
                    <a:pt x="48" y="86019"/>
                    <a:pt x="1941" y="90555"/>
                    <a:pt x="5298" y="93889"/>
                  </a:cubicBezTo>
                  <a:cubicBezTo>
                    <a:pt x="8800" y="97385"/>
                    <a:pt x="13392" y="99135"/>
                    <a:pt x="17968" y="99135"/>
                  </a:cubicBezTo>
                  <a:cubicBezTo>
                    <a:pt x="22494" y="99135"/>
                    <a:pt x="27005" y="97424"/>
                    <a:pt x="30432" y="93996"/>
                  </a:cubicBezTo>
                  <a:lnTo>
                    <a:pt x="32921" y="91508"/>
                  </a:lnTo>
                  <a:cubicBezTo>
                    <a:pt x="33111" y="91353"/>
                    <a:pt x="33302" y="91186"/>
                    <a:pt x="33480" y="90996"/>
                  </a:cubicBezTo>
                  <a:lnTo>
                    <a:pt x="88392" y="36084"/>
                  </a:lnTo>
                  <a:cubicBezTo>
                    <a:pt x="91381" y="33096"/>
                    <a:pt x="91369" y="28226"/>
                    <a:pt x="88344" y="25202"/>
                  </a:cubicBezTo>
                  <a:cubicBezTo>
                    <a:pt x="86829" y="23687"/>
                    <a:pt x="84844" y="22928"/>
                    <a:pt x="82865" y="22928"/>
                  </a:cubicBezTo>
                  <a:cubicBezTo>
                    <a:pt x="80909" y="22928"/>
                    <a:pt x="78959" y="23669"/>
                    <a:pt x="77474" y="25154"/>
                  </a:cubicBezTo>
                  <a:lnTo>
                    <a:pt x="19574" y="83054"/>
                  </a:lnTo>
                  <a:cubicBezTo>
                    <a:pt x="19090" y="83538"/>
                    <a:pt x="18452" y="83783"/>
                    <a:pt x="17813" y="83783"/>
                  </a:cubicBezTo>
                  <a:cubicBezTo>
                    <a:pt x="17210" y="83783"/>
                    <a:pt x="16607" y="83565"/>
                    <a:pt x="16133" y="83126"/>
                  </a:cubicBezTo>
                  <a:cubicBezTo>
                    <a:pt x="15657" y="82661"/>
                    <a:pt x="15383" y="82030"/>
                    <a:pt x="15371" y="81364"/>
                  </a:cubicBezTo>
                  <a:cubicBezTo>
                    <a:pt x="15371" y="80721"/>
                    <a:pt x="15621" y="80102"/>
                    <a:pt x="16085" y="79649"/>
                  </a:cubicBezTo>
                  <a:lnTo>
                    <a:pt x="82606" y="13129"/>
                  </a:lnTo>
                  <a:cubicBezTo>
                    <a:pt x="85582" y="10152"/>
                    <a:pt x="85570" y="5283"/>
                    <a:pt x="82558" y="2271"/>
                  </a:cubicBezTo>
                  <a:cubicBezTo>
                    <a:pt x="81044" y="757"/>
                    <a:pt x="79065" y="1"/>
                    <a:pt x="770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17" name="Google Shape;417;p31"/>
            <p:cNvGrpSpPr/>
            <p:nvPr/>
          </p:nvGrpSpPr>
          <p:grpSpPr>
            <a:xfrm flipH="1" rot="10800000">
              <a:off x="6854276" y="-543396"/>
              <a:ext cx="3304431" cy="2359299"/>
              <a:chOff x="6398434" y="3874100"/>
              <a:chExt cx="2343070" cy="1672905"/>
            </a:xfrm>
          </p:grpSpPr>
          <p:sp>
            <p:nvSpPr>
              <p:cNvPr id="418" name="Google Shape;418;p31"/>
              <p:cNvSpPr/>
              <p:nvPr/>
            </p:nvSpPr>
            <p:spPr>
              <a:xfrm rot="-8100197">
                <a:off x="7743857" y="3688660"/>
                <a:ext cx="322197" cy="2043785"/>
              </a:xfrm>
              <a:custGeom>
                <a:rect b="b" l="l" r="r" t="t"/>
                <a:pathLst>
                  <a:path extrusionOk="0" h="66319" w="10455">
                    <a:moveTo>
                      <a:pt x="1" y="1"/>
                    </a:moveTo>
                    <a:lnTo>
                      <a:pt x="1" y="61091"/>
                    </a:lnTo>
                    <a:cubicBezTo>
                      <a:pt x="1" y="63985"/>
                      <a:pt x="2334" y="66318"/>
                      <a:pt x="5227" y="66318"/>
                    </a:cubicBezTo>
                    <a:cubicBezTo>
                      <a:pt x="8109" y="66318"/>
                      <a:pt x="10454" y="63973"/>
                      <a:pt x="10454" y="61091"/>
                    </a:cubicBezTo>
                    <a:lnTo>
                      <a:pt x="1045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9" name="Google Shape;419;p31"/>
              <p:cNvSpPr/>
              <p:nvPr/>
            </p:nvSpPr>
            <p:spPr>
              <a:xfrm rot="-8100197">
                <a:off x="6712576" y="4517273"/>
                <a:ext cx="322197" cy="1021908"/>
              </a:xfrm>
              <a:custGeom>
                <a:rect b="b" l="l" r="r" t="t"/>
                <a:pathLst>
                  <a:path extrusionOk="0" h="33160" w="10455">
                    <a:moveTo>
                      <a:pt x="1" y="0"/>
                    </a:moveTo>
                    <a:lnTo>
                      <a:pt x="1" y="27932"/>
                    </a:lnTo>
                    <a:cubicBezTo>
                      <a:pt x="1" y="30826"/>
                      <a:pt x="2334" y="33159"/>
                      <a:pt x="5228" y="33159"/>
                    </a:cubicBezTo>
                    <a:cubicBezTo>
                      <a:pt x="8109" y="33159"/>
                      <a:pt x="10454" y="30814"/>
                      <a:pt x="10454" y="27932"/>
                    </a:cubicBezTo>
                    <a:lnTo>
                      <a:pt x="1045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20" name="Google Shape;420;p31"/>
            <p:cNvGrpSpPr/>
            <p:nvPr/>
          </p:nvGrpSpPr>
          <p:grpSpPr>
            <a:xfrm flipH="1" rot="5400000">
              <a:off x="8214086" y="4184278"/>
              <a:ext cx="1269225" cy="740575"/>
              <a:chOff x="4805650" y="2718925"/>
              <a:chExt cx="1269225" cy="740575"/>
            </a:xfrm>
          </p:grpSpPr>
          <p:sp>
            <p:nvSpPr>
              <p:cNvPr id="421" name="Google Shape;421;p31"/>
              <p:cNvSpPr/>
              <p:nvPr/>
            </p:nvSpPr>
            <p:spPr>
              <a:xfrm>
                <a:off x="4805650" y="2718925"/>
                <a:ext cx="1269225" cy="198850"/>
              </a:xfrm>
              <a:custGeom>
                <a:rect b="b" l="l" r="r" t="t"/>
                <a:pathLst>
                  <a:path extrusionOk="0" h="7954" w="50769">
                    <a:moveTo>
                      <a:pt x="0" y="0"/>
                    </a:moveTo>
                    <a:lnTo>
                      <a:pt x="0" y="5227"/>
                    </a:lnTo>
                    <a:cubicBezTo>
                      <a:pt x="1346" y="5227"/>
                      <a:pt x="1870" y="5560"/>
                      <a:pt x="2822" y="6168"/>
                    </a:cubicBezTo>
                    <a:cubicBezTo>
                      <a:pt x="3989" y="6930"/>
                      <a:pt x="5584" y="7954"/>
                      <a:pt x="8466" y="7954"/>
                    </a:cubicBezTo>
                    <a:cubicBezTo>
                      <a:pt x="11347" y="7954"/>
                      <a:pt x="12943" y="6930"/>
                      <a:pt x="14109" y="6168"/>
                    </a:cubicBezTo>
                    <a:cubicBezTo>
                      <a:pt x="15062" y="5560"/>
                      <a:pt x="15574" y="5227"/>
                      <a:pt x="16919" y="5227"/>
                    </a:cubicBezTo>
                    <a:cubicBezTo>
                      <a:pt x="18265" y="5227"/>
                      <a:pt x="18788" y="5560"/>
                      <a:pt x="19741" y="6168"/>
                    </a:cubicBezTo>
                    <a:cubicBezTo>
                      <a:pt x="20908" y="6930"/>
                      <a:pt x="22503" y="7954"/>
                      <a:pt x="25385" y="7954"/>
                    </a:cubicBezTo>
                    <a:cubicBezTo>
                      <a:pt x="28266" y="7954"/>
                      <a:pt x="29861" y="6930"/>
                      <a:pt x="31028" y="6168"/>
                    </a:cubicBezTo>
                    <a:cubicBezTo>
                      <a:pt x="31981" y="5560"/>
                      <a:pt x="32493" y="5227"/>
                      <a:pt x="33838" y="5227"/>
                    </a:cubicBezTo>
                    <a:cubicBezTo>
                      <a:pt x="35195" y="5227"/>
                      <a:pt x="35707" y="5560"/>
                      <a:pt x="36660" y="6168"/>
                    </a:cubicBezTo>
                    <a:cubicBezTo>
                      <a:pt x="37827" y="6930"/>
                      <a:pt x="39422" y="7954"/>
                      <a:pt x="42303" y="7954"/>
                    </a:cubicBezTo>
                    <a:cubicBezTo>
                      <a:pt x="45185" y="7954"/>
                      <a:pt x="46780" y="6930"/>
                      <a:pt x="47947" y="6168"/>
                    </a:cubicBezTo>
                    <a:cubicBezTo>
                      <a:pt x="48899" y="5560"/>
                      <a:pt x="49423" y="5227"/>
                      <a:pt x="50769" y="5227"/>
                    </a:cubicBezTo>
                    <a:lnTo>
                      <a:pt x="50769" y="0"/>
                    </a:lnTo>
                    <a:cubicBezTo>
                      <a:pt x="47875" y="0"/>
                      <a:pt x="46280" y="1024"/>
                      <a:pt x="45113" y="1786"/>
                    </a:cubicBezTo>
                    <a:cubicBezTo>
                      <a:pt x="44173" y="2393"/>
                      <a:pt x="43649" y="2727"/>
                      <a:pt x="42303" y="2727"/>
                    </a:cubicBezTo>
                    <a:cubicBezTo>
                      <a:pt x="40958" y="2727"/>
                      <a:pt x="40434" y="2393"/>
                      <a:pt x="39493" y="1786"/>
                    </a:cubicBezTo>
                    <a:cubicBezTo>
                      <a:pt x="38327" y="1024"/>
                      <a:pt x="36731" y="0"/>
                      <a:pt x="33838" y="0"/>
                    </a:cubicBezTo>
                    <a:cubicBezTo>
                      <a:pt x="30957" y="0"/>
                      <a:pt x="29361" y="1036"/>
                      <a:pt x="28194" y="1786"/>
                    </a:cubicBezTo>
                    <a:cubicBezTo>
                      <a:pt x="27254" y="2393"/>
                      <a:pt x="26730" y="2727"/>
                      <a:pt x="25385" y="2727"/>
                    </a:cubicBezTo>
                    <a:cubicBezTo>
                      <a:pt x="24039" y="2727"/>
                      <a:pt x="23515" y="2393"/>
                      <a:pt x="22575" y="1786"/>
                    </a:cubicBezTo>
                    <a:cubicBezTo>
                      <a:pt x="21408" y="1024"/>
                      <a:pt x="19812" y="0"/>
                      <a:pt x="16919" y="0"/>
                    </a:cubicBezTo>
                    <a:cubicBezTo>
                      <a:pt x="14038" y="0"/>
                      <a:pt x="12442" y="1036"/>
                      <a:pt x="11276" y="1786"/>
                    </a:cubicBezTo>
                    <a:cubicBezTo>
                      <a:pt x="10335" y="2393"/>
                      <a:pt x="9811" y="2727"/>
                      <a:pt x="8466" y="2727"/>
                    </a:cubicBezTo>
                    <a:cubicBezTo>
                      <a:pt x="7120" y="2727"/>
                      <a:pt x="6596" y="2393"/>
                      <a:pt x="5656" y="1786"/>
                    </a:cubicBezTo>
                    <a:cubicBezTo>
                      <a:pt x="4489" y="1024"/>
                      <a:pt x="2894" y="0"/>
                      <a:pt x="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2" name="Google Shape;422;p31"/>
              <p:cNvSpPr/>
              <p:nvPr/>
            </p:nvSpPr>
            <p:spPr>
              <a:xfrm>
                <a:off x="4805650" y="2989775"/>
                <a:ext cx="1269225" cy="199175"/>
              </a:xfrm>
              <a:custGeom>
                <a:rect b="b" l="l" r="r" t="t"/>
                <a:pathLst>
                  <a:path extrusionOk="0" h="7967" w="50769">
                    <a:moveTo>
                      <a:pt x="0" y="1"/>
                    </a:moveTo>
                    <a:lnTo>
                      <a:pt x="0" y="5228"/>
                    </a:lnTo>
                    <a:cubicBezTo>
                      <a:pt x="1346" y="5228"/>
                      <a:pt x="1870" y="5561"/>
                      <a:pt x="2822" y="6180"/>
                    </a:cubicBezTo>
                    <a:cubicBezTo>
                      <a:pt x="3989" y="6930"/>
                      <a:pt x="5584" y="7966"/>
                      <a:pt x="8466" y="7966"/>
                    </a:cubicBezTo>
                    <a:cubicBezTo>
                      <a:pt x="11347" y="7966"/>
                      <a:pt x="12943" y="6918"/>
                      <a:pt x="14109" y="6180"/>
                    </a:cubicBezTo>
                    <a:cubicBezTo>
                      <a:pt x="15062" y="5561"/>
                      <a:pt x="15574" y="5228"/>
                      <a:pt x="16919" y="5228"/>
                    </a:cubicBezTo>
                    <a:cubicBezTo>
                      <a:pt x="18265" y="5228"/>
                      <a:pt x="18788" y="5561"/>
                      <a:pt x="19741" y="6180"/>
                    </a:cubicBezTo>
                    <a:cubicBezTo>
                      <a:pt x="20908" y="6930"/>
                      <a:pt x="22503" y="7966"/>
                      <a:pt x="25385" y="7966"/>
                    </a:cubicBezTo>
                    <a:cubicBezTo>
                      <a:pt x="28266" y="7966"/>
                      <a:pt x="29861" y="6918"/>
                      <a:pt x="31028" y="6180"/>
                    </a:cubicBezTo>
                    <a:cubicBezTo>
                      <a:pt x="31981" y="5561"/>
                      <a:pt x="32493" y="5228"/>
                      <a:pt x="33838" y="5228"/>
                    </a:cubicBezTo>
                    <a:cubicBezTo>
                      <a:pt x="35195" y="5228"/>
                      <a:pt x="35707" y="5561"/>
                      <a:pt x="36660" y="6180"/>
                    </a:cubicBezTo>
                    <a:cubicBezTo>
                      <a:pt x="37827" y="6930"/>
                      <a:pt x="39422" y="7966"/>
                      <a:pt x="42303" y="7966"/>
                    </a:cubicBezTo>
                    <a:cubicBezTo>
                      <a:pt x="45185" y="7966"/>
                      <a:pt x="46780" y="6918"/>
                      <a:pt x="47947" y="6180"/>
                    </a:cubicBezTo>
                    <a:cubicBezTo>
                      <a:pt x="48899" y="5561"/>
                      <a:pt x="49423" y="5228"/>
                      <a:pt x="50769" y="5228"/>
                    </a:cubicBezTo>
                    <a:lnTo>
                      <a:pt x="50769" y="1"/>
                    </a:lnTo>
                    <a:cubicBezTo>
                      <a:pt x="47875" y="1"/>
                      <a:pt x="46280" y="1025"/>
                      <a:pt x="45113" y="1787"/>
                    </a:cubicBezTo>
                    <a:cubicBezTo>
                      <a:pt x="44173" y="2394"/>
                      <a:pt x="43649" y="2739"/>
                      <a:pt x="42303" y="2739"/>
                    </a:cubicBezTo>
                    <a:cubicBezTo>
                      <a:pt x="40958" y="2739"/>
                      <a:pt x="40434" y="2394"/>
                      <a:pt x="39493" y="1787"/>
                    </a:cubicBezTo>
                    <a:cubicBezTo>
                      <a:pt x="38327" y="1025"/>
                      <a:pt x="36731" y="1"/>
                      <a:pt x="33838" y="1"/>
                    </a:cubicBezTo>
                    <a:cubicBezTo>
                      <a:pt x="30957" y="1"/>
                      <a:pt x="29361" y="1049"/>
                      <a:pt x="28194" y="1787"/>
                    </a:cubicBezTo>
                    <a:cubicBezTo>
                      <a:pt x="27254" y="2394"/>
                      <a:pt x="26730" y="2739"/>
                      <a:pt x="25385" y="2739"/>
                    </a:cubicBezTo>
                    <a:cubicBezTo>
                      <a:pt x="24039" y="2739"/>
                      <a:pt x="23515" y="2394"/>
                      <a:pt x="22575" y="1787"/>
                    </a:cubicBezTo>
                    <a:cubicBezTo>
                      <a:pt x="21408" y="1025"/>
                      <a:pt x="19812" y="1"/>
                      <a:pt x="16919" y="1"/>
                    </a:cubicBezTo>
                    <a:cubicBezTo>
                      <a:pt x="14038" y="1"/>
                      <a:pt x="12442" y="1049"/>
                      <a:pt x="11276" y="1787"/>
                    </a:cubicBezTo>
                    <a:cubicBezTo>
                      <a:pt x="10335" y="2394"/>
                      <a:pt x="9811" y="2739"/>
                      <a:pt x="8466" y="2739"/>
                    </a:cubicBezTo>
                    <a:cubicBezTo>
                      <a:pt x="7120" y="2739"/>
                      <a:pt x="6596" y="2394"/>
                      <a:pt x="5656" y="1787"/>
                    </a:cubicBezTo>
                    <a:cubicBezTo>
                      <a:pt x="4489" y="1025"/>
                      <a:pt x="2894" y="1"/>
                      <a:pt x="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3" name="Google Shape;423;p31"/>
              <p:cNvSpPr/>
              <p:nvPr/>
            </p:nvSpPr>
            <p:spPr>
              <a:xfrm>
                <a:off x="4805650" y="3260350"/>
                <a:ext cx="1269225" cy="199150"/>
              </a:xfrm>
              <a:custGeom>
                <a:rect b="b" l="l" r="r" t="t"/>
                <a:pathLst>
                  <a:path extrusionOk="0" h="7966" w="50769">
                    <a:moveTo>
                      <a:pt x="0" y="1"/>
                    </a:moveTo>
                    <a:lnTo>
                      <a:pt x="0" y="5227"/>
                    </a:lnTo>
                    <a:cubicBezTo>
                      <a:pt x="1346" y="5227"/>
                      <a:pt x="1870" y="5573"/>
                      <a:pt x="2822" y="6180"/>
                    </a:cubicBezTo>
                    <a:cubicBezTo>
                      <a:pt x="3989" y="6942"/>
                      <a:pt x="5584" y="7966"/>
                      <a:pt x="8466" y="7966"/>
                    </a:cubicBezTo>
                    <a:cubicBezTo>
                      <a:pt x="11347" y="7966"/>
                      <a:pt x="12943" y="6918"/>
                      <a:pt x="14109" y="6180"/>
                    </a:cubicBezTo>
                    <a:cubicBezTo>
                      <a:pt x="15062" y="5573"/>
                      <a:pt x="15574" y="5227"/>
                      <a:pt x="16919" y="5227"/>
                    </a:cubicBezTo>
                    <a:cubicBezTo>
                      <a:pt x="18265" y="5227"/>
                      <a:pt x="18788" y="5573"/>
                      <a:pt x="19741" y="6180"/>
                    </a:cubicBezTo>
                    <a:cubicBezTo>
                      <a:pt x="20908" y="6942"/>
                      <a:pt x="22503" y="7966"/>
                      <a:pt x="25385" y="7966"/>
                    </a:cubicBezTo>
                    <a:cubicBezTo>
                      <a:pt x="28266" y="7966"/>
                      <a:pt x="29861" y="6918"/>
                      <a:pt x="31028" y="6180"/>
                    </a:cubicBezTo>
                    <a:cubicBezTo>
                      <a:pt x="31981" y="5573"/>
                      <a:pt x="32493" y="5227"/>
                      <a:pt x="33838" y="5227"/>
                    </a:cubicBezTo>
                    <a:cubicBezTo>
                      <a:pt x="35195" y="5227"/>
                      <a:pt x="35707" y="5573"/>
                      <a:pt x="36660" y="6180"/>
                    </a:cubicBezTo>
                    <a:cubicBezTo>
                      <a:pt x="37827" y="6942"/>
                      <a:pt x="39422" y="7966"/>
                      <a:pt x="42303" y="7966"/>
                    </a:cubicBezTo>
                    <a:cubicBezTo>
                      <a:pt x="45185" y="7966"/>
                      <a:pt x="46780" y="6918"/>
                      <a:pt x="47947" y="6180"/>
                    </a:cubicBezTo>
                    <a:cubicBezTo>
                      <a:pt x="48899" y="5573"/>
                      <a:pt x="49423" y="5227"/>
                      <a:pt x="50769" y="5227"/>
                    </a:cubicBezTo>
                    <a:lnTo>
                      <a:pt x="50769" y="1"/>
                    </a:lnTo>
                    <a:cubicBezTo>
                      <a:pt x="47875" y="1"/>
                      <a:pt x="46280" y="1036"/>
                      <a:pt x="45113" y="1787"/>
                    </a:cubicBezTo>
                    <a:cubicBezTo>
                      <a:pt x="44173" y="2406"/>
                      <a:pt x="43649" y="2739"/>
                      <a:pt x="42303" y="2739"/>
                    </a:cubicBezTo>
                    <a:cubicBezTo>
                      <a:pt x="40958" y="2739"/>
                      <a:pt x="40434" y="2406"/>
                      <a:pt x="39493" y="1787"/>
                    </a:cubicBezTo>
                    <a:cubicBezTo>
                      <a:pt x="38327" y="1036"/>
                      <a:pt x="36731" y="1"/>
                      <a:pt x="33838" y="1"/>
                    </a:cubicBezTo>
                    <a:cubicBezTo>
                      <a:pt x="30957" y="1"/>
                      <a:pt x="29361" y="1036"/>
                      <a:pt x="28194" y="1787"/>
                    </a:cubicBezTo>
                    <a:cubicBezTo>
                      <a:pt x="27254" y="2406"/>
                      <a:pt x="26730" y="2739"/>
                      <a:pt x="25385" y="2739"/>
                    </a:cubicBezTo>
                    <a:cubicBezTo>
                      <a:pt x="24039" y="2739"/>
                      <a:pt x="23515" y="2406"/>
                      <a:pt x="22575" y="1787"/>
                    </a:cubicBezTo>
                    <a:cubicBezTo>
                      <a:pt x="21408" y="1036"/>
                      <a:pt x="19812" y="1"/>
                      <a:pt x="16919" y="1"/>
                    </a:cubicBezTo>
                    <a:cubicBezTo>
                      <a:pt x="14038" y="1"/>
                      <a:pt x="12442" y="1036"/>
                      <a:pt x="11276" y="1787"/>
                    </a:cubicBezTo>
                    <a:cubicBezTo>
                      <a:pt x="10335" y="2406"/>
                      <a:pt x="9811" y="2739"/>
                      <a:pt x="8466" y="2739"/>
                    </a:cubicBezTo>
                    <a:cubicBezTo>
                      <a:pt x="7120" y="2739"/>
                      <a:pt x="6596" y="2406"/>
                      <a:pt x="5656" y="1787"/>
                    </a:cubicBezTo>
                    <a:cubicBezTo>
                      <a:pt x="4489" y="1036"/>
                      <a:pt x="2894" y="1"/>
                      <a:pt x="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24" name="Google Shape;424;p31"/>
          <p:cNvSpPr txBox="1"/>
          <p:nvPr>
            <p:ph type="title"/>
          </p:nvPr>
        </p:nvSpPr>
        <p:spPr>
          <a:xfrm>
            <a:off x="1388100" y="1307100"/>
            <a:ext cx="63678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" type="body"/>
          </p:nvPr>
        </p:nvSpPr>
        <p:spPr>
          <a:xfrm>
            <a:off x="720000" y="1103050"/>
            <a:ext cx="7704000" cy="346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grpSp>
        <p:nvGrpSpPr>
          <p:cNvPr id="38" name="Google Shape;38;p4"/>
          <p:cNvGrpSpPr/>
          <p:nvPr/>
        </p:nvGrpSpPr>
        <p:grpSpPr>
          <a:xfrm>
            <a:off x="6744106" y="2623328"/>
            <a:ext cx="2848550" cy="4337371"/>
            <a:chOff x="6744106" y="2623328"/>
            <a:chExt cx="2848550" cy="4337371"/>
          </a:xfrm>
        </p:grpSpPr>
        <p:sp>
          <p:nvSpPr>
            <p:cNvPr id="39" name="Google Shape;39;p4"/>
            <p:cNvSpPr/>
            <p:nvPr/>
          </p:nvSpPr>
          <p:spPr>
            <a:xfrm rot="10800000">
              <a:off x="6744106" y="3994302"/>
              <a:ext cx="2734348" cy="2966397"/>
            </a:xfrm>
            <a:custGeom>
              <a:rect b="b" l="l" r="r" t="t"/>
              <a:pathLst>
                <a:path extrusionOk="0" h="99136" w="91381">
                  <a:moveTo>
                    <a:pt x="77092" y="1"/>
                  </a:moveTo>
                  <a:cubicBezTo>
                    <a:pt x="75139" y="1"/>
                    <a:pt x="73192" y="742"/>
                    <a:pt x="71711" y="2223"/>
                  </a:cubicBezTo>
                  <a:lnTo>
                    <a:pt x="5191" y="68755"/>
                  </a:lnTo>
                  <a:cubicBezTo>
                    <a:pt x="1857" y="72065"/>
                    <a:pt x="0" y="76589"/>
                    <a:pt x="36" y="81292"/>
                  </a:cubicBezTo>
                  <a:cubicBezTo>
                    <a:pt x="48" y="86019"/>
                    <a:pt x="1941" y="90555"/>
                    <a:pt x="5298" y="93889"/>
                  </a:cubicBezTo>
                  <a:cubicBezTo>
                    <a:pt x="8800" y="97385"/>
                    <a:pt x="13392" y="99135"/>
                    <a:pt x="17968" y="99135"/>
                  </a:cubicBezTo>
                  <a:cubicBezTo>
                    <a:pt x="22494" y="99135"/>
                    <a:pt x="27005" y="97424"/>
                    <a:pt x="30432" y="93996"/>
                  </a:cubicBezTo>
                  <a:lnTo>
                    <a:pt x="32921" y="91508"/>
                  </a:lnTo>
                  <a:cubicBezTo>
                    <a:pt x="33111" y="91353"/>
                    <a:pt x="33302" y="91186"/>
                    <a:pt x="33480" y="90996"/>
                  </a:cubicBezTo>
                  <a:lnTo>
                    <a:pt x="88392" y="36084"/>
                  </a:lnTo>
                  <a:cubicBezTo>
                    <a:pt x="91381" y="33096"/>
                    <a:pt x="91369" y="28226"/>
                    <a:pt x="88344" y="25202"/>
                  </a:cubicBezTo>
                  <a:cubicBezTo>
                    <a:pt x="86829" y="23687"/>
                    <a:pt x="84844" y="22928"/>
                    <a:pt x="82865" y="22928"/>
                  </a:cubicBezTo>
                  <a:cubicBezTo>
                    <a:pt x="80909" y="22928"/>
                    <a:pt x="78959" y="23669"/>
                    <a:pt x="77474" y="25154"/>
                  </a:cubicBezTo>
                  <a:lnTo>
                    <a:pt x="19574" y="83054"/>
                  </a:lnTo>
                  <a:cubicBezTo>
                    <a:pt x="19090" y="83538"/>
                    <a:pt x="18452" y="83783"/>
                    <a:pt x="17813" y="83783"/>
                  </a:cubicBezTo>
                  <a:cubicBezTo>
                    <a:pt x="17210" y="83783"/>
                    <a:pt x="16607" y="83565"/>
                    <a:pt x="16133" y="83126"/>
                  </a:cubicBezTo>
                  <a:cubicBezTo>
                    <a:pt x="15657" y="82661"/>
                    <a:pt x="15383" y="82030"/>
                    <a:pt x="15371" y="81364"/>
                  </a:cubicBezTo>
                  <a:cubicBezTo>
                    <a:pt x="15371" y="80721"/>
                    <a:pt x="15621" y="80102"/>
                    <a:pt x="16085" y="79649"/>
                  </a:cubicBezTo>
                  <a:lnTo>
                    <a:pt x="82606" y="13129"/>
                  </a:lnTo>
                  <a:cubicBezTo>
                    <a:pt x="85582" y="10152"/>
                    <a:pt x="85570" y="5283"/>
                    <a:pt x="82558" y="2271"/>
                  </a:cubicBezTo>
                  <a:cubicBezTo>
                    <a:pt x="81044" y="757"/>
                    <a:pt x="79065" y="1"/>
                    <a:pt x="770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4"/>
            <p:cNvSpPr/>
            <p:nvPr/>
          </p:nvSpPr>
          <p:spPr>
            <a:xfrm rot="2700000">
              <a:off x="8700805" y="2573233"/>
              <a:ext cx="451589" cy="1432300"/>
            </a:xfrm>
            <a:custGeom>
              <a:rect b="b" l="l" r="r" t="t"/>
              <a:pathLst>
                <a:path extrusionOk="0" h="33160" w="10455">
                  <a:moveTo>
                    <a:pt x="1" y="0"/>
                  </a:moveTo>
                  <a:lnTo>
                    <a:pt x="1" y="27932"/>
                  </a:lnTo>
                  <a:cubicBezTo>
                    <a:pt x="1" y="30826"/>
                    <a:pt x="2334" y="33159"/>
                    <a:pt x="5228" y="33159"/>
                  </a:cubicBezTo>
                  <a:cubicBezTo>
                    <a:pt x="8109" y="33159"/>
                    <a:pt x="10454" y="30814"/>
                    <a:pt x="10454" y="27932"/>
                  </a:cubicBezTo>
                  <a:lnTo>
                    <a:pt x="1045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1" name="Google Shape;41;p4"/>
          <p:cNvSpPr/>
          <p:nvPr/>
        </p:nvSpPr>
        <p:spPr>
          <a:xfrm rot="10800000">
            <a:off x="8260556" y="-1733573"/>
            <a:ext cx="2734348" cy="2966397"/>
          </a:xfrm>
          <a:custGeom>
            <a:rect b="b" l="l" r="r" t="t"/>
            <a:pathLst>
              <a:path extrusionOk="0" h="99136" w="91381">
                <a:moveTo>
                  <a:pt x="77092" y="1"/>
                </a:moveTo>
                <a:cubicBezTo>
                  <a:pt x="75139" y="1"/>
                  <a:pt x="73192" y="742"/>
                  <a:pt x="71711" y="2223"/>
                </a:cubicBezTo>
                <a:lnTo>
                  <a:pt x="5191" y="68755"/>
                </a:lnTo>
                <a:cubicBezTo>
                  <a:pt x="1857" y="72065"/>
                  <a:pt x="0" y="76589"/>
                  <a:pt x="36" y="81292"/>
                </a:cubicBezTo>
                <a:cubicBezTo>
                  <a:pt x="48" y="86019"/>
                  <a:pt x="1941" y="90555"/>
                  <a:pt x="5298" y="93889"/>
                </a:cubicBezTo>
                <a:cubicBezTo>
                  <a:pt x="8800" y="97385"/>
                  <a:pt x="13392" y="99135"/>
                  <a:pt x="17968" y="99135"/>
                </a:cubicBezTo>
                <a:cubicBezTo>
                  <a:pt x="22494" y="99135"/>
                  <a:pt x="27005" y="97424"/>
                  <a:pt x="30432" y="93996"/>
                </a:cubicBezTo>
                <a:lnTo>
                  <a:pt x="32921" y="91508"/>
                </a:lnTo>
                <a:cubicBezTo>
                  <a:pt x="33111" y="91353"/>
                  <a:pt x="33302" y="91186"/>
                  <a:pt x="33480" y="90996"/>
                </a:cubicBezTo>
                <a:lnTo>
                  <a:pt x="88392" y="36084"/>
                </a:lnTo>
                <a:cubicBezTo>
                  <a:pt x="91381" y="33096"/>
                  <a:pt x="91369" y="28226"/>
                  <a:pt x="88344" y="25202"/>
                </a:cubicBezTo>
                <a:cubicBezTo>
                  <a:pt x="86829" y="23687"/>
                  <a:pt x="84844" y="22928"/>
                  <a:pt x="82865" y="22928"/>
                </a:cubicBezTo>
                <a:cubicBezTo>
                  <a:pt x="80909" y="22928"/>
                  <a:pt x="78959" y="23669"/>
                  <a:pt x="77474" y="25154"/>
                </a:cubicBezTo>
                <a:lnTo>
                  <a:pt x="19574" y="83054"/>
                </a:lnTo>
                <a:cubicBezTo>
                  <a:pt x="19090" y="83538"/>
                  <a:pt x="18452" y="83783"/>
                  <a:pt x="17813" y="83783"/>
                </a:cubicBezTo>
                <a:cubicBezTo>
                  <a:pt x="17210" y="83783"/>
                  <a:pt x="16607" y="83565"/>
                  <a:pt x="16133" y="83126"/>
                </a:cubicBezTo>
                <a:cubicBezTo>
                  <a:pt x="15657" y="82661"/>
                  <a:pt x="15383" y="82030"/>
                  <a:pt x="15371" y="81364"/>
                </a:cubicBezTo>
                <a:cubicBezTo>
                  <a:pt x="15371" y="80721"/>
                  <a:pt x="15621" y="80102"/>
                  <a:pt x="16085" y="79649"/>
                </a:cubicBezTo>
                <a:lnTo>
                  <a:pt x="82606" y="13129"/>
                </a:lnTo>
                <a:cubicBezTo>
                  <a:pt x="85582" y="10152"/>
                  <a:pt x="85570" y="5283"/>
                  <a:pt x="82558" y="2271"/>
                </a:cubicBezTo>
                <a:cubicBezTo>
                  <a:pt x="81044" y="757"/>
                  <a:pt x="79065" y="1"/>
                  <a:pt x="7709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4"/>
          <p:cNvGrpSpPr/>
          <p:nvPr/>
        </p:nvGrpSpPr>
        <p:grpSpPr>
          <a:xfrm>
            <a:off x="-765775" y="319175"/>
            <a:ext cx="1269225" cy="1977499"/>
            <a:chOff x="-765775" y="319175"/>
            <a:chExt cx="1269225" cy="1977499"/>
          </a:xfrm>
        </p:grpSpPr>
        <p:grpSp>
          <p:nvGrpSpPr>
            <p:cNvPr id="43" name="Google Shape;43;p4"/>
            <p:cNvGrpSpPr/>
            <p:nvPr/>
          </p:nvGrpSpPr>
          <p:grpSpPr>
            <a:xfrm>
              <a:off x="-765775" y="319175"/>
              <a:ext cx="1269225" cy="740575"/>
              <a:chOff x="4805650" y="2718925"/>
              <a:chExt cx="1269225" cy="740575"/>
            </a:xfrm>
          </p:grpSpPr>
          <p:sp>
            <p:nvSpPr>
              <p:cNvPr id="44" name="Google Shape;44;p4"/>
              <p:cNvSpPr/>
              <p:nvPr/>
            </p:nvSpPr>
            <p:spPr>
              <a:xfrm>
                <a:off x="4805650" y="2718925"/>
                <a:ext cx="1269225" cy="198850"/>
              </a:xfrm>
              <a:custGeom>
                <a:rect b="b" l="l" r="r" t="t"/>
                <a:pathLst>
                  <a:path extrusionOk="0" h="7954" w="50769">
                    <a:moveTo>
                      <a:pt x="0" y="0"/>
                    </a:moveTo>
                    <a:lnTo>
                      <a:pt x="0" y="5227"/>
                    </a:lnTo>
                    <a:cubicBezTo>
                      <a:pt x="1346" y="5227"/>
                      <a:pt x="1870" y="5560"/>
                      <a:pt x="2822" y="6168"/>
                    </a:cubicBezTo>
                    <a:cubicBezTo>
                      <a:pt x="3989" y="6930"/>
                      <a:pt x="5584" y="7954"/>
                      <a:pt x="8466" y="7954"/>
                    </a:cubicBezTo>
                    <a:cubicBezTo>
                      <a:pt x="11347" y="7954"/>
                      <a:pt x="12943" y="6930"/>
                      <a:pt x="14109" y="6168"/>
                    </a:cubicBezTo>
                    <a:cubicBezTo>
                      <a:pt x="15062" y="5560"/>
                      <a:pt x="15574" y="5227"/>
                      <a:pt x="16919" y="5227"/>
                    </a:cubicBezTo>
                    <a:cubicBezTo>
                      <a:pt x="18265" y="5227"/>
                      <a:pt x="18788" y="5560"/>
                      <a:pt x="19741" y="6168"/>
                    </a:cubicBezTo>
                    <a:cubicBezTo>
                      <a:pt x="20908" y="6930"/>
                      <a:pt x="22503" y="7954"/>
                      <a:pt x="25385" y="7954"/>
                    </a:cubicBezTo>
                    <a:cubicBezTo>
                      <a:pt x="28266" y="7954"/>
                      <a:pt x="29861" y="6930"/>
                      <a:pt x="31028" y="6168"/>
                    </a:cubicBezTo>
                    <a:cubicBezTo>
                      <a:pt x="31981" y="5560"/>
                      <a:pt x="32493" y="5227"/>
                      <a:pt x="33838" y="5227"/>
                    </a:cubicBezTo>
                    <a:cubicBezTo>
                      <a:pt x="35195" y="5227"/>
                      <a:pt x="35707" y="5560"/>
                      <a:pt x="36660" y="6168"/>
                    </a:cubicBezTo>
                    <a:cubicBezTo>
                      <a:pt x="37827" y="6930"/>
                      <a:pt x="39422" y="7954"/>
                      <a:pt x="42303" y="7954"/>
                    </a:cubicBezTo>
                    <a:cubicBezTo>
                      <a:pt x="45185" y="7954"/>
                      <a:pt x="46780" y="6930"/>
                      <a:pt x="47947" y="6168"/>
                    </a:cubicBezTo>
                    <a:cubicBezTo>
                      <a:pt x="48899" y="5560"/>
                      <a:pt x="49423" y="5227"/>
                      <a:pt x="50769" y="5227"/>
                    </a:cubicBezTo>
                    <a:lnTo>
                      <a:pt x="50769" y="0"/>
                    </a:lnTo>
                    <a:cubicBezTo>
                      <a:pt x="47875" y="0"/>
                      <a:pt x="46280" y="1024"/>
                      <a:pt x="45113" y="1786"/>
                    </a:cubicBezTo>
                    <a:cubicBezTo>
                      <a:pt x="44173" y="2393"/>
                      <a:pt x="43649" y="2727"/>
                      <a:pt x="42303" y="2727"/>
                    </a:cubicBezTo>
                    <a:cubicBezTo>
                      <a:pt x="40958" y="2727"/>
                      <a:pt x="40434" y="2393"/>
                      <a:pt x="39493" y="1786"/>
                    </a:cubicBezTo>
                    <a:cubicBezTo>
                      <a:pt x="38327" y="1024"/>
                      <a:pt x="36731" y="0"/>
                      <a:pt x="33838" y="0"/>
                    </a:cubicBezTo>
                    <a:cubicBezTo>
                      <a:pt x="30957" y="0"/>
                      <a:pt x="29361" y="1036"/>
                      <a:pt x="28194" y="1786"/>
                    </a:cubicBezTo>
                    <a:cubicBezTo>
                      <a:pt x="27254" y="2393"/>
                      <a:pt x="26730" y="2727"/>
                      <a:pt x="25385" y="2727"/>
                    </a:cubicBezTo>
                    <a:cubicBezTo>
                      <a:pt x="24039" y="2727"/>
                      <a:pt x="23515" y="2393"/>
                      <a:pt x="22575" y="1786"/>
                    </a:cubicBezTo>
                    <a:cubicBezTo>
                      <a:pt x="21408" y="1024"/>
                      <a:pt x="19812" y="0"/>
                      <a:pt x="16919" y="0"/>
                    </a:cubicBezTo>
                    <a:cubicBezTo>
                      <a:pt x="14038" y="0"/>
                      <a:pt x="12442" y="1036"/>
                      <a:pt x="11276" y="1786"/>
                    </a:cubicBezTo>
                    <a:cubicBezTo>
                      <a:pt x="10335" y="2393"/>
                      <a:pt x="9811" y="2727"/>
                      <a:pt x="8466" y="2727"/>
                    </a:cubicBezTo>
                    <a:cubicBezTo>
                      <a:pt x="7120" y="2727"/>
                      <a:pt x="6596" y="2393"/>
                      <a:pt x="5656" y="1786"/>
                    </a:cubicBezTo>
                    <a:cubicBezTo>
                      <a:pt x="4489" y="1024"/>
                      <a:pt x="2894" y="0"/>
                      <a:pt x="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" name="Google Shape;45;p4"/>
              <p:cNvSpPr/>
              <p:nvPr/>
            </p:nvSpPr>
            <p:spPr>
              <a:xfrm>
                <a:off x="4805650" y="2989775"/>
                <a:ext cx="1269225" cy="199175"/>
              </a:xfrm>
              <a:custGeom>
                <a:rect b="b" l="l" r="r" t="t"/>
                <a:pathLst>
                  <a:path extrusionOk="0" h="7967" w="50769">
                    <a:moveTo>
                      <a:pt x="0" y="1"/>
                    </a:moveTo>
                    <a:lnTo>
                      <a:pt x="0" y="5228"/>
                    </a:lnTo>
                    <a:cubicBezTo>
                      <a:pt x="1346" y="5228"/>
                      <a:pt x="1870" y="5561"/>
                      <a:pt x="2822" y="6180"/>
                    </a:cubicBezTo>
                    <a:cubicBezTo>
                      <a:pt x="3989" y="6930"/>
                      <a:pt x="5584" y="7966"/>
                      <a:pt x="8466" y="7966"/>
                    </a:cubicBezTo>
                    <a:cubicBezTo>
                      <a:pt x="11347" y="7966"/>
                      <a:pt x="12943" y="6918"/>
                      <a:pt x="14109" y="6180"/>
                    </a:cubicBezTo>
                    <a:cubicBezTo>
                      <a:pt x="15062" y="5561"/>
                      <a:pt x="15574" y="5228"/>
                      <a:pt x="16919" y="5228"/>
                    </a:cubicBezTo>
                    <a:cubicBezTo>
                      <a:pt x="18265" y="5228"/>
                      <a:pt x="18788" y="5561"/>
                      <a:pt x="19741" y="6180"/>
                    </a:cubicBezTo>
                    <a:cubicBezTo>
                      <a:pt x="20908" y="6930"/>
                      <a:pt x="22503" y="7966"/>
                      <a:pt x="25385" y="7966"/>
                    </a:cubicBezTo>
                    <a:cubicBezTo>
                      <a:pt x="28266" y="7966"/>
                      <a:pt x="29861" y="6918"/>
                      <a:pt x="31028" y="6180"/>
                    </a:cubicBezTo>
                    <a:cubicBezTo>
                      <a:pt x="31981" y="5561"/>
                      <a:pt x="32493" y="5228"/>
                      <a:pt x="33838" y="5228"/>
                    </a:cubicBezTo>
                    <a:cubicBezTo>
                      <a:pt x="35195" y="5228"/>
                      <a:pt x="35707" y="5561"/>
                      <a:pt x="36660" y="6180"/>
                    </a:cubicBezTo>
                    <a:cubicBezTo>
                      <a:pt x="37827" y="6930"/>
                      <a:pt x="39422" y="7966"/>
                      <a:pt x="42303" y="7966"/>
                    </a:cubicBezTo>
                    <a:cubicBezTo>
                      <a:pt x="45185" y="7966"/>
                      <a:pt x="46780" y="6918"/>
                      <a:pt x="47947" y="6180"/>
                    </a:cubicBezTo>
                    <a:cubicBezTo>
                      <a:pt x="48899" y="5561"/>
                      <a:pt x="49423" y="5228"/>
                      <a:pt x="50769" y="5228"/>
                    </a:cubicBezTo>
                    <a:lnTo>
                      <a:pt x="50769" y="1"/>
                    </a:lnTo>
                    <a:cubicBezTo>
                      <a:pt x="47875" y="1"/>
                      <a:pt x="46280" y="1025"/>
                      <a:pt x="45113" y="1787"/>
                    </a:cubicBezTo>
                    <a:cubicBezTo>
                      <a:pt x="44173" y="2394"/>
                      <a:pt x="43649" y="2739"/>
                      <a:pt x="42303" y="2739"/>
                    </a:cubicBezTo>
                    <a:cubicBezTo>
                      <a:pt x="40958" y="2739"/>
                      <a:pt x="40434" y="2394"/>
                      <a:pt x="39493" y="1787"/>
                    </a:cubicBezTo>
                    <a:cubicBezTo>
                      <a:pt x="38327" y="1025"/>
                      <a:pt x="36731" y="1"/>
                      <a:pt x="33838" y="1"/>
                    </a:cubicBezTo>
                    <a:cubicBezTo>
                      <a:pt x="30957" y="1"/>
                      <a:pt x="29361" y="1049"/>
                      <a:pt x="28194" y="1787"/>
                    </a:cubicBezTo>
                    <a:cubicBezTo>
                      <a:pt x="27254" y="2394"/>
                      <a:pt x="26730" y="2739"/>
                      <a:pt x="25385" y="2739"/>
                    </a:cubicBezTo>
                    <a:cubicBezTo>
                      <a:pt x="24039" y="2739"/>
                      <a:pt x="23515" y="2394"/>
                      <a:pt x="22575" y="1787"/>
                    </a:cubicBezTo>
                    <a:cubicBezTo>
                      <a:pt x="21408" y="1025"/>
                      <a:pt x="19812" y="1"/>
                      <a:pt x="16919" y="1"/>
                    </a:cubicBezTo>
                    <a:cubicBezTo>
                      <a:pt x="14038" y="1"/>
                      <a:pt x="12442" y="1049"/>
                      <a:pt x="11276" y="1787"/>
                    </a:cubicBezTo>
                    <a:cubicBezTo>
                      <a:pt x="10335" y="2394"/>
                      <a:pt x="9811" y="2739"/>
                      <a:pt x="8466" y="2739"/>
                    </a:cubicBezTo>
                    <a:cubicBezTo>
                      <a:pt x="7120" y="2739"/>
                      <a:pt x="6596" y="2394"/>
                      <a:pt x="5656" y="1787"/>
                    </a:cubicBezTo>
                    <a:cubicBezTo>
                      <a:pt x="4489" y="1025"/>
                      <a:pt x="2894" y="1"/>
                      <a:pt x="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" name="Google Shape;46;p4"/>
              <p:cNvSpPr/>
              <p:nvPr/>
            </p:nvSpPr>
            <p:spPr>
              <a:xfrm>
                <a:off x="4805650" y="3260350"/>
                <a:ext cx="1269225" cy="199150"/>
              </a:xfrm>
              <a:custGeom>
                <a:rect b="b" l="l" r="r" t="t"/>
                <a:pathLst>
                  <a:path extrusionOk="0" h="7966" w="50769">
                    <a:moveTo>
                      <a:pt x="0" y="1"/>
                    </a:moveTo>
                    <a:lnTo>
                      <a:pt x="0" y="5227"/>
                    </a:lnTo>
                    <a:cubicBezTo>
                      <a:pt x="1346" y="5227"/>
                      <a:pt x="1870" y="5573"/>
                      <a:pt x="2822" y="6180"/>
                    </a:cubicBezTo>
                    <a:cubicBezTo>
                      <a:pt x="3989" y="6942"/>
                      <a:pt x="5584" y="7966"/>
                      <a:pt x="8466" y="7966"/>
                    </a:cubicBezTo>
                    <a:cubicBezTo>
                      <a:pt x="11347" y="7966"/>
                      <a:pt x="12943" y="6918"/>
                      <a:pt x="14109" y="6180"/>
                    </a:cubicBezTo>
                    <a:cubicBezTo>
                      <a:pt x="15062" y="5573"/>
                      <a:pt x="15574" y="5227"/>
                      <a:pt x="16919" y="5227"/>
                    </a:cubicBezTo>
                    <a:cubicBezTo>
                      <a:pt x="18265" y="5227"/>
                      <a:pt x="18788" y="5573"/>
                      <a:pt x="19741" y="6180"/>
                    </a:cubicBezTo>
                    <a:cubicBezTo>
                      <a:pt x="20908" y="6942"/>
                      <a:pt x="22503" y="7966"/>
                      <a:pt x="25385" y="7966"/>
                    </a:cubicBezTo>
                    <a:cubicBezTo>
                      <a:pt x="28266" y="7966"/>
                      <a:pt x="29861" y="6918"/>
                      <a:pt x="31028" y="6180"/>
                    </a:cubicBezTo>
                    <a:cubicBezTo>
                      <a:pt x="31981" y="5573"/>
                      <a:pt x="32493" y="5227"/>
                      <a:pt x="33838" y="5227"/>
                    </a:cubicBezTo>
                    <a:cubicBezTo>
                      <a:pt x="35195" y="5227"/>
                      <a:pt x="35707" y="5573"/>
                      <a:pt x="36660" y="6180"/>
                    </a:cubicBezTo>
                    <a:cubicBezTo>
                      <a:pt x="37827" y="6942"/>
                      <a:pt x="39422" y="7966"/>
                      <a:pt x="42303" y="7966"/>
                    </a:cubicBezTo>
                    <a:cubicBezTo>
                      <a:pt x="45185" y="7966"/>
                      <a:pt x="46780" y="6918"/>
                      <a:pt x="47947" y="6180"/>
                    </a:cubicBezTo>
                    <a:cubicBezTo>
                      <a:pt x="48899" y="5573"/>
                      <a:pt x="49423" y="5227"/>
                      <a:pt x="50769" y="5227"/>
                    </a:cubicBezTo>
                    <a:lnTo>
                      <a:pt x="50769" y="1"/>
                    </a:lnTo>
                    <a:cubicBezTo>
                      <a:pt x="47875" y="1"/>
                      <a:pt x="46280" y="1036"/>
                      <a:pt x="45113" y="1787"/>
                    </a:cubicBezTo>
                    <a:cubicBezTo>
                      <a:pt x="44173" y="2406"/>
                      <a:pt x="43649" y="2739"/>
                      <a:pt x="42303" y="2739"/>
                    </a:cubicBezTo>
                    <a:cubicBezTo>
                      <a:pt x="40958" y="2739"/>
                      <a:pt x="40434" y="2406"/>
                      <a:pt x="39493" y="1787"/>
                    </a:cubicBezTo>
                    <a:cubicBezTo>
                      <a:pt x="38327" y="1036"/>
                      <a:pt x="36731" y="1"/>
                      <a:pt x="33838" y="1"/>
                    </a:cubicBezTo>
                    <a:cubicBezTo>
                      <a:pt x="30957" y="1"/>
                      <a:pt x="29361" y="1036"/>
                      <a:pt x="28194" y="1787"/>
                    </a:cubicBezTo>
                    <a:cubicBezTo>
                      <a:pt x="27254" y="2406"/>
                      <a:pt x="26730" y="2739"/>
                      <a:pt x="25385" y="2739"/>
                    </a:cubicBezTo>
                    <a:cubicBezTo>
                      <a:pt x="24039" y="2739"/>
                      <a:pt x="23515" y="2406"/>
                      <a:pt x="22575" y="1787"/>
                    </a:cubicBezTo>
                    <a:cubicBezTo>
                      <a:pt x="21408" y="1036"/>
                      <a:pt x="19812" y="1"/>
                      <a:pt x="16919" y="1"/>
                    </a:cubicBezTo>
                    <a:cubicBezTo>
                      <a:pt x="14038" y="1"/>
                      <a:pt x="12442" y="1036"/>
                      <a:pt x="11276" y="1787"/>
                    </a:cubicBezTo>
                    <a:cubicBezTo>
                      <a:pt x="10335" y="2406"/>
                      <a:pt x="9811" y="2739"/>
                      <a:pt x="8466" y="2739"/>
                    </a:cubicBezTo>
                    <a:cubicBezTo>
                      <a:pt x="7120" y="2739"/>
                      <a:pt x="6596" y="2406"/>
                      <a:pt x="5656" y="1787"/>
                    </a:cubicBezTo>
                    <a:cubicBezTo>
                      <a:pt x="4489" y="1036"/>
                      <a:pt x="2894" y="1"/>
                      <a:pt x="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7" name="Google Shape;47;p4"/>
            <p:cNvGrpSpPr/>
            <p:nvPr/>
          </p:nvGrpSpPr>
          <p:grpSpPr>
            <a:xfrm rot="5400000">
              <a:off x="54776" y="1881412"/>
              <a:ext cx="629225" cy="201300"/>
              <a:chOff x="2678325" y="4703600"/>
              <a:chExt cx="629225" cy="201300"/>
            </a:xfrm>
          </p:grpSpPr>
          <p:sp>
            <p:nvSpPr>
              <p:cNvPr id="48" name="Google Shape;48;p4"/>
              <p:cNvSpPr/>
              <p:nvPr/>
            </p:nvSpPr>
            <p:spPr>
              <a:xfrm>
                <a:off x="2678325" y="4703600"/>
                <a:ext cx="201300" cy="2013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" name="Google Shape;49;p4"/>
              <p:cNvSpPr/>
              <p:nvPr/>
            </p:nvSpPr>
            <p:spPr>
              <a:xfrm>
                <a:off x="3106250" y="4703600"/>
                <a:ext cx="201300" cy="2013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6" name="Google Shape;426;p32"/>
          <p:cNvGrpSpPr/>
          <p:nvPr/>
        </p:nvGrpSpPr>
        <p:grpSpPr>
          <a:xfrm>
            <a:off x="-983064" y="-1775075"/>
            <a:ext cx="9555964" cy="7870173"/>
            <a:chOff x="-983064" y="-1775075"/>
            <a:chExt cx="9555964" cy="7870173"/>
          </a:xfrm>
        </p:grpSpPr>
        <p:sp>
          <p:nvSpPr>
            <p:cNvPr id="427" name="Google Shape;427;p32"/>
            <p:cNvSpPr/>
            <p:nvPr/>
          </p:nvSpPr>
          <p:spPr>
            <a:xfrm flipH="1" rot="-2700075">
              <a:off x="-157868" y="3504270"/>
              <a:ext cx="846457" cy="2684699"/>
            </a:xfrm>
            <a:custGeom>
              <a:rect b="b" l="l" r="r" t="t"/>
              <a:pathLst>
                <a:path extrusionOk="0" h="33160" w="10455">
                  <a:moveTo>
                    <a:pt x="1" y="0"/>
                  </a:moveTo>
                  <a:lnTo>
                    <a:pt x="1" y="27932"/>
                  </a:lnTo>
                  <a:cubicBezTo>
                    <a:pt x="1" y="30826"/>
                    <a:pt x="2334" y="33159"/>
                    <a:pt x="5228" y="33159"/>
                  </a:cubicBezTo>
                  <a:cubicBezTo>
                    <a:pt x="8109" y="33159"/>
                    <a:pt x="10454" y="30814"/>
                    <a:pt x="10454" y="27932"/>
                  </a:cubicBezTo>
                  <a:lnTo>
                    <a:pt x="1045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28" name="Google Shape;428;p32"/>
            <p:cNvGrpSpPr/>
            <p:nvPr/>
          </p:nvGrpSpPr>
          <p:grpSpPr>
            <a:xfrm flipH="1">
              <a:off x="105210" y="-377847"/>
              <a:ext cx="613790" cy="6291393"/>
              <a:chOff x="6539500" y="1042525"/>
              <a:chExt cx="346500" cy="3551650"/>
            </a:xfrm>
          </p:grpSpPr>
          <p:sp>
            <p:nvSpPr>
              <p:cNvPr id="429" name="Google Shape;429;p32"/>
              <p:cNvSpPr/>
              <p:nvPr/>
            </p:nvSpPr>
            <p:spPr>
              <a:xfrm>
                <a:off x="6539500" y="1042525"/>
                <a:ext cx="67000" cy="3551650"/>
              </a:xfrm>
              <a:custGeom>
                <a:rect b="b" l="l" r="r" t="t"/>
                <a:pathLst>
                  <a:path extrusionOk="0" h="142066" w="2680">
                    <a:moveTo>
                      <a:pt x="0" y="0"/>
                    </a:moveTo>
                    <a:lnTo>
                      <a:pt x="0" y="142065"/>
                    </a:lnTo>
                    <a:lnTo>
                      <a:pt x="2679" y="142065"/>
                    </a:lnTo>
                    <a:lnTo>
                      <a:pt x="267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0" name="Google Shape;430;p32"/>
              <p:cNvSpPr/>
              <p:nvPr/>
            </p:nvSpPr>
            <p:spPr>
              <a:xfrm>
                <a:off x="6679400" y="1042525"/>
                <a:ext cx="66700" cy="3551650"/>
              </a:xfrm>
              <a:custGeom>
                <a:rect b="b" l="l" r="r" t="t"/>
                <a:pathLst>
                  <a:path extrusionOk="0" h="142066" w="2668">
                    <a:moveTo>
                      <a:pt x="0" y="0"/>
                    </a:moveTo>
                    <a:lnTo>
                      <a:pt x="0" y="142065"/>
                    </a:lnTo>
                    <a:lnTo>
                      <a:pt x="2667" y="142065"/>
                    </a:lnTo>
                    <a:lnTo>
                      <a:pt x="266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1" name="Google Shape;431;p32"/>
              <p:cNvSpPr/>
              <p:nvPr/>
            </p:nvSpPr>
            <p:spPr>
              <a:xfrm>
                <a:off x="6819000" y="1042525"/>
                <a:ext cx="67000" cy="3551650"/>
              </a:xfrm>
              <a:custGeom>
                <a:rect b="b" l="l" r="r" t="t"/>
                <a:pathLst>
                  <a:path extrusionOk="0" h="142066" w="2680">
                    <a:moveTo>
                      <a:pt x="0" y="0"/>
                    </a:moveTo>
                    <a:lnTo>
                      <a:pt x="0" y="142065"/>
                    </a:lnTo>
                    <a:lnTo>
                      <a:pt x="2679" y="142065"/>
                    </a:lnTo>
                    <a:lnTo>
                      <a:pt x="267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32" name="Google Shape;432;p32"/>
            <p:cNvSpPr/>
            <p:nvPr/>
          </p:nvSpPr>
          <p:spPr>
            <a:xfrm flipH="1">
              <a:off x="-553245" y="-1775075"/>
              <a:ext cx="2284525" cy="2478400"/>
            </a:xfrm>
            <a:custGeom>
              <a:rect b="b" l="l" r="r" t="t"/>
              <a:pathLst>
                <a:path extrusionOk="0" h="99136" w="91381">
                  <a:moveTo>
                    <a:pt x="77092" y="1"/>
                  </a:moveTo>
                  <a:cubicBezTo>
                    <a:pt x="75139" y="1"/>
                    <a:pt x="73192" y="742"/>
                    <a:pt x="71711" y="2223"/>
                  </a:cubicBezTo>
                  <a:lnTo>
                    <a:pt x="5191" y="68755"/>
                  </a:lnTo>
                  <a:cubicBezTo>
                    <a:pt x="1857" y="72065"/>
                    <a:pt x="0" y="76589"/>
                    <a:pt x="36" y="81292"/>
                  </a:cubicBezTo>
                  <a:cubicBezTo>
                    <a:pt x="48" y="86019"/>
                    <a:pt x="1941" y="90555"/>
                    <a:pt x="5298" y="93889"/>
                  </a:cubicBezTo>
                  <a:cubicBezTo>
                    <a:pt x="8800" y="97385"/>
                    <a:pt x="13392" y="99135"/>
                    <a:pt x="17968" y="99135"/>
                  </a:cubicBezTo>
                  <a:cubicBezTo>
                    <a:pt x="22494" y="99135"/>
                    <a:pt x="27005" y="97424"/>
                    <a:pt x="30432" y="93996"/>
                  </a:cubicBezTo>
                  <a:lnTo>
                    <a:pt x="32921" y="91508"/>
                  </a:lnTo>
                  <a:cubicBezTo>
                    <a:pt x="33111" y="91353"/>
                    <a:pt x="33302" y="91186"/>
                    <a:pt x="33480" y="90996"/>
                  </a:cubicBezTo>
                  <a:lnTo>
                    <a:pt x="88392" y="36084"/>
                  </a:lnTo>
                  <a:cubicBezTo>
                    <a:pt x="91381" y="33096"/>
                    <a:pt x="91369" y="28226"/>
                    <a:pt x="88344" y="25202"/>
                  </a:cubicBezTo>
                  <a:cubicBezTo>
                    <a:pt x="86829" y="23687"/>
                    <a:pt x="84844" y="22928"/>
                    <a:pt x="82865" y="22928"/>
                  </a:cubicBezTo>
                  <a:cubicBezTo>
                    <a:pt x="80909" y="22928"/>
                    <a:pt x="78959" y="23669"/>
                    <a:pt x="77474" y="25154"/>
                  </a:cubicBezTo>
                  <a:lnTo>
                    <a:pt x="19574" y="83054"/>
                  </a:lnTo>
                  <a:cubicBezTo>
                    <a:pt x="19090" y="83538"/>
                    <a:pt x="18452" y="83783"/>
                    <a:pt x="17813" y="83783"/>
                  </a:cubicBezTo>
                  <a:cubicBezTo>
                    <a:pt x="17210" y="83783"/>
                    <a:pt x="16607" y="83565"/>
                    <a:pt x="16133" y="83126"/>
                  </a:cubicBezTo>
                  <a:cubicBezTo>
                    <a:pt x="15657" y="82661"/>
                    <a:pt x="15383" y="82030"/>
                    <a:pt x="15371" y="81364"/>
                  </a:cubicBezTo>
                  <a:cubicBezTo>
                    <a:pt x="15371" y="80721"/>
                    <a:pt x="15621" y="80102"/>
                    <a:pt x="16085" y="79649"/>
                  </a:cubicBezTo>
                  <a:lnTo>
                    <a:pt x="82606" y="13129"/>
                  </a:lnTo>
                  <a:cubicBezTo>
                    <a:pt x="85582" y="10152"/>
                    <a:pt x="85570" y="5283"/>
                    <a:pt x="82558" y="2271"/>
                  </a:cubicBezTo>
                  <a:cubicBezTo>
                    <a:pt x="81044" y="757"/>
                    <a:pt x="79065" y="1"/>
                    <a:pt x="770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33" name="Google Shape;433;p32"/>
            <p:cNvGrpSpPr/>
            <p:nvPr/>
          </p:nvGrpSpPr>
          <p:grpSpPr>
            <a:xfrm>
              <a:off x="7484250" y="4608499"/>
              <a:ext cx="1088650" cy="201300"/>
              <a:chOff x="2678325" y="4703600"/>
              <a:chExt cx="1088650" cy="201300"/>
            </a:xfrm>
          </p:grpSpPr>
          <p:sp>
            <p:nvSpPr>
              <p:cNvPr id="434" name="Google Shape;434;p32"/>
              <p:cNvSpPr/>
              <p:nvPr/>
            </p:nvSpPr>
            <p:spPr>
              <a:xfrm>
                <a:off x="2678325" y="4703600"/>
                <a:ext cx="201300" cy="2013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5" name="Google Shape;435;p32"/>
              <p:cNvSpPr/>
              <p:nvPr/>
            </p:nvSpPr>
            <p:spPr>
              <a:xfrm>
                <a:off x="3106250" y="4703600"/>
                <a:ext cx="201300" cy="20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6" name="Google Shape;436;p32"/>
              <p:cNvSpPr/>
              <p:nvPr/>
            </p:nvSpPr>
            <p:spPr>
              <a:xfrm>
                <a:off x="3534175" y="4703600"/>
                <a:ext cx="232800" cy="201300"/>
              </a:xfrm>
              <a:prstGeom prst="triangle">
                <a:avLst>
                  <a:gd fmla="val 50000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37" name="Google Shape;437;p32"/>
          <p:cNvSpPr txBox="1"/>
          <p:nvPr>
            <p:ph type="title"/>
          </p:nvPr>
        </p:nvSpPr>
        <p:spPr>
          <a:xfrm>
            <a:off x="2976700" y="1293100"/>
            <a:ext cx="46611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8" name="Google Shape;438;p32"/>
          <p:cNvSpPr txBox="1"/>
          <p:nvPr>
            <p:ph idx="1" type="subTitle"/>
          </p:nvPr>
        </p:nvSpPr>
        <p:spPr>
          <a:xfrm>
            <a:off x="2976750" y="2168600"/>
            <a:ext cx="4661100" cy="168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33"/>
          <p:cNvSpPr txBox="1"/>
          <p:nvPr>
            <p:ph type="title"/>
          </p:nvPr>
        </p:nvSpPr>
        <p:spPr>
          <a:xfrm>
            <a:off x="720000" y="3984750"/>
            <a:ext cx="7704000" cy="623700"/>
          </a:xfrm>
          <a:prstGeom prst="rect">
            <a:avLst/>
          </a:prstGeom>
          <a:solidFill>
            <a:schemeClr val="accent1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2" name="Google Shape;442;p34"/>
          <p:cNvGrpSpPr/>
          <p:nvPr/>
        </p:nvGrpSpPr>
        <p:grpSpPr>
          <a:xfrm>
            <a:off x="-733382" y="-2901533"/>
            <a:ext cx="10324650" cy="8045133"/>
            <a:chOff x="-733382" y="-2901533"/>
            <a:chExt cx="10324650" cy="8045133"/>
          </a:xfrm>
        </p:grpSpPr>
        <p:grpSp>
          <p:nvGrpSpPr>
            <p:cNvPr id="443" name="Google Shape;443;p34"/>
            <p:cNvGrpSpPr/>
            <p:nvPr/>
          </p:nvGrpSpPr>
          <p:grpSpPr>
            <a:xfrm rot="10800000">
              <a:off x="-733382" y="-2901533"/>
              <a:ext cx="5560019" cy="5936569"/>
              <a:chOff x="4513316" y="1996714"/>
              <a:chExt cx="5560019" cy="5936569"/>
            </a:xfrm>
          </p:grpSpPr>
          <p:sp>
            <p:nvSpPr>
              <p:cNvPr id="444" name="Google Shape;444;p34"/>
              <p:cNvSpPr/>
              <p:nvPr/>
            </p:nvSpPr>
            <p:spPr>
              <a:xfrm rot="10800000">
                <a:off x="4513316" y="4342826"/>
                <a:ext cx="3309591" cy="3590458"/>
              </a:xfrm>
              <a:custGeom>
                <a:rect b="b" l="l" r="r" t="t"/>
                <a:pathLst>
                  <a:path extrusionOk="0" h="99136" w="91381">
                    <a:moveTo>
                      <a:pt x="77092" y="1"/>
                    </a:moveTo>
                    <a:cubicBezTo>
                      <a:pt x="75139" y="1"/>
                      <a:pt x="73192" y="742"/>
                      <a:pt x="71711" y="2223"/>
                    </a:cubicBezTo>
                    <a:lnTo>
                      <a:pt x="5191" y="68755"/>
                    </a:lnTo>
                    <a:cubicBezTo>
                      <a:pt x="1857" y="72065"/>
                      <a:pt x="0" y="76589"/>
                      <a:pt x="36" y="81292"/>
                    </a:cubicBezTo>
                    <a:cubicBezTo>
                      <a:pt x="48" y="86019"/>
                      <a:pt x="1941" y="90555"/>
                      <a:pt x="5298" y="93889"/>
                    </a:cubicBezTo>
                    <a:cubicBezTo>
                      <a:pt x="8800" y="97385"/>
                      <a:pt x="13392" y="99135"/>
                      <a:pt x="17968" y="99135"/>
                    </a:cubicBezTo>
                    <a:cubicBezTo>
                      <a:pt x="22494" y="99135"/>
                      <a:pt x="27005" y="97424"/>
                      <a:pt x="30432" y="93996"/>
                    </a:cubicBezTo>
                    <a:lnTo>
                      <a:pt x="32921" y="91508"/>
                    </a:lnTo>
                    <a:cubicBezTo>
                      <a:pt x="33111" y="91353"/>
                      <a:pt x="33302" y="91186"/>
                      <a:pt x="33480" y="90996"/>
                    </a:cubicBezTo>
                    <a:lnTo>
                      <a:pt x="88392" y="36084"/>
                    </a:lnTo>
                    <a:cubicBezTo>
                      <a:pt x="91381" y="33096"/>
                      <a:pt x="91369" y="28226"/>
                      <a:pt x="88344" y="25202"/>
                    </a:cubicBezTo>
                    <a:cubicBezTo>
                      <a:pt x="86829" y="23687"/>
                      <a:pt x="84844" y="22928"/>
                      <a:pt x="82865" y="22928"/>
                    </a:cubicBezTo>
                    <a:cubicBezTo>
                      <a:pt x="80909" y="22928"/>
                      <a:pt x="78959" y="23669"/>
                      <a:pt x="77474" y="25154"/>
                    </a:cubicBezTo>
                    <a:lnTo>
                      <a:pt x="19574" y="83054"/>
                    </a:lnTo>
                    <a:cubicBezTo>
                      <a:pt x="19090" y="83538"/>
                      <a:pt x="18452" y="83783"/>
                      <a:pt x="17813" y="83783"/>
                    </a:cubicBezTo>
                    <a:cubicBezTo>
                      <a:pt x="17210" y="83783"/>
                      <a:pt x="16607" y="83565"/>
                      <a:pt x="16133" y="83126"/>
                    </a:cubicBezTo>
                    <a:cubicBezTo>
                      <a:pt x="15657" y="82661"/>
                      <a:pt x="15383" y="82030"/>
                      <a:pt x="15371" y="81364"/>
                    </a:cubicBezTo>
                    <a:cubicBezTo>
                      <a:pt x="15371" y="80721"/>
                      <a:pt x="15621" y="80102"/>
                      <a:pt x="16085" y="79649"/>
                    </a:cubicBezTo>
                    <a:lnTo>
                      <a:pt x="82606" y="13129"/>
                    </a:lnTo>
                    <a:cubicBezTo>
                      <a:pt x="85582" y="10152"/>
                      <a:pt x="85570" y="5283"/>
                      <a:pt x="82558" y="2271"/>
                    </a:cubicBezTo>
                    <a:cubicBezTo>
                      <a:pt x="81044" y="757"/>
                      <a:pt x="79065" y="1"/>
                      <a:pt x="7709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5" name="Google Shape;445;p34"/>
              <p:cNvSpPr/>
              <p:nvPr/>
            </p:nvSpPr>
            <p:spPr>
              <a:xfrm rot="-8100000">
                <a:off x="8087199" y="3254895"/>
                <a:ext cx="484820" cy="3075349"/>
              </a:xfrm>
              <a:custGeom>
                <a:rect b="b" l="l" r="r" t="t"/>
                <a:pathLst>
                  <a:path extrusionOk="0" h="66319" w="10455">
                    <a:moveTo>
                      <a:pt x="1" y="1"/>
                    </a:moveTo>
                    <a:lnTo>
                      <a:pt x="1" y="61091"/>
                    </a:lnTo>
                    <a:cubicBezTo>
                      <a:pt x="1" y="63985"/>
                      <a:pt x="2334" y="66318"/>
                      <a:pt x="5227" y="66318"/>
                    </a:cubicBezTo>
                    <a:cubicBezTo>
                      <a:pt x="8109" y="66318"/>
                      <a:pt x="10454" y="63973"/>
                      <a:pt x="10454" y="61091"/>
                    </a:cubicBezTo>
                    <a:lnTo>
                      <a:pt x="1045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6" name="Google Shape;446;p34"/>
              <p:cNvSpPr/>
              <p:nvPr/>
            </p:nvSpPr>
            <p:spPr>
              <a:xfrm rot="2700000">
                <a:off x="8909630" y="1931350"/>
                <a:ext cx="589243" cy="1868896"/>
              </a:xfrm>
              <a:custGeom>
                <a:rect b="b" l="l" r="r" t="t"/>
                <a:pathLst>
                  <a:path extrusionOk="0" h="33160" w="10455">
                    <a:moveTo>
                      <a:pt x="1" y="0"/>
                    </a:moveTo>
                    <a:lnTo>
                      <a:pt x="1" y="27932"/>
                    </a:lnTo>
                    <a:cubicBezTo>
                      <a:pt x="1" y="30826"/>
                      <a:pt x="2334" y="33159"/>
                      <a:pt x="5228" y="33159"/>
                    </a:cubicBezTo>
                    <a:cubicBezTo>
                      <a:pt x="8109" y="33159"/>
                      <a:pt x="10454" y="30814"/>
                      <a:pt x="10454" y="27932"/>
                    </a:cubicBezTo>
                    <a:lnTo>
                      <a:pt x="1045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47" name="Google Shape;447;p34"/>
            <p:cNvSpPr/>
            <p:nvPr/>
          </p:nvSpPr>
          <p:spPr>
            <a:xfrm>
              <a:off x="-50" y="4476100"/>
              <a:ext cx="9144000" cy="6675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48" name="Google Shape;448;p34"/>
            <p:cNvGrpSpPr/>
            <p:nvPr/>
          </p:nvGrpSpPr>
          <p:grpSpPr>
            <a:xfrm>
              <a:off x="8322044" y="207350"/>
              <a:ext cx="1269225" cy="740575"/>
              <a:chOff x="4805650" y="2718925"/>
              <a:chExt cx="1269225" cy="740575"/>
            </a:xfrm>
          </p:grpSpPr>
          <p:sp>
            <p:nvSpPr>
              <p:cNvPr id="449" name="Google Shape;449;p34"/>
              <p:cNvSpPr/>
              <p:nvPr/>
            </p:nvSpPr>
            <p:spPr>
              <a:xfrm>
                <a:off x="4805650" y="2718925"/>
                <a:ext cx="1269225" cy="198850"/>
              </a:xfrm>
              <a:custGeom>
                <a:rect b="b" l="l" r="r" t="t"/>
                <a:pathLst>
                  <a:path extrusionOk="0" h="7954" w="50769">
                    <a:moveTo>
                      <a:pt x="0" y="0"/>
                    </a:moveTo>
                    <a:lnTo>
                      <a:pt x="0" y="5227"/>
                    </a:lnTo>
                    <a:cubicBezTo>
                      <a:pt x="1346" y="5227"/>
                      <a:pt x="1870" y="5560"/>
                      <a:pt x="2822" y="6168"/>
                    </a:cubicBezTo>
                    <a:cubicBezTo>
                      <a:pt x="3989" y="6930"/>
                      <a:pt x="5584" y="7954"/>
                      <a:pt x="8466" y="7954"/>
                    </a:cubicBezTo>
                    <a:cubicBezTo>
                      <a:pt x="11347" y="7954"/>
                      <a:pt x="12943" y="6930"/>
                      <a:pt x="14109" y="6168"/>
                    </a:cubicBezTo>
                    <a:cubicBezTo>
                      <a:pt x="15062" y="5560"/>
                      <a:pt x="15574" y="5227"/>
                      <a:pt x="16919" y="5227"/>
                    </a:cubicBezTo>
                    <a:cubicBezTo>
                      <a:pt x="18265" y="5227"/>
                      <a:pt x="18788" y="5560"/>
                      <a:pt x="19741" y="6168"/>
                    </a:cubicBezTo>
                    <a:cubicBezTo>
                      <a:pt x="20908" y="6930"/>
                      <a:pt x="22503" y="7954"/>
                      <a:pt x="25385" y="7954"/>
                    </a:cubicBezTo>
                    <a:cubicBezTo>
                      <a:pt x="28266" y="7954"/>
                      <a:pt x="29861" y="6930"/>
                      <a:pt x="31028" y="6168"/>
                    </a:cubicBezTo>
                    <a:cubicBezTo>
                      <a:pt x="31981" y="5560"/>
                      <a:pt x="32493" y="5227"/>
                      <a:pt x="33838" y="5227"/>
                    </a:cubicBezTo>
                    <a:cubicBezTo>
                      <a:pt x="35195" y="5227"/>
                      <a:pt x="35707" y="5560"/>
                      <a:pt x="36660" y="6168"/>
                    </a:cubicBezTo>
                    <a:cubicBezTo>
                      <a:pt x="37827" y="6930"/>
                      <a:pt x="39422" y="7954"/>
                      <a:pt x="42303" y="7954"/>
                    </a:cubicBezTo>
                    <a:cubicBezTo>
                      <a:pt x="45185" y="7954"/>
                      <a:pt x="46780" y="6930"/>
                      <a:pt x="47947" y="6168"/>
                    </a:cubicBezTo>
                    <a:cubicBezTo>
                      <a:pt x="48899" y="5560"/>
                      <a:pt x="49423" y="5227"/>
                      <a:pt x="50769" y="5227"/>
                    </a:cubicBezTo>
                    <a:lnTo>
                      <a:pt x="50769" y="0"/>
                    </a:lnTo>
                    <a:cubicBezTo>
                      <a:pt x="47875" y="0"/>
                      <a:pt x="46280" y="1024"/>
                      <a:pt x="45113" y="1786"/>
                    </a:cubicBezTo>
                    <a:cubicBezTo>
                      <a:pt x="44173" y="2393"/>
                      <a:pt x="43649" y="2727"/>
                      <a:pt x="42303" y="2727"/>
                    </a:cubicBezTo>
                    <a:cubicBezTo>
                      <a:pt x="40958" y="2727"/>
                      <a:pt x="40434" y="2393"/>
                      <a:pt x="39493" y="1786"/>
                    </a:cubicBezTo>
                    <a:cubicBezTo>
                      <a:pt x="38327" y="1024"/>
                      <a:pt x="36731" y="0"/>
                      <a:pt x="33838" y="0"/>
                    </a:cubicBezTo>
                    <a:cubicBezTo>
                      <a:pt x="30957" y="0"/>
                      <a:pt x="29361" y="1036"/>
                      <a:pt x="28194" y="1786"/>
                    </a:cubicBezTo>
                    <a:cubicBezTo>
                      <a:pt x="27254" y="2393"/>
                      <a:pt x="26730" y="2727"/>
                      <a:pt x="25385" y="2727"/>
                    </a:cubicBezTo>
                    <a:cubicBezTo>
                      <a:pt x="24039" y="2727"/>
                      <a:pt x="23515" y="2393"/>
                      <a:pt x="22575" y="1786"/>
                    </a:cubicBezTo>
                    <a:cubicBezTo>
                      <a:pt x="21408" y="1024"/>
                      <a:pt x="19812" y="0"/>
                      <a:pt x="16919" y="0"/>
                    </a:cubicBezTo>
                    <a:cubicBezTo>
                      <a:pt x="14038" y="0"/>
                      <a:pt x="12442" y="1036"/>
                      <a:pt x="11276" y="1786"/>
                    </a:cubicBezTo>
                    <a:cubicBezTo>
                      <a:pt x="10335" y="2393"/>
                      <a:pt x="9811" y="2727"/>
                      <a:pt x="8466" y="2727"/>
                    </a:cubicBezTo>
                    <a:cubicBezTo>
                      <a:pt x="7120" y="2727"/>
                      <a:pt x="6596" y="2393"/>
                      <a:pt x="5656" y="1786"/>
                    </a:cubicBezTo>
                    <a:cubicBezTo>
                      <a:pt x="4489" y="1024"/>
                      <a:pt x="2894" y="0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0" name="Google Shape;450;p34"/>
              <p:cNvSpPr/>
              <p:nvPr/>
            </p:nvSpPr>
            <p:spPr>
              <a:xfrm>
                <a:off x="4805650" y="2989775"/>
                <a:ext cx="1269225" cy="199175"/>
              </a:xfrm>
              <a:custGeom>
                <a:rect b="b" l="l" r="r" t="t"/>
                <a:pathLst>
                  <a:path extrusionOk="0" h="7967" w="50769">
                    <a:moveTo>
                      <a:pt x="0" y="1"/>
                    </a:moveTo>
                    <a:lnTo>
                      <a:pt x="0" y="5228"/>
                    </a:lnTo>
                    <a:cubicBezTo>
                      <a:pt x="1346" y="5228"/>
                      <a:pt x="1870" y="5561"/>
                      <a:pt x="2822" y="6180"/>
                    </a:cubicBezTo>
                    <a:cubicBezTo>
                      <a:pt x="3989" y="6930"/>
                      <a:pt x="5584" y="7966"/>
                      <a:pt x="8466" y="7966"/>
                    </a:cubicBezTo>
                    <a:cubicBezTo>
                      <a:pt x="11347" y="7966"/>
                      <a:pt x="12943" y="6918"/>
                      <a:pt x="14109" y="6180"/>
                    </a:cubicBezTo>
                    <a:cubicBezTo>
                      <a:pt x="15062" y="5561"/>
                      <a:pt x="15574" y="5228"/>
                      <a:pt x="16919" y="5228"/>
                    </a:cubicBezTo>
                    <a:cubicBezTo>
                      <a:pt x="18265" y="5228"/>
                      <a:pt x="18788" y="5561"/>
                      <a:pt x="19741" y="6180"/>
                    </a:cubicBezTo>
                    <a:cubicBezTo>
                      <a:pt x="20908" y="6930"/>
                      <a:pt x="22503" y="7966"/>
                      <a:pt x="25385" y="7966"/>
                    </a:cubicBezTo>
                    <a:cubicBezTo>
                      <a:pt x="28266" y="7966"/>
                      <a:pt x="29861" y="6918"/>
                      <a:pt x="31028" y="6180"/>
                    </a:cubicBezTo>
                    <a:cubicBezTo>
                      <a:pt x="31981" y="5561"/>
                      <a:pt x="32493" y="5228"/>
                      <a:pt x="33838" y="5228"/>
                    </a:cubicBezTo>
                    <a:cubicBezTo>
                      <a:pt x="35195" y="5228"/>
                      <a:pt x="35707" y="5561"/>
                      <a:pt x="36660" y="6180"/>
                    </a:cubicBezTo>
                    <a:cubicBezTo>
                      <a:pt x="37827" y="6930"/>
                      <a:pt x="39422" y="7966"/>
                      <a:pt x="42303" y="7966"/>
                    </a:cubicBezTo>
                    <a:cubicBezTo>
                      <a:pt x="45185" y="7966"/>
                      <a:pt x="46780" y="6918"/>
                      <a:pt x="47947" y="6180"/>
                    </a:cubicBezTo>
                    <a:cubicBezTo>
                      <a:pt x="48899" y="5561"/>
                      <a:pt x="49423" y="5228"/>
                      <a:pt x="50769" y="5228"/>
                    </a:cubicBezTo>
                    <a:lnTo>
                      <a:pt x="50769" y="1"/>
                    </a:lnTo>
                    <a:cubicBezTo>
                      <a:pt x="47875" y="1"/>
                      <a:pt x="46280" y="1025"/>
                      <a:pt x="45113" y="1787"/>
                    </a:cubicBezTo>
                    <a:cubicBezTo>
                      <a:pt x="44173" y="2394"/>
                      <a:pt x="43649" y="2739"/>
                      <a:pt x="42303" y="2739"/>
                    </a:cubicBezTo>
                    <a:cubicBezTo>
                      <a:pt x="40958" y="2739"/>
                      <a:pt x="40434" y="2394"/>
                      <a:pt x="39493" y="1787"/>
                    </a:cubicBezTo>
                    <a:cubicBezTo>
                      <a:pt x="38327" y="1025"/>
                      <a:pt x="36731" y="1"/>
                      <a:pt x="33838" y="1"/>
                    </a:cubicBezTo>
                    <a:cubicBezTo>
                      <a:pt x="30957" y="1"/>
                      <a:pt x="29361" y="1049"/>
                      <a:pt x="28194" y="1787"/>
                    </a:cubicBezTo>
                    <a:cubicBezTo>
                      <a:pt x="27254" y="2394"/>
                      <a:pt x="26730" y="2739"/>
                      <a:pt x="25385" y="2739"/>
                    </a:cubicBezTo>
                    <a:cubicBezTo>
                      <a:pt x="24039" y="2739"/>
                      <a:pt x="23515" y="2394"/>
                      <a:pt x="22575" y="1787"/>
                    </a:cubicBezTo>
                    <a:cubicBezTo>
                      <a:pt x="21408" y="1025"/>
                      <a:pt x="19812" y="1"/>
                      <a:pt x="16919" y="1"/>
                    </a:cubicBezTo>
                    <a:cubicBezTo>
                      <a:pt x="14038" y="1"/>
                      <a:pt x="12442" y="1049"/>
                      <a:pt x="11276" y="1787"/>
                    </a:cubicBezTo>
                    <a:cubicBezTo>
                      <a:pt x="10335" y="2394"/>
                      <a:pt x="9811" y="2739"/>
                      <a:pt x="8466" y="2739"/>
                    </a:cubicBezTo>
                    <a:cubicBezTo>
                      <a:pt x="7120" y="2739"/>
                      <a:pt x="6596" y="2394"/>
                      <a:pt x="5656" y="1787"/>
                    </a:cubicBezTo>
                    <a:cubicBezTo>
                      <a:pt x="4489" y="1025"/>
                      <a:pt x="2894" y="1"/>
                      <a:pt x="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1" name="Google Shape;451;p34"/>
              <p:cNvSpPr/>
              <p:nvPr/>
            </p:nvSpPr>
            <p:spPr>
              <a:xfrm>
                <a:off x="4805650" y="3260350"/>
                <a:ext cx="1269225" cy="199150"/>
              </a:xfrm>
              <a:custGeom>
                <a:rect b="b" l="l" r="r" t="t"/>
                <a:pathLst>
                  <a:path extrusionOk="0" h="7966" w="50769">
                    <a:moveTo>
                      <a:pt x="0" y="1"/>
                    </a:moveTo>
                    <a:lnTo>
                      <a:pt x="0" y="5227"/>
                    </a:lnTo>
                    <a:cubicBezTo>
                      <a:pt x="1346" y="5227"/>
                      <a:pt x="1870" y="5573"/>
                      <a:pt x="2822" y="6180"/>
                    </a:cubicBezTo>
                    <a:cubicBezTo>
                      <a:pt x="3989" y="6942"/>
                      <a:pt x="5584" y="7966"/>
                      <a:pt x="8466" y="7966"/>
                    </a:cubicBezTo>
                    <a:cubicBezTo>
                      <a:pt x="11347" y="7966"/>
                      <a:pt x="12943" y="6918"/>
                      <a:pt x="14109" y="6180"/>
                    </a:cubicBezTo>
                    <a:cubicBezTo>
                      <a:pt x="15062" y="5573"/>
                      <a:pt x="15574" y="5227"/>
                      <a:pt x="16919" y="5227"/>
                    </a:cubicBezTo>
                    <a:cubicBezTo>
                      <a:pt x="18265" y="5227"/>
                      <a:pt x="18788" y="5573"/>
                      <a:pt x="19741" y="6180"/>
                    </a:cubicBezTo>
                    <a:cubicBezTo>
                      <a:pt x="20908" y="6942"/>
                      <a:pt x="22503" y="7966"/>
                      <a:pt x="25385" y="7966"/>
                    </a:cubicBezTo>
                    <a:cubicBezTo>
                      <a:pt x="28266" y="7966"/>
                      <a:pt x="29861" y="6918"/>
                      <a:pt x="31028" y="6180"/>
                    </a:cubicBezTo>
                    <a:cubicBezTo>
                      <a:pt x="31981" y="5573"/>
                      <a:pt x="32493" y="5227"/>
                      <a:pt x="33838" y="5227"/>
                    </a:cubicBezTo>
                    <a:cubicBezTo>
                      <a:pt x="35195" y="5227"/>
                      <a:pt x="35707" y="5573"/>
                      <a:pt x="36660" y="6180"/>
                    </a:cubicBezTo>
                    <a:cubicBezTo>
                      <a:pt x="37827" y="6942"/>
                      <a:pt x="39422" y="7966"/>
                      <a:pt x="42303" y="7966"/>
                    </a:cubicBezTo>
                    <a:cubicBezTo>
                      <a:pt x="45185" y="7966"/>
                      <a:pt x="46780" y="6918"/>
                      <a:pt x="47947" y="6180"/>
                    </a:cubicBezTo>
                    <a:cubicBezTo>
                      <a:pt x="48899" y="5573"/>
                      <a:pt x="49423" y="5227"/>
                      <a:pt x="50769" y="5227"/>
                    </a:cubicBezTo>
                    <a:lnTo>
                      <a:pt x="50769" y="1"/>
                    </a:lnTo>
                    <a:cubicBezTo>
                      <a:pt x="47875" y="1"/>
                      <a:pt x="46280" y="1036"/>
                      <a:pt x="45113" y="1787"/>
                    </a:cubicBezTo>
                    <a:cubicBezTo>
                      <a:pt x="44173" y="2406"/>
                      <a:pt x="43649" y="2739"/>
                      <a:pt x="42303" y="2739"/>
                    </a:cubicBezTo>
                    <a:cubicBezTo>
                      <a:pt x="40958" y="2739"/>
                      <a:pt x="40434" y="2406"/>
                      <a:pt x="39493" y="1787"/>
                    </a:cubicBezTo>
                    <a:cubicBezTo>
                      <a:pt x="38327" y="1036"/>
                      <a:pt x="36731" y="1"/>
                      <a:pt x="33838" y="1"/>
                    </a:cubicBezTo>
                    <a:cubicBezTo>
                      <a:pt x="30957" y="1"/>
                      <a:pt x="29361" y="1036"/>
                      <a:pt x="28194" y="1787"/>
                    </a:cubicBezTo>
                    <a:cubicBezTo>
                      <a:pt x="27254" y="2406"/>
                      <a:pt x="26730" y="2739"/>
                      <a:pt x="25385" y="2739"/>
                    </a:cubicBezTo>
                    <a:cubicBezTo>
                      <a:pt x="24039" y="2739"/>
                      <a:pt x="23515" y="2406"/>
                      <a:pt x="22575" y="1787"/>
                    </a:cubicBezTo>
                    <a:cubicBezTo>
                      <a:pt x="21408" y="1036"/>
                      <a:pt x="19812" y="1"/>
                      <a:pt x="16919" y="1"/>
                    </a:cubicBezTo>
                    <a:cubicBezTo>
                      <a:pt x="14038" y="1"/>
                      <a:pt x="12442" y="1036"/>
                      <a:pt x="11276" y="1787"/>
                    </a:cubicBezTo>
                    <a:cubicBezTo>
                      <a:pt x="10335" y="2406"/>
                      <a:pt x="9811" y="2739"/>
                      <a:pt x="8466" y="2739"/>
                    </a:cubicBezTo>
                    <a:cubicBezTo>
                      <a:pt x="7120" y="2739"/>
                      <a:pt x="6596" y="2406"/>
                      <a:pt x="5656" y="1787"/>
                    </a:cubicBezTo>
                    <a:cubicBezTo>
                      <a:pt x="4489" y="1036"/>
                      <a:pt x="2894" y="1"/>
                      <a:pt x="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52" name="Google Shape;452;p34"/>
          <p:cNvSpPr txBox="1"/>
          <p:nvPr>
            <p:ph hasCustomPrompt="1" type="title"/>
          </p:nvPr>
        </p:nvSpPr>
        <p:spPr>
          <a:xfrm>
            <a:off x="2154450" y="1222250"/>
            <a:ext cx="4835100" cy="125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53" name="Google Shape;453;p34"/>
          <p:cNvSpPr txBox="1"/>
          <p:nvPr>
            <p:ph idx="1" type="subTitle"/>
          </p:nvPr>
        </p:nvSpPr>
        <p:spPr>
          <a:xfrm>
            <a:off x="2154450" y="2437874"/>
            <a:ext cx="48351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6" name="Google Shape;456;p36"/>
          <p:cNvGrpSpPr/>
          <p:nvPr/>
        </p:nvGrpSpPr>
        <p:grpSpPr>
          <a:xfrm>
            <a:off x="4947141" y="-377847"/>
            <a:ext cx="4706206" cy="7992797"/>
            <a:chOff x="4947141" y="-377847"/>
            <a:chExt cx="4706206" cy="7992797"/>
          </a:xfrm>
        </p:grpSpPr>
        <p:grpSp>
          <p:nvGrpSpPr>
            <p:cNvPr id="457" name="Google Shape;457;p36"/>
            <p:cNvGrpSpPr/>
            <p:nvPr/>
          </p:nvGrpSpPr>
          <p:grpSpPr>
            <a:xfrm>
              <a:off x="8565263" y="-377847"/>
              <a:ext cx="613790" cy="6291393"/>
              <a:chOff x="6539500" y="1042525"/>
              <a:chExt cx="346500" cy="3551650"/>
            </a:xfrm>
          </p:grpSpPr>
          <p:sp>
            <p:nvSpPr>
              <p:cNvPr id="458" name="Google Shape;458;p36"/>
              <p:cNvSpPr/>
              <p:nvPr/>
            </p:nvSpPr>
            <p:spPr>
              <a:xfrm>
                <a:off x="6539500" y="1042525"/>
                <a:ext cx="67000" cy="3551650"/>
              </a:xfrm>
              <a:custGeom>
                <a:rect b="b" l="l" r="r" t="t"/>
                <a:pathLst>
                  <a:path extrusionOk="0" h="142066" w="2680">
                    <a:moveTo>
                      <a:pt x="0" y="0"/>
                    </a:moveTo>
                    <a:lnTo>
                      <a:pt x="0" y="142065"/>
                    </a:lnTo>
                    <a:lnTo>
                      <a:pt x="2679" y="142065"/>
                    </a:lnTo>
                    <a:lnTo>
                      <a:pt x="267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9" name="Google Shape;459;p36"/>
              <p:cNvSpPr/>
              <p:nvPr/>
            </p:nvSpPr>
            <p:spPr>
              <a:xfrm>
                <a:off x="6679400" y="1042525"/>
                <a:ext cx="66700" cy="3551650"/>
              </a:xfrm>
              <a:custGeom>
                <a:rect b="b" l="l" r="r" t="t"/>
                <a:pathLst>
                  <a:path extrusionOk="0" h="142066" w="2668">
                    <a:moveTo>
                      <a:pt x="0" y="0"/>
                    </a:moveTo>
                    <a:lnTo>
                      <a:pt x="0" y="142065"/>
                    </a:lnTo>
                    <a:lnTo>
                      <a:pt x="2667" y="142065"/>
                    </a:lnTo>
                    <a:lnTo>
                      <a:pt x="266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0" name="Google Shape;460;p36"/>
              <p:cNvSpPr/>
              <p:nvPr/>
            </p:nvSpPr>
            <p:spPr>
              <a:xfrm>
                <a:off x="6819000" y="1042525"/>
                <a:ext cx="67000" cy="3551650"/>
              </a:xfrm>
              <a:custGeom>
                <a:rect b="b" l="l" r="r" t="t"/>
                <a:pathLst>
                  <a:path extrusionOk="0" h="142066" w="2680">
                    <a:moveTo>
                      <a:pt x="0" y="0"/>
                    </a:moveTo>
                    <a:lnTo>
                      <a:pt x="0" y="142065"/>
                    </a:lnTo>
                    <a:lnTo>
                      <a:pt x="2679" y="142065"/>
                    </a:lnTo>
                    <a:lnTo>
                      <a:pt x="267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61" name="Google Shape;461;p36"/>
            <p:cNvGrpSpPr/>
            <p:nvPr/>
          </p:nvGrpSpPr>
          <p:grpSpPr>
            <a:xfrm>
              <a:off x="4947141" y="2669092"/>
              <a:ext cx="4706206" cy="4945858"/>
              <a:chOff x="4947141" y="2516692"/>
              <a:chExt cx="4706206" cy="4945858"/>
            </a:xfrm>
          </p:grpSpPr>
          <p:sp>
            <p:nvSpPr>
              <p:cNvPr id="462" name="Google Shape;462;p36"/>
              <p:cNvSpPr/>
              <p:nvPr/>
            </p:nvSpPr>
            <p:spPr>
              <a:xfrm rot="10800000">
                <a:off x="4947141" y="4342740"/>
                <a:ext cx="2875760" cy="3119810"/>
              </a:xfrm>
              <a:custGeom>
                <a:rect b="b" l="l" r="r" t="t"/>
                <a:pathLst>
                  <a:path extrusionOk="0" h="99136" w="91381">
                    <a:moveTo>
                      <a:pt x="77092" y="1"/>
                    </a:moveTo>
                    <a:cubicBezTo>
                      <a:pt x="75139" y="1"/>
                      <a:pt x="73192" y="742"/>
                      <a:pt x="71711" y="2223"/>
                    </a:cubicBezTo>
                    <a:lnTo>
                      <a:pt x="5191" y="68755"/>
                    </a:lnTo>
                    <a:cubicBezTo>
                      <a:pt x="1857" y="72065"/>
                      <a:pt x="0" y="76589"/>
                      <a:pt x="36" y="81292"/>
                    </a:cubicBezTo>
                    <a:cubicBezTo>
                      <a:pt x="48" y="86019"/>
                      <a:pt x="1941" y="90555"/>
                      <a:pt x="5298" y="93889"/>
                    </a:cubicBezTo>
                    <a:cubicBezTo>
                      <a:pt x="8800" y="97385"/>
                      <a:pt x="13392" y="99135"/>
                      <a:pt x="17968" y="99135"/>
                    </a:cubicBezTo>
                    <a:cubicBezTo>
                      <a:pt x="22494" y="99135"/>
                      <a:pt x="27005" y="97424"/>
                      <a:pt x="30432" y="93996"/>
                    </a:cubicBezTo>
                    <a:lnTo>
                      <a:pt x="32921" y="91508"/>
                    </a:lnTo>
                    <a:cubicBezTo>
                      <a:pt x="33111" y="91353"/>
                      <a:pt x="33302" y="91186"/>
                      <a:pt x="33480" y="90996"/>
                    </a:cubicBezTo>
                    <a:lnTo>
                      <a:pt x="88392" y="36084"/>
                    </a:lnTo>
                    <a:cubicBezTo>
                      <a:pt x="91381" y="33096"/>
                      <a:pt x="91369" y="28226"/>
                      <a:pt x="88344" y="25202"/>
                    </a:cubicBezTo>
                    <a:cubicBezTo>
                      <a:pt x="86829" y="23687"/>
                      <a:pt x="84844" y="22928"/>
                      <a:pt x="82865" y="22928"/>
                    </a:cubicBezTo>
                    <a:cubicBezTo>
                      <a:pt x="80909" y="22928"/>
                      <a:pt x="78959" y="23669"/>
                      <a:pt x="77474" y="25154"/>
                    </a:cubicBezTo>
                    <a:lnTo>
                      <a:pt x="19574" y="83054"/>
                    </a:lnTo>
                    <a:cubicBezTo>
                      <a:pt x="19090" y="83538"/>
                      <a:pt x="18452" y="83783"/>
                      <a:pt x="17813" y="83783"/>
                    </a:cubicBezTo>
                    <a:cubicBezTo>
                      <a:pt x="17210" y="83783"/>
                      <a:pt x="16607" y="83565"/>
                      <a:pt x="16133" y="83126"/>
                    </a:cubicBezTo>
                    <a:cubicBezTo>
                      <a:pt x="15657" y="82661"/>
                      <a:pt x="15383" y="82030"/>
                      <a:pt x="15371" y="81364"/>
                    </a:cubicBezTo>
                    <a:cubicBezTo>
                      <a:pt x="15371" y="80721"/>
                      <a:pt x="15621" y="80102"/>
                      <a:pt x="16085" y="79649"/>
                    </a:cubicBezTo>
                    <a:lnTo>
                      <a:pt x="82606" y="13129"/>
                    </a:lnTo>
                    <a:cubicBezTo>
                      <a:pt x="85582" y="10152"/>
                      <a:pt x="85570" y="5283"/>
                      <a:pt x="82558" y="2271"/>
                    </a:cubicBezTo>
                    <a:cubicBezTo>
                      <a:pt x="81044" y="757"/>
                      <a:pt x="79065" y="1"/>
                      <a:pt x="7709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3" name="Google Shape;463;p36"/>
              <p:cNvSpPr/>
              <p:nvPr/>
            </p:nvSpPr>
            <p:spPr>
              <a:xfrm rot="-8100000">
                <a:off x="8087199" y="3254895"/>
                <a:ext cx="484820" cy="3075349"/>
              </a:xfrm>
              <a:custGeom>
                <a:rect b="b" l="l" r="r" t="t"/>
                <a:pathLst>
                  <a:path extrusionOk="0" h="66319" w="10455">
                    <a:moveTo>
                      <a:pt x="1" y="1"/>
                    </a:moveTo>
                    <a:lnTo>
                      <a:pt x="1" y="61091"/>
                    </a:lnTo>
                    <a:cubicBezTo>
                      <a:pt x="1" y="63985"/>
                      <a:pt x="2334" y="66318"/>
                      <a:pt x="5227" y="66318"/>
                    </a:cubicBezTo>
                    <a:cubicBezTo>
                      <a:pt x="8109" y="66318"/>
                      <a:pt x="10454" y="63973"/>
                      <a:pt x="10454" y="61091"/>
                    </a:cubicBezTo>
                    <a:lnTo>
                      <a:pt x="1045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4" name="Google Shape;464;p36"/>
              <p:cNvSpPr/>
              <p:nvPr/>
            </p:nvSpPr>
            <p:spPr>
              <a:xfrm rot="2700000">
                <a:off x="8792376" y="2468331"/>
                <a:ext cx="435953" cy="1382709"/>
              </a:xfrm>
              <a:custGeom>
                <a:rect b="b" l="l" r="r" t="t"/>
                <a:pathLst>
                  <a:path extrusionOk="0" h="33160" w="10455">
                    <a:moveTo>
                      <a:pt x="1" y="0"/>
                    </a:moveTo>
                    <a:lnTo>
                      <a:pt x="1" y="27932"/>
                    </a:lnTo>
                    <a:cubicBezTo>
                      <a:pt x="1" y="30826"/>
                      <a:pt x="2334" y="33159"/>
                      <a:pt x="5228" y="33159"/>
                    </a:cubicBezTo>
                    <a:cubicBezTo>
                      <a:pt x="8109" y="33159"/>
                      <a:pt x="10454" y="30814"/>
                      <a:pt x="10454" y="27932"/>
                    </a:cubicBezTo>
                    <a:lnTo>
                      <a:pt x="1045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65" name="Google Shape;465;p3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2"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7" name="Google Shape;467;p37"/>
          <p:cNvGrpSpPr/>
          <p:nvPr/>
        </p:nvGrpSpPr>
        <p:grpSpPr>
          <a:xfrm>
            <a:off x="-837987" y="-239425"/>
            <a:ext cx="11240943" cy="6089874"/>
            <a:chOff x="-837987" y="-239425"/>
            <a:chExt cx="11240943" cy="6089874"/>
          </a:xfrm>
        </p:grpSpPr>
        <p:grpSp>
          <p:nvGrpSpPr>
            <p:cNvPr id="468" name="Google Shape;468;p37"/>
            <p:cNvGrpSpPr/>
            <p:nvPr/>
          </p:nvGrpSpPr>
          <p:grpSpPr>
            <a:xfrm>
              <a:off x="6861786" y="4593467"/>
              <a:ext cx="2421237" cy="706360"/>
              <a:chOff x="-76439" y="4569403"/>
              <a:chExt cx="2421237" cy="706360"/>
            </a:xfrm>
          </p:grpSpPr>
          <p:grpSp>
            <p:nvGrpSpPr>
              <p:cNvPr id="469" name="Google Shape;469;p37"/>
              <p:cNvGrpSpPr/>
              <p:nvPr/>
            </p:nvGrpSpPr>
            <p:grpSpPr>
              <a:xfrm>
                <a:off x="-76439" y="4569403"/>
                <a:ext cx="1210587" cy="706360"/>
                <a:chOff x="4805650" y="2718925"/>
                <a:chExt cx="1269225" cy="740575"/>
              </a:xfrm>
            </p:grpSpPr>
            <p:sp>
              <p:nvSpPr>
                <p:cNvPr id="470" name="Google Shape;470;p37"/>
                <p:cNvSpPr/>
                <p:nvPr/>
              </p:nvSpPr>
              <p:spPr>
                <a:xfrm>
                  <a:off x="4805650" y="2718925"/>
                  <a:ext cx="1269225" cy="198850"/>
                </a:xfrm>
                <a:custGeom>
                  <a:rect b="b" l="l" r="r" t="t"/>
                  <a:pathLst>
                    <a:path extrusionOk="0" h="7954" w="50769">
                      <a:moveTo>
                        <a:pt x="0" y="0"/>
                      </a:moveTo>
                      <a:lnTo>
                        <a:pt x="0" y="5227"/>
                      </a:lnTo>
                      <a:cubicBezTo>
                        <a:pt x="1346" y="5227"/>
                        <a:pt x="1870" y="5560"/>
                        <a:pt x="2822" y="6168"/>
                      </a:cubicBezTo>
                      <a:cubicBezTo>
                        <a:pt x="3989" y="6930"/>
                        <a:pt x="5584" y="7954"/>
                        <a:pt x="8466" y="7954"/>
                      </a:cubicBezTo>
                      <a:cubicBezTo>
                        <a:pt x="11347" y="7954"/>
                        <a:pt x="12943" y="6930"/>
                        <a:pt x="14109" y="6168"/>
                      </a:cubicBezTo>
                      <a:cubicBezTo>
                        <a:pt x="15062" y="5560"/>
                        <a:pt x="15574" y="5227"/>
                        <a:pt x="16919" y="5227"/>
                      </a:cubicBezTo>
                      <a:cubicBezTo>
                        <a:pt x="18265" y="5227"/>
                        <a:pt x="18788" y="5560"/>
                        <a:pt x="19741" y="6168"/>
                      </a:cubicBezTo>
                      <a:cubicBezTo>
                        <a:pt x="20908" y="6930"/>
                        <a:pt x="22503" y="7954"/>
                        <a:pt x="25385" y="7954"/>
                      </a:cubicBezTo>
                      <a:cubicBezTo>
                        <a:pt x="28266" y="7954"/>
                        <a:pt x="29861" y="6930"/>
                        <a:pt x="31028" y="6168"/>
                      </a:cubicBezTo>
                      <a:cubicBezTo>
                        <a:pt x="31981" y="5560"/>
                        <a:pt x="32493" y="5227"/>
                        <a:pt x="33838" y="5227"/>
                      </a:cubicBezTo>
                      <a:cubicBezTo>
                        <a:pt x="35195" y="5227"/>
                        <a:pt x="35707" y="5560"/>
                        <a:pt x="36660" y="6168"/>
                      </a:cubicBezTo>
                      <a:cubicBezTo>
                        <a:pt x="37827" y="6930"/>
                        <a:pt x="39422" y="7954"/>
                        <a:pt x="42303" y="7954"/>
                      </a:cubicBezTo>
                      <a:cubicBezTo>
                        <a:pt x="45185" y="7954"/>
                        <a:pt x="46780" y="6930"/>
                        <a:pt x="47947" y="6168"/>
                      </a:cubicBezTo>
                      <a:cubicBezTo>
                        <a:pt x="48899" y="5560"/>
                        <a:pt x="49423" y="5227"/>
                        <a:pt x="50769" y="5227"/>
                      </a:cubicBezTo>
                      <a:lnTo>
                        <a:pt x="50769" y="0"/>
                      </a:lnTo>
                      <a:cubicBezTo>
                        <a:pt x="47875" y="0"/>
                        <a:pt x="46280" y="1024"/>
                        <a:pt x="45113" y="1786"/>
                      </a:cubicBezTo>
                      <a:cubicBezTo>
                        <a:pt x="44173" y="2393"/>
                        <a:pt x="43649" y="2727"/>
                        <a:pt x="42303" y="2727"/>
                      </a:cubicBezTo>
                      <a:cubicBezTo>
                        <a:pt x="40958" y="2727"/>
                        <a:pt x="40434" y="2393"/>
                        <a:pt x="39493" y="1786"/>
                      </a:cubicBezTo>
                      <a:cubicBezTo>
                        <a:pt x="38327" y="1024"/>
                        <a:pt x="36731" y="0"/>
                        <a:pt x="33838" y="0"/>
                      </a:cubicBezTo>
                      <a:cubicBezTo>
                        <a:pt x="30957" y="0"/>
                        <a:pt x="29361" y="1036"/>
                        <a:pt x="28194" y="1786"/>
                      </a:cubicBezTo>
                      <a:cubicBezTo>
                        <a:pt x="27254" y="2393"/>
                        <a:pt x="26730" y="2727"/>
                        <a:pt x="25385" y="2727"/>
                      </a:cubicBezTo>
                      <a:cubicBezTo>
                        <a:pt x="24039" y="2727"/>
                        <a:pt x="23515" y="2393"/>
                        <a:pt x="22575" y="1786"/>
                      </a:cubicBezTo>
                      <a:cubicBezTo>
                        <a:pt x="21408" y="1024"/>
                        <a:pt x="19812" y="0"/>
                        <a:pt x="16919" y="0"/>
                      </a:cubicBezTo>
                      <a:cubicBezTo>
                        <a:pt x="14038" y="0"/>
                        <a:pt x="12442" y="1036"/>
                        <a:pt x="11276" y="1786"/>
                      </a:cubicBezTo>
                      <a:cubicBezTo>
                        <a:pt x="10335" y="2393"/>
                        <a:pt x="9811" y="2727"/>
                        <a:pt x="8466" y="2727"/>
                      </a:cubicBezTo>
                      <a:cubicBezTo>
                        <a:pt x="7120" y="2727"/>
                        <a:pt x="6596" y="2393"/>
                        <a:pt x="5656" y="1786"/>
                      </a:cubicBezTo>
                      <a:cubicBezTo>
                        <a:pt x="4489" y="1024"/>
                        <a:pt x="2894" y="0"/>
                        <a:pt x="0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1" name="Google Shape;471;p37"/>
                <p:cNvSpPr/>
                <p:nvPr/>
              </p:nvSpPr>
              <p:spPr>
                <a:xfrm>
                  <a:off x="4805650" y="2989775"/>
                  <a:ext cx="1269225" cy="199175"/>
                </a:xfrm>
                <a:custGeom>
                  <a:rect b="b" l="l" r="r" t="t"/>
                  <a:pathLst>
                    <a:path extrusionOk="0" h="7967" w="50769">
                      <a:moveTo>
                        <a:pt x="0" y="1"/>
                      </a:moveTo>
                      <a:lnTo>
                        <a:pt x="0" y="5228"/>
                      </a:lnTo>
                      <a:cubicBezTo>
                        <a:pt x="1346" y="5228"/>
                        <a:pt x="1870" y="5561"/>
                        <a:pt x="2822" y="6180"/>
                      </a:cubicBezTo>
                      <a:cubicBezTo>
                        <a:pt x="3989" y="6930"/>
                        <a:pt x="5584" y="7966"/>
                        <a:pt x="8466" y="7966"/>
                      </a:cubicBezTo>
                      <a:cubicBezTo>
                        <a:pt x="11347" y="7966"/>
                        <a:pt x="12943" y="6918"/>
                        <a:pt x="14109" y="6180"/>
                      </a:cubicBezTo>
                      <a:cubicBezTo>
                        <a:pt x="15062" y="5561"/>
                        <a:pt x="15574" y="5228"/>
                        <a:pt x="16919" y="5228"/>
                      </a:cubicBezTo>
                      <a:cubicBezTo>
                        <a:pt x="18265" y="5228"/>
                        <a:pt x="18788" y="5561"/>
                        <a:pt x="19741" y="6180"/>
                      </a:cubicBezTo>
                      <a:cubicBezTo>
                        <a:pt x="20908" y="6930"/>
                        <a:pt x="22503" y="7966"/>
                        <a:pt x="25385" y="7966"/>
                      </a:cubicBezTo>
                      <a:cubicBezTo>
                        <a:pt x="28266" y="7966"/>
                        <a:pt x="29861" y="6918"/>
                        <a:pt x="31028" y="6180"/>
                      </a:cubicBezTo>
                      <a:cubicBezTo>
                        <a:pt x="31981" y="5561"/>
                        <a:pt x="32493" y="5228"/>
                        <a:pt x="33838" y="5228"/>
                      </a:cubicBezTo>
                      <a:cubicBezTo>
                        <a:pt x="35195" y="5228"/>
                        <a:pt x="35707" y="5561"/>
                        <a:pt x="36660" y="6180"/>
                      </a:cubicBezTo>
                      <a:cubicBezTo>
                        <a:pt x="37827" y="6930"/>
                        <a:pt x="39422" y="7966"/>
                        <a:pt x="42303" y="7966"/>
                      </a:cubicBezTo>
                      <a:cubicBezTo>
                        <a:pt x="45185" y="7966"/>
                        <a:pt x="46780" y="6918"/>
                        <a:pt x="47947" y="6180"/>
                      </a:cubicBezTo>
                      <a:cubicBezTo>
                        <a:pt x="48899" y="5561"/>
                        <a:pt x="49423" y="5228"/>
                        <a:pt x="50769" y="5228"/>
                      </a:cubicBezTo>
                      <a:lnTo>
                        <a:pt x="50769" y="1"/>
                      </a:lnTo>
                      <a:cubicBezTo>
                        <a:pt x="47875" y="1"/>
                        <a:pt x="46280" y="1025"/>
                        <a:pt x="45113" y="1787"/>
                      </a:cubicBezTo>
                      <a:cubicBezTo>
                        <a:pt x="44173" y="2394"/>
                        <a:pt x="43649" y="2739"/>
                        <a:pt x="42303" y="2739"/>
                      </a:cubicBezTo>
                      <a:cubicBezTo>
                        <a:pt x="40958" y="2739"/>
                        <a:pt x="40434" y="2394"/>
                        <a:pt x="39493" y="1787"/>
                      </a:cubicBezTo>
                      <a:cubicBezTo>
                        <a:pt x="38327" y="1025"/>
                        <a:pt x="36731" y="1"/>
                        <a:pt x="33838" y="1"/>
                      </a:cubicBezTo>
                      <a:cubicBezTo>
                        <a:pt x="30957" y="1"/>
                        <a:pt x="29361" y="1049"/>
                        <a:pt x="28194" y="1787"/>
                      </a:cubicBezTo>
                      <a:cubicBezTo>
                        <a:pt x="27254" y="2394"/>
                        <a:pt x="26730" y="2739"/>
                        <a:pt x="25385" y="2739"/>
                      </a:cubicBezTo>
                      <a:cubicBezTo>
                        <a:pt x="24039" y="2739"/>
                        <a:pt x="23515" y="2394"/>
                        <a:pt x="22575" y="1787"/>
                      </a:cubicBezTo>
                      <a:cubicBezTo>
                        <a:pt x="21408" y="1025"/>
                        <a:pt x="19812" y="1"/>
                        <a:pt x="16919" y="1"/>
                      </a:cubicBezTo>
                      <a:cubicBezTo>
                        <a:pt x="14038" y="1"/>
                        <a:pt x="12442" y="1049"/>
                        <a:pt x="11276" y="1787"/>
                      </a:cubicBezTo>
                      <a:cubicBezTo>
                        <a:pt x="10335" y="2394"/>
                        <a:pt x="9811" y="2739"/>
                        <a:pt x="8466" y="2739"/>
                      </a:cubicBezTo>
                      <a:cubicBezTo>
                        <a:pt x="7120" y="2739"/>
                        <a:pt x="6596" y="2394"/>
                        <a:pt x="5656" y="1787"/>
                      </a:cubicBezTo>
                      <a:cubicBezTo>
                        <a:pt x="4489" y="1025"/>
                        <a:pt x="2894" y="1"/>
                        <a:pt x="0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2" name="Google Shape;472;p37"/>
                <p:cNvSpPr/>
                <p:nvPr/>
              </p:nvSpPr>
              <p:spPr>
                <a:xfrm>
                  <a:off x="4805650" y="3260350"/>
                  <a:ext cx="1269225" cy="199150"/>
                </a:xfrm>
                <a:custGeom>
                  <a:rect b="b" l="l" r="r" t="t"/>
                  <a:pathLst>
                    <a:path extrusionOk="0" h="7966" w="50769">
                      <a:moveTo>
                        <a:pt x="0" y="1"/>
                      </a:moveTo>
                      <a:lnTo>
                        <a:pt x="0" y="5227"/>
                      </a:lnTo>
                      <a:cubicBezTo>
                        <a:pt x="1346" y="5227"/>
                        <a:pt x="1870" y="5573"/>
                        <a:pt x="2822" y="6180"/>
                      </a:cubicBezTo>
                      <a:cubicBezTo>
                        <a:pt x="3989" y="6942"/>
                        <a:pt x="5584" y="7966"/>
                        <a:pt x="8466" y="7966"/>
                      </a:cubicBezTo>
                      <a:cubicBezTo>
                        <a:pt x="11347" y="7966"/>
                        <a:pt x="12943" y="6918"/>
                        <a:pt x="14109" y="6180"/>
                      </a:cubicBezTo>
                      <a:cubicBezTo>
                        <a:pt x="15062" y="5573"/>
                        <a:pt x="15574" y="5227"/>
                        <a:pt x="16919" y="5227"/>
                      </a:cubicBezTo>
                      <a:cubicBezTo>
                        <a:pt x="18265" y="5227"/>
                        <a:pt x="18788" y="5573"/>
                        <a:pt x="19741" y="6180"/>
                      </a:cubicBezTo>
                      <a:cubicBezTo>
                        <a:pt x="20908" y="6942"/>
                        <a:pt x="22503" y="7966"/>
                        <a:pt x="25385" y="7966"/>
                      </a:cubicBezTo>
                      <a:cubicBezTo>
                        <a:pt x="28266" y="7966"/>
                        <a:pt x="29861" y="6918"/>
                        <a:pt x="31028" y="6180"/>
                      </a:cubicBezTo>
                      <a:cubicBezTo>
                        <a:pt x="31981" y="5573"/>
                        <a:pt x="32493" y="5227"/>
                        <a:pt x="33838" y="5227"/>
                      </a:cubicBezTo>
                      <a:cubicBezTo>
                        <a:pt x="35195" y="5227"/>
                        <a:pt x="35707" y="5573"/>
                        <a:pt x="36660" y="6180"/>
                      </a:cubicBezTo>
                      <a:cubicBezTo>
                        <a:pt x="37827" y="6942"/>
                        <a:pt x="39422" y="7966"/>
                        <a:pt x="42303" y="7966"/>
                      </a:cubicBezTo>
                      <a:cubicBezTo>
                        <a:pt x="45185" y="7966"/>
                        <a:pt x="46780" y="6918"/>
                        <a:pt x="47947" y="6180"/>
                      </a:cubicBezTo>
                      <a:cubicBezTo>
                        <a:pt x="48899" y="5573"/>
                        <a:pt x="49423" y="5227"/>
                        <a:pt x="50769" y="5227"/>
                      </a:cubicBezTo>
                      <a:lnTo>
                        <a:pt x="50769" y="1"/>
                      </a:lnTo>
                      <a:cubicBezTo>
                        <a:pt x="47875" y="1"/>
                        <a:pt x="46280" y="1036"/>
                        <a:pt x="45113" y="1787"/>
                      </a:cubicBezTo>
                      <a:cubicBezTo>
                        <a:pt x="44173" y="2406"/>
                        <a:pt x="43649" y="2739"/>
                        <a:pt x="42303" y="2739"/>
                      </a:cubicBezTo>
                      <a:cubicBezTo>
                        <a:pt x="40958" y="2739"/>
                        <a:pt x="40434" y="2406"/>
                        <a:pt x="39493" y="1787"/>
                      </a:cubicBezTo>
                      <a:cubicBezTo>
                        <a:pt x="38327" y="1036"/>
                        <a:pt x="36731" y="1"/>
                        <a:pt x="33838" y="1"/>
                      </a:cubicBezTo>
                      <a:cubicBezTo>
                        <a:pt x="30957" y="1"/>
                        <a:pt x="29361" y="1036"/>
                        <a:pt x="28194" y="1787"/>
                      </a:cubicBezTo>
                      <a:cubicBezTo>
                        <a:pt x="27254" y="2406"/>
                        <a:pt x="26730" y="2739"/>
                        <a:pt x="25385" y="2739"/>
                      </a:cubicBezTo>
                      <a:cubicBezTo>
                        <a:pt x="24039" y="2739"/>
                        <a:pt x="23515" y="2406"/>
                        <a:pt x="22575" y="1787"/>
                      </a:cubicBezTo>
                      <a:cubicBezTo>
                        <a:pt x="21408" y="1036"/>
                        <a:pt x="19812" y="1"/>
                        <a:pt x="16919" y="1"/>
                      </a:cubicBezTo>
                      <a:cubicBezTo>
                        <a:pt x="14038" y="1"/>
                        <a:pt x="12442" y="1036"/>
                        <a:pt x="11276" y="1787"/>
                      </a:cubicBezTo>
                      <a:cubicBezTo>
                        <a:pt x="10335" y="2406"/>
                        <a:pt x="9811" y="2739"/>
                        <a:pt x="8466" y="2739"/>
                      </a:cubicBezTo>
                      <a:cubicBezTo>
                        <a:pt x="7120" y="2739"/>
                        <a:pt x="6596" y="2406"/>
                        <a:pt x="5656" y="1787"/>
                      </a:cubicBezTo>
                      <a:cubicBezTo>
                        <a:pt x="4489" y="1036"/>
                        <a:pt x="2894" y="1"/>
                        <a:pt x="0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73" name="Google Shape;473;p37"/>
              <p:cNvGrpSpPr/>
              <p:nvPr/>
            </p:nvGrpSpPr>
            <p:grpSpPr>
              <a:xfrm>
                <a:off x="1134211" y="4569403"/>
                <a:ext cx="1210587" cy="706360"/>
                <a:chOff x="4805650" y="2718925"/>
                <a:chExt cx="1269225" cy="740575"/>
              </a:xfrm>
            </p:grpSpPr>
            <p:sp>
              <p:nvSpPr>
                <p:cNvPr id="474" name="Google Shape;474;p37"/>
                <p:cNvSpPr/>
                <p:nvPr/>
              </p:nvSpPr>
              <p:spPr>
                <a:xfrm>
                  <a:off x="4805650" y="2718925"/>
                  <a:ext cx="1269225" cy="198850"/>
                </a:xfrm>
                <a:custGeom>
                  <a:rect b="b" l="l" r="r" t="t"/>
                  <a:pathLst>
                    <a:path extrusionOk="0" h="7954" w="50769">
                      <a:moveTo>
                        <a:pt x="0" y="0"/>
                      </a:moveTo>
                      <a:lnTo>
                        <a:pt x="0" y="5227"/>
                      </a:lnTo>
                      <a:cubicBezTo>
                        <a:pt x="1346" y="5227"/>
                        <a:pt x="1870" y="5560"/>
                        <a:pt x="2822" y="6168"/>
                      </a:cubicBezTo>
                      <a:cubicBezTo>
                        <a:pt x="3989" y="6930"/>
                        <a:pt x="5584" y="7954"/>
                        <a:pt x="8466" y="7954"/>
                      </a:cubicBezTo>
                      <a:cubicBezTo>
                        <a:pt x="11347" y="7954"/>
                        <a:pt x="12943" y="6930"/>
                        <a:pt x="14109" y="6168"/>
                      </a:cubicBezTo>
                      <a:cubicBezTo>
                        <a:pt x="15062" y="5560"/>
                        <a:pt x="15574" y="5227"/>
                        <a:pt x="16919" y="5227"/>
                      </a:cubicBezTo>
                      <a:cubicBezTo>
                        <a:pt x="18265" y="5227"/>
                        <a:pt x="18788" y="5560"/>
                        <a:pt x="19741" y="6168"/>
                      </a:cubicBezTo>
                      <a:cubicBezTo>
                        <a:pt x="20908" y="6930"/>
                        <a:pt x="22503" y="7954"/>
                        <a:pt x="25385" y="7954"/>
                      </a:cubicBezTo>
                      <a:cubicBezTo>
                        <a:pt x="28266" y="7954"/>
                        <a:pt x="29861" y="6930"/>
                        <a:pt x="31028" y="6168"/>
                      </a:cubicBezTo>
                      <a:cubicBezTo>
                        <a:pt x="31981" y="5560"/>
                        <a:pt x="32493" y="5227"/>
                        <a:pt x="33838" y="5227"/>
                      </a:cubicBezTo>
                      <a:cubicBezTo>
                        <a:pt x="35195" y="5227"/>
                        <a:pt x="35707" y="5560"/>
                        <a:pt x="36660" y="6168"/>
                      </a:cubicBezTo>
                      <a:cubicBezTo>
                        <a:pt x="37827" y="6930"/>
                        <a:pt x="39422" y="7954"/>
                        <a:pt x="42303" y="7954"/>
                      </a:cubicBezTo>
                      <a:cubicBezTo>
                        <a:pt x="45185" y="7954"/>
                        <a:pt x="46780" y="6930"/>
                        <a:pt x="47947" y="6168"/>
                      </a:cubicBezTo>
                      <a:cubicBezTo>
                        <a:pt x="48899" y="5560"/>
                        <a:pt x="49423" y="5227"/>
                        <a:pt x="50769" y="5227"/>
                      </a:cubicBezTo>
                      <a:lnTo>
                        <a:pt x="50769" y="0"/>
                      </a:lnTo>
                      <a:cubicBezTo>
                        <a:pt x="47875" y="0"/>
                        <a:pt x="46280" y="1024"/>
                        <a:pt x="45113" y="1786"/>
                      </a:cubicBezTo>
                      <a:cubicBezTo>
                        <a:pt x="44173" y="2393"/>
                        <a:pt x="43649" y="2727"/>
                        <a:pt x="42303" y="2727"/>
                      </a:cubicBezTo>
                      <a:cubicBezTo>
                        <a:pt x="40958" y="2727"/>
                        <a:pt x="40434" y="2393"/>
                        <a:pt x="39493" y="1786"/>
                      </a:cubicBezTo>
                      <a:cubicBezTo>
                        <a:pt x="38327" y="1024"/>
                        <a:pt x="36731" y="0"/>
                        <a:pt x="33838" y="0"/>
                      </a:cubicBezTo>
                      <a:cubicBezTo>
                        <a:pt x="30957" y="0"/>
                        <a:pt x="29361" y="1036"/>
                        <a:pt x="28194" y="1786"/>
                      </a:cubicBezTo>
                      <a:cubicBezTo>
                        <a:pt x="27254" y="2393"/>
                        <a:pt x="26730" y="2727"/>
                        <a:pt x="25385" y="2727"/>
                      </a:cubicBezTo>
                      <a:cubicBezTo>
                        <a:pt x="24039" y="2727"/>
                        <a:pt x="23515" y="2393"/>
                        <a:pt x="22575" y="1786"/>
                      </a:cubicBezTo>
                      <a:cubicBezTo>
                        <a:pt x="21408" y="1024"/>
                        <a:pt x="19812" y="0"/>
                        <a:pt x="16919" y="0"/>
                      </a:cubicBezTo>
                      <a:cubicBezTo>
                        <a:pt x="14038" y="0"/>
                        <a:pt x="12442" y="1036"/>
                        <a:pt x="11276" y="1786"/>
                      </a:cubicBezTo>
                      <a:cubicBezTo>
                        <a:pt x="10335" y="2393"/>
                        <a:pt x="9811" y="2727"/>
                        <a:pt x="8466" y="2727"/>
                      </a:cubicBezTo>
                      <a:cubicBezTo>
                        <a:pt x="7120" y="2727"/>
                        <a:pt x="6596" y="2393"/>
                        <a:pt x="5656" y="1786"/>
                      </a:cubicBezTo>
                      <a:cubicBezTo>
                        <a:pt x="4489" y="1024"/>
                        <a:pt x="2894" y="0"/>
                        <a:pt x="0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5" name="Google Shape;475;p37"/>
                <p:cNvSpPr/>
                <p:nvPr/>
              </p:nvSpPr>
              <p:spPr>
                <a:xfrm>
                  <a:off x="4805650" y="2989775"/>
                  <a:ext cx="1269225" cy="199175"/>
                </a:xfrm>
                <a:custGeom>
                  <a:rect b="b" l="l" r="r" t="t"/>
                  <a:pathLst>
                    <a:path extrusionOk="0" h="7967" w="50769">
                      <a:moveTo>
                        <a:pt x="0" y="1"/>
                      </a:moveTo>
                      <a:lnTo>
                        <a:pt x="0" y="5228"/>
                      </a:lnTo>
                      <a:cubicBezTo>
                        <a:pt x="1346" y="5228"/>
                        <a:pt x="1870" y="5561"/>
                        <a:pt x="2822" y="6180"/>
                      </a:cubicBezTo>
                      <a:cubicBezTo>
                        <a:pt x="3989" y="6930"/>
                        <a:pt x="5584" y="7966"/>
                        <a:pt x="8466" y="7966"/>
                      </a:cubicBezTo>
                      <a:cubicBezTo>
                        <a:pt x="11347" y="7966"/>
                        <a:pt x="12943" y="6918"/>
                        <a:pt x="14109" y="6180"/>
                      </a:cubicBezTo>
                      <a:cubicBezTo>
                        <a:pt x="15062" y="5561"/>
                        <a:pt x="15574" y="5228"/>
                        <a:pt x="16919" y="5228"/>
                      </a:cubicBezTo>
                      <a:cubicBezTo>
                        <a:pt x="18265" y="5228"/>
                        <a:pt x="18788" y="5561"/>
                        <a:pt x="19741" y="6180"/>
                      </a:cubicBezTo>
                      <a:cubicBezTo>
                        <a:pt x="20908" y="6930"/>
                        <a:pt x="22503" y="7966"/>
                        <a:pt x="25385" y="7966"/>
                      </a:cubicBezTo>
                      <a:cubicBezTo>
                        <a:pt x="28266" y="7966"/>
                        <a:pt x="29861" y="6918"/>
                        <a:pt x="31028" y="6180"/>
                      </a:cubicBezTo>
                      <a:cubicBezTo>
                        <a:pt x="31981" y="5561"/>
                        <a:pt x="32493" y="5228"/>
                        <a:pt x="33838" y="5228"/>
                      </a:cubicBezTo>
                      <a:cubicBezTo>
                        <a:pt x="35195" y="5228"/>
                        <a:pt x="35707" y="5561"/>
                        <a:pt x="36660" y="6180"/>
                      </a:cubicBezTo>
                      <a:cubicBezTo>
                        <a:pt x="37827" y="6930"/>
                        <a:pt x="39422" y="7966"/>
                        <a:pt x="42303" y="7966"/>
                      </a:cubicBezTo>
                      <a:cubicBezTo>
                        <a:pt x="45185" y="7966"/>
                        <a:pt x="46780" y="6918"/>
                        <a:pt x="47947" y="6180"/>
                      </a:cubicBezTo>
                      <a:cubicBezTo>
                        <a:pt x="48899" y="5561"/>
                        <a:pt x="49423" y="5228"/>
                        <a:pt x="50769" y="5228"/>
                      </a:cubicBezTo>
                      <a:lnTo>
                        <a:pt x="50769" y="1"/>
                      </a:lnTo>
                      <a:cubicBezTo>
                        <a:pt x="47875" y="1"/>
                        <a:pt x="46280" y="1025"/>
                        <a:pt x="45113" y="1787"/>
                      </a:cubicBezTo>
                      <a:cubicBezTo>
                        <a:pt x="44173" y="2394"/>
                        <a:pt x="43649" y="2739"/>
                        <a:pt x="42303" y="2739"/>
                      </a:cubicBezTo>
                      <a:cubicBezTo>
                        <a:pt x="40958" y="2739"/>
                        <a:pt x="40434" y="2394"/>
                        <a:pt x="39493" y="1787"/>
                      </a:cubicBezTo>
                      <a:cubicBezTo>
                        <a:pt x="38327" y="1025"/>
                        <a:pt x="36731" y="1"/>
                        <a:pt x="33838" y="1"/>
                      </a:cubicBezTo>
                      <a:cubicBezTo>
                        <a:pt x="30957" y="1"/>
                        <a:pt x="29361" y="1049"/>
                        <a:pt x="28194" y="1787"/>
                      </a:cubicBezTo>
                      <a:cubicBezTo>
                        <a:pt x="27254" y="2394"/>
                        <a:pt x="26730" y="2739"/>
                        <a:pt x="25385" y="2739"/>
                      </a:cubicBezTo>
                      <a:cubicBezTo>
                        <a:pt x="24039" y="2739"/>
                        <a:pt x="23515" y="2394"/>
                        <a:pt x="22575" y="1787"/>
                      </a:cubicBezTo>
                      <a:cubicBezTo>
                        <a:pt x="21408" y="1025"/>
                        <a:pt x="19812" y="1"/>
                        <a:pt x="16919" y="1"/>
                      </a:cubicBezTo>
                      <a:cubicBezTo>
                        <a:pt x="14038" y="1"/>
                        <a:pt x="12442" y="1049"/>
                        <a:pt x="11276" y="1787"/>
                      </a:cubicBezTo>
                      <a:cubicBezTo>
                        <a:pt x="10335" y="2394"/>
                        <a:pt x="9811" y="2739"/>
                        <a:pt x="8466" y="2739"/>
                      </a:cubicBezTo>
                      <a:cubicBezTo>
                        <a:pt x="7120" y="2739"/>
                        <a:pt x="6596" y="2394"/>
                        <a:pt x="5656" y="1787"/>
                      </a:cubicBezTo>
                      <a:cubicBezTo>
                        <a:pt x="4489" y="1025"/>
                        <a:pt x="2894" y="1"/>
                        <a:pt x="0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6" name="Google Shape;476;p37"/>
                <p:cNvSpPr/>
                <p:nvPr/>
              </p:nvSpPr>
              <p:spPr>
                <a:xfrm>
                  <a:off x="4805650" y="3260350"/>
                  <a:ext cx="1269225" cy="199150"/>
                </a:xfrm>
                <a:custGeom>
                  <a:rect b="b" l="l" r="r" t="t"/>
                  <a:pathLst>
                    <a:path extrusionOk="0" h="7966" w="50769">
                      <a:moveTo>
                        <a:pt x="0" y="1"/>
                      </a:moveTo>
                      <a:lnTo>
                        <a:pt x="0" y="5227"/>
                      </a:lnTo>
                      <a:cubicBezTo>
                        <a:pt x="1346" y="5227"/>
                        <a:pt x="1870" y="5573"/>
                        <a:pt x="2822" y="6180"/>
                      </a:cubicBezTo>
                      <a:cubicBezTo>
                        <a:pt x="3989" y="6942"/>
                        <a:pt x="5584" y="7966"/>
                        <a:pt x="8466" y="7966"/>
                      </a:cubicBezTo>
                      <a:cubicBezTo>
                        <a:pt x="11347" y="7966"/>
                        <a:pt x="12943" y="6918"/>
                        <a:pt x="14109" y="6180"/>
                      </a:cubicBezTo>
                      <a:cubicBezTo>
                        <a:pt x="15062" y="5573"/>
                        <a:pt x="15574" y="5227"/>
                        <a:pt x="16919" y="5227"/>
                      </a:cubicBezTo>
                      <a:cubicBezTo>
                        <a:pt x="18265" y="5227"/>
                        <a:pt x="18788" y="5573"/>
                        <a:pt x="19741" y="6180"/>
                      </a:cubicBezTo>
                      <a:cubicBezTo>
                        <a:pt x="20908" y="6942"/>
                        <a:pt x="22503" y="7966"/>
                        <a:pt x="25385" y="7966"/>
                      </a:cubicBezTo>
                      <a:cubicBezTo>
                        <a:pt x="28266" y="7966"/>
                        <a:pt x="29861" y="6918"/>
                        <a:pt x="31028" y="6180"/>
                      </a:cubicBezTo>
                      <a:cubicBezTo>
                        <a:pt x="31981" y="5573"/>
                        <a:pt x="32493" y="5227"/>
                        <a:pt x="33838" y="5227"/>
                      </a:cubicBezTo>
                      <a:cubicBezTo>
                        <a:pt x="35195" y="5227"/>
                        <a:pt x="35707" y="5573"/>
                        <a:pt x="36660" y="6180"/>
                      </a:cubicBezTo>
                      <a:cubicBezTo>
                        <a:pt x="37827" y="6942"/>
                        <a:pt x="39422" y="7966"/>
                        <a:pt x="42303" y="7966"/>
                      </a:cubicBezTo>
                      <a:cubicBezTo>
                        <a:pt x="45185" y="7966"/>
                        <a:pt x="46780" y="6918"/>
                        <a:pt x="47947" y="6180"/>
                      </a:cubicBezTo>
                      <a:cubicBezTo>
                        <a:pt x="48899" y="5573"/>
                        <a:pt x="49423" y="5227"/>
                        <a:pt x="50769" y="5227"/>
                      </a:cubicBezTo>
                      <a:lnTo>
                        <a:pt x="50769" y="1"/>
                      </a:lnTo>
                      <a:cubicBezTo>
                        <a:pt x="47875" y="1"/>
                        <a:pt x="46280" y="1036"/>
                        <a:pt x="45113" y="1787"/>
                      </a:cubicBezTo>
                      <a:cubicBezTo>
                        <a:pt x="44173" y="2406"/>
                        <a:pt x="43649" y="2739"/>
                        <a:pt x="42303" y="2739"/>
                      </a:cubicBezTo>
                      <a:cubicBezTo>
                        <a:pt x="40958" y="2739"/>
                        <a:pt x="40434" y="2406"/>
                        <a:pt x="39493" y="1787"/>
                      </a:cubicBezTo>
                      <a:cubicBezTo>
                        <a:pt x="38327" y="1036"/>
                        <a:pt x="36731" y="1"/>
                        <a:pt x="33838" y="1"/>
                      </a:cubicBezTo>
                      <a:cubicBezTo>
                        <a:pt x="30957" y="1"/>
                        <a:pt x="29361" y="1036"/>
                        <a:pt x="28194" y="1787"/>
                      </a:cubicBezTo>
                      <a:cubicBezTo>
                        <a:pt x="27254" y="2406"/>
                        <a:pt x="26730" y="2739"/>
                        <a:pt x="25385" y="2739"/>
                      </a:cubicBezTo>
                      <a:cubicBezTo>
                        <a:pt x="24039" y="2739"/>
                        <a:pt x="23515" y="2406"/>
                        <a:pt x="22575" y="1787"/>
                      </a:cubicBezTo>
                      <a:cubicBezTo>
                        <a:pt x="21408" y="1036"/>
                        <a:pt x="19812" y="1"/>
                        <a:pt x="16919" y="1"/>
                      </a:cubicBezTo>
                      <a:cubicBezTo>
                        <a:pt x="14038" y="1"/>
                        <a:pt x="12442" y="1036"/>
                        <a:pt x="11276" y="1787"/>
                      </a:cubicBezTo>
                      <a:cubicBezTo>
                        <a:pt x="10335" y="2406"/>
                        <a:pt x="9811" y="2739"/>
                        <a:pt x="8466" y="2739"/>
                      </a:cubicBezTo>
                      <a:cubicBezTo>
                        <a:pt x="7120" y="2739"/>
                        <a:pt x="6596" y="2406"/>
                        <a:pt x="5656" y="1787"/>
                      </a:cubicBezTo>
                      <a:cubicBezTo>
                        <a:pt x="4489" y="1036"/>
                        <a:pt x="2894" y="1"/>
                        <a:pt x="0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477" name="Google Shape;477;p37"/>
            <p:cNvSpPr/>
            <p:nvPr/>
          </p:nvSpPr>
          <p:spPr>
            <a:xfrm flipH="1">
              <a:off x="8118431" y="-239425"/>
              <a:ext cx="2284525" cy="2478400"/>
            </a:xfrm>
            <a:custGeom>
              <a:rect b="b" l="l" r="r" t="t"/>
              <a:pathLst>
                <a:path extrusionOk="0" h="99136" w="91381">
                  <a:moveTo>
                    <a:pt x="77092" y="1"/>
                  </a:moveTo>
                  <a:cubicBezTo>
                    <a:pt x="75139" y="1"/>
                    <a:pt x="73192" y="742"/>
                    <a:pt x="71711" y="2223"/>
                  </a:cubicBezTo>
                  <a:lnTo>
                    <a:pt x="5191" y="68755"/>
                  </a:lnTo>
                  <a:cubicBezTo>
                    <a:pt x="1857" y="72065"/>
                    <a:pt x="0" y="76589"/>
                    <a:pt x="36" y="81292"/>
                  </a:cubicBezTo>
                  <a:cubicBezTo>
                    <a:pt x="48" y="86019"/>
                    <a:pt x="1941" y="90555"/>
                    <a:pt x="5298" y="93889"/>
                  </a:cubicBezTo>
                  <a:cubicBezTo>
                    <a:pt x="8800" y="97385"/>
                    <a:pt x="13392" y="99135"/>
                    <a:pt x="17968" y="99135"/>
                  </a:cubicBezTo>
                  <a:cubicBezTo>
                    <a:pt x="22494" y="99135"/>
                    <a:pt x="27005" y="97424"/>
                    <a:pt x="30432" y="93996"/>
                  </a:cubicBezTo>
                  <a:lnTo>
                    <a:pt x="32921" y="91508"/>
                  </a:lnTo>
                  <a:cubicBezTo>
                    <a:pt x="33111" y="91353"/>
                    <a:pt x="33302" y="91186"/>
                    <a:pt x="33480" y="90996"/>
                  </a:cubicBezTo>
                  <a:lnTo>
                    <a:pt x="88392" y="36084"/>
                  </a:lnTo>
                  <a:cubicBezTo>
                    <a:pt x="91381" y="33096"/>
                    <a:pt x="91369" y="28226"/>
                    <a:pt x="88344" y="25202"/>
                  </a:cubicBezTo>
                  <a:cubicBezTo>
                    <a:pt x="86829" y="23687"/>
                    <a:pt x="84844" y="22928"/>
                    <a:pt x="82865" y="22928"/>
                  </a:cubicBezTo>
                  <a:cubicBezTo>
                    <a:pt x="80909" y="22928"/>
                    <a:pt x="78959" y="23669"/>
                    <a:pt x="77474" y="25154"/>
                  </a:cubicBezTo>
                  <a:lnTo>
                    <a:pt x="19574" y="83054"/>
                  </a:lnTo>
                  <a:cubicBezTo>
                    <a:pt x="19090" y="83538"/>
                    <a:pt x="18452" y="83783"/>
                    <a:pt x="17813" y="83783"/>
                  </a:cubicBezTo>
                  <a:cubicBezTo>
                    <a:pt x="17210" y="83783"/>
                    <a:pt x="16607" y="83565"/>
                    <a:pt x="16133" y="83126"/>
                  </a:cubicBezTo>
                  <a:cubicBezTo>
                    <a:pt x="15657" y="82661"/>
                    <a:pt x="15383" y="82030"/>
                    <a:pt x="15371" y="81364"/>
                  </a:cubicBezTo>
                  <a:cubicBezTo>
                    <a:pt x="15371" y="80721"/>
                    <a:pt x="15621" y="80102"/>
                    <a:pt x="16085" y="79649"/>
                  </a:cubicBezTo>
                  <a:lnTo>
                    <a:pt x="82606" y="13129"/>
                  </a:lnTo>
                  <a:cubicBezTo>
                    <a:pt x="85582" y="10152"/>
                    <a:pt x="85570" y="5283"/>
                    <a:pt x="82558" y="2271"/>
                  </a:cubicBezTo>
                  <a:cubicBezTo>
                    <a:pt x="81044" y="757"/>
                    <a:pt x="79065" y="1"/>
                    <a:pt x="770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78" name="Google Shape;478;p37"/>
            <p:cNvGrpSpPr/>
            <p:nvPr/>
          </p:nvGrpSpPr>
          <p:grpSpPr>
            <a:xfrm flipH="1">
              <a:off x="-837987" y="3491150"/>
              <a:ext cx="3304431" cy="2359299"/>
              <a:chOff x="6398434" y="3874100"/>
              <a:chExt cx="2343070" cy="1672905"/>
            </a:xfrm>
          </p:grpSpPr>
          <p:sp>
            <p:nvSpPr>
              <p:cNvPr id="479" name="Google Shape;479;p37"/>
              <p:cNvSpPr/>
              <p:nvPr/>
            </p:nvSpPr>
            <p:spPr>
              <a:xfrm rot="-8100197">
                <a:off x="7743857" y="3688660"/>
                <a:ext cx="322197" cy="2043785"/>
              </a:xfrm>
              <a:custGeom>
                <a:rect b="b" l="l" r="r" t="t"/>
                <a:pathLst>
                  <a:path extrusionOk="0" h="66319" w="10455">
                    <a:moveTo>
                      <a:pt x="1" y="1"/>
                    </a:moveTo>
                    <a:lnTo>
                      <a:pt x="1" y="61091"/>
                    </a:lnTo>
                    <a:cubicBezTo>
                      <a:pt x="1" y="63985"/>
                      <a:pt x="2334" y="66318"/>
                      <a:pt x="5227" y="66318"/>
                    </a:cubicBezTo>
                    <a:cubicBezTo>
                      <a:pt x="8109" y="66318"/>
                      <a:pt x="10454" y="63973"/>
                      <a:pt x="10454" y="61091"/>
                    </a:cubicBezTo>
                    <a:lnTo>
                      <a:pt x="1045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0" name="Google Shape;480;p37"/>
              <p:cNvSpPr/>
              <p:nvPr/>
            </p:nvSpPr>
            <p:spPr>
              <a:xfrm rot="-8100197">
                <a:off x="6712576" y="4517273"/>
                <a:ext cx="322197" cy="1021908"/>
              </a:xfrm>
              <a:custGeom>
                <a:rect b="b" l="l" r="r" t="t"/>
                <a:pathLst>
                  <a:path extrusionOk="0" h="33160" w="10455">
                    <a:moveTo>
                      <a:pt x="1" y="0"/>
                    </a:moveTo>
                    <a:lnTo>
                      <a:pt x="1" y="27932"/>
                    </a:lnTo>
                    <a:cubicBezTo>
                      <a:pt x="1" y="30826"/>
                      <a:pt x="2334" y="33159"/>
                      <a:pt x="5228" y="33159"/>
                    </a:cubicBezTo>
                    <a:cubicBezTo>
                      <a:pt x="8109" y="33159"/>
                      <a:pt x="10454" y="30814"/>
                      <a:pt x="10454" y="27932"/>
                    </a:cubicBezTo>
                    <a:lnTo>
                      <a:pt x="1045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81" name="Google Shape;481;p3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5"/>
          <p:cNvSpPr txBox="1"/>
          <p:nvPr>
            <p:ph idx="1" type="subTitle"/>
          </p:nvPr>
        </p:nvSpPr>
        <p:spPr>
          <a:xfrm>
            <a:off x="1481263" y="2146203"/>
            <a:ext cx="2907600" cy="47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52" name="Google Shape;52;p5"/>
          <p:cNvSpPr txBox="1"/>
          <p:nvPr>
            <p:ph idx="2" type="subTitle"/>
          </p:nvPr>
        </p:nvSpPr>
        <p:spPr>
          <a:xfrm>
            <a:off x="4755138" y="2146203"/>
            <a:ext cx="2907600" cy="47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53" name="Google Shape;53;p5"/>
          <p:cNvSpPr txBox="1"/>
          <p:nvPr>
            <p:ph idx="3" type="subTitle"/>
          </p:nvPr>
        </p:nvSpPr>
        <p:spPr>
          <a:xfrm>
            <a:off x="1481263" y="2585250"/>
            <a:ext cx="2907600" cy="128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4" type="subTitle"/>
          </p:nvPr>
        </p:nvSpPr>
        <p:spPr>
          <a:xfrm>
            <a:off x="4755138" y="2585250"/>
            <a:ext cx="2907600" cy="128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56" name="Google Shape;56;p5"/>
          <p:cNvGrpSpPr/>
          <p:nvPr/>
        </p:nvGrpSpPr>
        <p:grpSpPr>
          <a:xfrm rot="5400000">
            <a:off x="4285643" y="124788"/>
            <a:ext cx="572695" cy="9412228"/>
            <a:chOff x="6539500" y="1042525"/>
            <a:chExt cx="346500" cy="3551650"/>
          </a:xfrm>
        </p:grpSpPr>
        <p:sp>
          <p:nvSpPr>
            <p:cNvPr id="57" name="Google Shape;57;p5"/>
            <p:cNvSpPr/>
            <p:nvPr/>
          </p:nvSpPr>
          <p:spPr>
            <a:xfrm>
              <a:off x="6539500" y="1042525"/>
              <a:ext cx="67000" cy="3551650"/>
            </a:xfrm>
            <a:custGeom>
              <a:rect b="b" l="l" r="r" t="t"/>
              <a:pathLst>
                <a:path extrusionOk="0" h="142066" w="2680">
                  <a:moveTo>
                    <a:pt x="0" y="0"/>
                  </a:moveTo>
                  <a:lnTo>
                    <a:pt x="0" y="142065"/>
                  </a:lnTo>
                  <a:lnTo>
                    <a:pt x="2679" y="142065"/>
                  </a:lnTo>
                  <a:lnTo>
                    <a:pt x="267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5"/>
            <p:cNvSpPr/>
            <p:nvPr/>
          </p:nvSpPr>
          <p:spPr>
            <a:xfrm>
              <a:off x="6679400" y="1042525"/>
              <a:ext cx="66700" cy="3551650"/>
            </a:xfrm>
            <a:custGeom>
              <a:rect b="b" l="l" r="r" t="t"/>
              <a:pathLst>
                <a:path extrusionOk="0" h="142066" w="2668">
                  <a:moveTo>
                    <a:pt x="0" y="0"/>
                  </a:moveTo>
                  <a:lnTo>
                    <a:pt x="0" y="142065"/>
                  </a:lnTo>
                  <a:lnTo>
                    <a:pt x="2667" y="142065"/>
                  </a:lnTo>
                  <a:lnTo>
                    <a:pt x="266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5"/>
            <p:cNvSpPr/>
            <p:nvPr/>
          </p:nvSpPr>
          <p:spPr>
            <a:xfrm>
              <a:off x="6819000" y="1042525"/>
              <a:ext cx="67000" cy="3551650"/>
            </a:xfrm>
            <a:custGeom>
              <a:rect b="b" l="l" r="r" t="t"/>
              <a:pathLst>
                <a:path extrusionOk="0" h="142066" w="2680">
                  <a:moveTo>
                    <a:pt x="0" y="0"/>
                  </a:moveTo>
                  <a:lnTo>
                    <a:pt x="0" y="142065"/>
                  </a:lnTo>
                  <a:lnTo>
                    <a:pt x="2679" y="142065"/>
                  </a:lnTo>
                  <a:lnTo>
                    <a:pt x="267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" name="Google Shape;60;p5"/>
          <p:cNvGrpSpPr/>
          <p:nvPr/>
        </p:nvGrpSpPr>
        <p:grpSpPr>
          <a:xfrm flipH="1" rot="5400000">
            <a:off x="-248139" y="226900"/>
            <a:ext cx="1269225" cy="740575"/>
            <a:chOff x="4805650" y="2718925"/>
            <a:chExt cx="1269225" cy="740575"/>
          </a:xfrm>
        </p:grpSpPr>
        <p:sp>
          <p:nvSpPr>
            <p:cNvPr id="61" name="Google Shape;61;p5"/>
            <p:cNvSpPr/>
            <p:nvPr/>
          </p:nvSpPr>
          <p:spPr>
            <a:xfrm>
              <a:off x="4805650" y="2718925"/>
              <a:ext cx="1269225" cy="198850"/>
            </a:xfrm>
            <a:custGeom>
              <a:rect b="b" l="l" r="r" t="t"/>
              <a:pathLst>
                <a:path extrusionOk="0" h="7954" w="50769">
                  <a:moveTo>
                    <a:pt x="0" y="0"/>
                  </a:moveTo>
                  <a:lnTo>
                    <a:pt x="0" y="5227"/>
                  </a:lnTo>
                  <a:cubicBezTo>
                    <a:pt x="1346" y="5227"/>
                    <a:pt x="1870" y="5560"/>
                    <a:pt x="2822" y="6168"/>
                  </a:cubicBezTo>
                  <a:cubicBezTo>
                    <a:pt x="3989" y="6930"/>
                    <a:pt x="5584" y="7954"/>
                    <a:pt x="8466" y="7954"/>
                  </a:cubicBezTo>
                  <a:cubicBezTo>
                    <a:pt x="11347" y="7954"/>
                    <a:pt x="12943" y="6930"/>
                    <a:pt x="14109" y="6168"/>
                  </a:cubicBezTo>
                  <a:cubicBezTo>
                    <a:pt x="15062" y="5560"/>
                    <a:pt x="15574" y="5227"/>
                    <a:pt x="16919" y="5227"/>
                  </a:cubicBezTo>
                  <a:cubicBezTo>
                    <a:pt x="18265" y="5227"/>
                    <a:pt x="18788" y="5560"/>
                    <a:pt x="19741" y="6168"/>
                  </a:cubicBezTo>
                  <a:cubicBezTo>
                    <a:pt x="20908" y="6930"/>
                    <a:pt x="22503" y="7954"/>
                    <a:pt x="25385" y="7954"/>
                  </a:cubicBezTo>
                  <a:cubicBezTo>
                    <a:pt x="28266" y="7954"/>
                    <a:pt x="29861" y="6930"/>
                    <a:pt x="31028" y="6168"/>
                  </a:cubicBezTo>
                  <a:cubicBezTo>
                    <a:pt x="31981" y="5560"/>
                    <a:pt x="32493" y="5227"/>
                    <a:pt x="33838" y="5227"/>
                  </a:cubicBezTo>
                  <a:cubicBezTo>
                    <a:pt x="35195" y="5227"/>
                    <a:pt x="35707" y="5560"/>
                    <a:pt x="36660" y="6168"/>
                  </a:cubicBezTo>
                  <a:cubicBezTo>
                    <a:pt x="37827" y="6930"/>
                    <a:pt x="39422" y="7954"/>
                    <a:pt x="42303" y="7954"/>
                  </a:cubicBezTo>
                  <a:cubicBezTo>
                    <a:pt x="45185" y="7954"/>
                    <a:pt x="46780" y="6930"/>
                    <a:pt x="47947" y="6168"/>
                  </a:cubicBezTo>
                  <a:cubicBezTo>
                    <a:pt x="48899" y="5560"/>
                    <a:pt x="49423" y="5227"/>
                    <a:pt x="50769" y="5227"/>
                  </a:cubicBezTo>
                  <a:lnTo>
                    <a:pt x="50769" y="0"/>
                  </a:lnTo>
                  <a:cubicBezTo>
                    <a:pt x="47875" y="0"/>
                    <a:pt x="46280" y="1024"/>
                    <a:pt x="45113" y="1786"/>
                  </a:cubicBezTo>
                  <a:cubicBezTo>
                    <a:pt x="44173" y="2393"/>
                    <a:pt x="43649" y="2727"/>
                    <a:pt x="42303" y="2727"/>
                  </a:cubicBezTo>
                  <a:cubicBezTo>
                    <a:pt x="40958" y="2727"/>
                    <a:pt x="40434" y="2393"/>
                    <a:pt x="39493" y="1786"/>
                  </a:cubicBezTo>
                  <a:cubicBezTo>
                    <a:pt x="38327" y="1024"/>
                    <a:pt x="36731" y="0"/>
                    <a:pt x="33838" y="0"/>
                  </a:cubicBezTo>
                  <a:cubicBezTo>
                    <a:pt x="30957" y="0"/>
                    <a:pt x="29361" y="1036"/>
                    <a:pt x="28194" y="1786"/>
                  </a:cubicBezTo>
                  <a:cubicBezTo>
                    <a:pt x="27254" y="2393"/>
                    <a:pt x="26730" y="2727"/>
                    <a:pt x="25385" y="2727"/>
                  </a:cubicBezTo>
                  <a:cubicBezTo>
                    <a:pt x="24039" y="2727"/>
                    <a:pt x="23515" y="2393"/>
                    <a:pt x="22575" y="1786"/>
                  </a:cubicBezTo>
                  <a:cubicBezTo>
                    <a:pt x="21408" y="1024"/>
                    <a:pt x="19812" y="0"/>
                    <a:pt x="16919" y="0"/>
                  </a:cubicBezTo>
                  <a:cubicBezTo>
                    <a:pt x="14038" y="0"/>
                    <a:pt x="12442" y="1036"/>
                    <a:pt x="11276" y="1786"/>
                  </a:cubicBezTo>
                  <a:cubicBezTo>
                    <a:pt x="10335" y="2393"/>
                    <a:pt x="9811" y="2727"/>
                    <a:pt x="8466" y="2727"/>
                  </a:cubicBezTo>
                  <a:cubicBezTo>
                    <a:pt x="7120" y="2727"/>
                    <a:pt x="6596" y="2393"/>
                    <a:pt x="5656" y="1786"/>
                  </a:cubicBezTo>
                  <a:cubicBezTo>
                    <a:pt x="4489" y="1024"/>
                    <a:pt x="2894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5"/>
            <p:cNvSpPr/>
            <p:nvPr/>
          </p:nvSpPr>
          <p:spPr>
            <a:xfrm>
              <a:off x="4805650" y="2989775"/>
              <a:ext cx="1269225" cy="199175"/>
            </a:xfrm>
            <a:custGeom>
              <a:rect b="b" l="l" r="r" t="t"/>
              <a:pathLst>
                <a:path extrusionOk="0" h="7967" w="50769">
                  <a:moveTo>
                    <a:pt x="0" y="1"/>
                  </a:moveTo>
                  <a:lnTo>
                    <a:pt x="0" y="5228"/>
                  </a:lnTo>
                  <a:cubicBezTo>
                    <a:pt x="1346" y="5228"/>
                    <a:pt x="1870" y="5561"/>
                    <a:pt x="2822" y="6180"/>
                  </a:cubicBezTo>
                  <a:cubicBezTo>
                    <a:pt x="3989" y="6930"/>
                    <a:pt x="5584" y="7966"/>
                    <a:pt x="8466" y="7966"/>
                  </a:cubicBezTo>
                  <a:cubicBezTo>
                    <a:pt x="11347" y="7966"/>
                    <a:pt x="12943" y="6918"/>
                    <a:pt x="14109" y="6180"/>
                  </a:cubicBezTo>
                  <a:cubicBezTo>
                    <a:pt x="15062" y="5561"/>
                    <a:pt x="15574" y="5228"/>
                    <a:pt x="16919" y="5228"/>
                  </a:cubicBezTo>
                  <a:cubicBezTo>
                    <a:pt x="18265" y="5228"/>
                    <a:pt x="18788" y="5561"/>
                    <a:pt x="19741" y="6180"/>
                  </a:cubicBezTo>
                  <a:cubicBezTo>
                    <a:pt x="20908" y="6930"/>
                    <a:pt x="22503" y="7966"/>
                    <a:pt x="25385" y="7966"/>
                  </a:cubicBezTo>
                  <a:cubicBezTo>
                    <a:pt x="28266" y="7966"/>
                    <a:pt x="29861" y="6918"/>
                    <a:pt x="31028" y="6180"/>
                  </a:cubicBezTo>
                  <a:cubicBezTo>
                    <a:pt x="31981" y="5561"/>
                    <a:pt x="32493" y="5228"/>
                    <a:pt x="33838" y="5228"/>
                  </a:cubicBezTo>
                  <a:cubicBezTo>
                    <a:pt x="35195" y="5228"/>
                    <a:pt x="35707" y="5561"/>
                    <a:pt x="36660" y="6180"/>
                  </a:cubicBezTo>
                  <a:cubicBezTo>
                    <a:pt x="37827" y="6930"/>
                    <a:pt x="39422" y="7966"/>
                    <a:pt x="42303" y="7966"/>
                  </a:cubicBezTo>
                  <a:cubicBezTo>
                    <a:pt x="45185" y="7966"/>
                    <a:pt x="46780" y="6918"/>
                    <a:pt x="47947" y="6180"/>
                  </a:cubicBezTo>
                  <a:cubicBezTo>
                    <a:pt x="48899" y="5561"/>
                    <a:pt x="49423" y="5228"/>
                    <a:pt x="50769" y="5228"/>
                  </a:cubicBezTo>
                  <a:lnTo>
                    <a:pt x="50769" y="1"/>
                  </a:lnTo>
                  <a:cubicBezTo>
                    <a:pt x="47875" y="1"/>
                    <a:pt x="46280" y="1025"/>
                    <a:pt x="45113" y="1787"/>
                  </a:cubicBezTo>
                  <a:cubicBezTo>
                    <a:pt x="44173" y="2394"/>
                    <a:pt x="43649" y="2739"/>
                    <a:pt x="42303" y="2739"/>
                  </a:cubicBezTo>
                  <a:cubicBezTo>
                    <a:pt x="40958" y="2739"/>
                    <a:pt x="40434" y="2394"/>
                    <a:pt x="39493" y="1787"/>
                  </a:cubicBezTo>
                  <a:cubicBezTo>
                    <a:pt x="38327" y="1025"/>
                    <a:pt x="36731" y="1"/>
                    <a:pt x="33838" y="1"/>
                  </a:cubicBezTo>
                  <a:cubicBezTo>
                    <a:pt x="30957" y="1"/>
                    <a:pt x="29361" y="1049"/>
                    <a:pt x="28194" y="1787"/>
                  </a:cubicBezTo>
                  <a:cubicBezTo>
                    <a:pt x="27254" y="2394"/>
                    <a:pt x="26730" y="2739"/>
                    <a:pt x="25385" y="2739"/>
                  </a:cubicBezTo>
                  <a:cubicBezTo>
                    <a:pt x="24039" y="2739"/>
                    <a:pt x="23515" y="2394"/>
                    <a:pt x="22575" y="1787"/>
                  </a:cubicBezTo>
                  <a:cubicBezTo>
                    <a:pt x="21408" y="1025"/>
                    <a:pt x="19812" y="1"/>
                    <a:pt x="16919" y="1"/>
                  </a:cubicBezTo>
                  <a:cubicBezTo>
                    <a:pt x="14038" y="1"/>
                    <a:pt x="12442" y="1049"/>
                    <a:pt x="11276" y="1787"/>
                  </a:cubicBezTo>
                  <a:cubicBezTo>
                    <a:pt x="10335" y="2394"/>
                    <a:pt x="9811" y="2739"/>
                    <a:pt x="8466" y="2739"/>
                  </a:cubicBezTo>
                  <a:cubicBezTo>
                    <a:pt x="7120" y="2739"/>
                    <a:pt x="6596" y="2394"/>
                    <a:pt x="5656" y="1787"/>
                  </a:cubicBezTo>
                  <a:cubicBezTo>
                    <a:pt x="4489" y="1025"/>
                    <a:pt x="2894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5"/>
            <p:cNvSpPr/>
            <p:nvPr/>
          </p:nvSpPr>
          <p:spPr>
            <a:xfrm>
              <a:off x="4805650" y="3260350"/>
              <a:ext cx="1269225" cy="199150"/>
            </a:xfrm>
            <a:custGeom>
              <a:rect b="b" l="l" r="r" t="t"/>
              <a:pathLst>
                <a:path extrusionOk="0" h="7966" w="50769">
                  <a:moveTo>
                    <a:pt x="0" y="1"/>
                  </a:moveTo>
                  <a:lnTo>
                    <a:pt x="0" y="5227"/>
                  </a:lnTo>
                  <a:cubicBezTo>
                    <a:pt x="1346" y="5227"/>
                    <a:pt x="1870" y="5573"/>
                    <a:pt x="2822" y="6180"/>
                  </a:cubicBezTo>
                  <a:cubicBezTo>
                    <a:pt x="3989" y="6942"/>
                    <a:pt x="5584" y="7966"/>
                    <a:pt x="8466" y="7966"/>
                  </a:cubicBezTo>
                  <a:cubicBezTo>
                    <a:pt x="11347" y="7966"/>
                    <a:pt x="12943" y="6918"/>
                    <a:pt x="14109" y="6180"/>
                  </a:cubicBezTo>
                  <a:cubicBezTo>
                    <a:pt x="15062" y="5573"/>
                    <a:pt x="15574" y="5227"/>
                    <a:pt x="16919" y="5227"/>
                  </a:cubicBezTo>
                  <a:cubicBezTo>
                    <a:pt x="18265" y="5227"/>
                    <a:pt x="18788" y="5573"/>
                    <a:pt x="19741" y="6180"/>
                  </a:cubicBezTo>
                  <a:cubicBezTo>
                    <a:pt x="20908" y="6942"/>
                    <a:pt x="22503" y="7966"/>
                    <a:pt x="25385" y="7966"/>
                  </a:cubicBezTo>
                  <a:cubicBezTo>
                    <a:pt x="28266" y="7966"/>
                    <a:pt x="29861" y="6918"/>
                    <a:pt x="31028" y="6180"/>
                  </a:cubicBezTo>
                  <a:cubicBezTo>
                    <a:pt x="31981" y="5573"/>
                    <a:pt x="32493" y="5227"/>
                    <a:pt x="33838" y="5227"/>
                  </a:cubicBezTo>
                  <a:cubicBezTo>
                    <a:pt x="35195" y="5227"/>
                    <a:pt x="35707" y="5573"/>
                    <a:pt x="36660" y="6180"/>
                  </a:cubicBezTo>
                  <a:cubicBezTo>
                    <a:pt x="37827" y="6942"/>
                    <a:pt x="39422" y="7966"/>
                    <a:pt x="42303" y="7966"/>
                  </a:cubicBezTo>
                  <a:cubicBezTo>
                    <a:pt x="45185" y="7966"/>
                    <a:pt x="46780" y="6918"/>
                    <a:pt x="47947" y="6180"/>
                  </a:cubicBezTo>
                  <a:cubicBezTo>
                    <a:pt x="48899" y="5573"/>
                    <a:pt x="49423" y="5227"/>
                    <a:pt x="50769" y="5227"/>
                  </a:cubicBezTo>
                  <a:lnTo>
                    <a:pt x="50769" y="1"/>
                  </a:lnTo>
                  <a:cubicBezTo>
                    <a:pt x="47875" y="1"/>
                    <a:pt x="46280" y="1036"/>
                    <a:pt x="45113" y="1787"/>
                  </a:cubicBezTo>
                  <a:cubicBezTo>
                    <a:pt x="44173" y="2406"/>
                    <a:pt x="43649" y="2739"/>
                    <a:pt x="42303" y="2739"/>
                  </a:cubicBezTo>
                  <a:cubicBezTo>
                    <a:pt x="40958" y="2739"/>
                    <a:pt x="40434" y="2406"/>
                    <a:pt x="39493" y="1787"/>
                  </a:cubicBezTo>
                  <a:cubicBezTo>
                    <a:pt x="38327" y="1036"/>
                    <a:pt x="36731" y="1"/>
                    <a:pt x="33838" y="1"/>
                  </a:cubicBezTo>
                  <a:cubicBezTo>
                    <a:pt x="30957" y="1"/>
                    <a:pt x="29361" y="1036"/>
                    <a:pt x="28194" y="1787"/>
                  </a:cubicBezTo>
                  <a:cubicBezTo>
                    <a:pt x="27254" y="2406"/>
                    <a:pt x="26730" y="2739"/>
                    <a:pt x="25385" y="2739"/>
                  </a:cubicBezTo>
                  <a:cubicBezTo>
                    <a:pt x="24039" y="2739"/>
                    <a:pt x="23515" y="2406"/>
                    <a:pt x="22575" y="1787"/>
                  </a:cubicBezTo>
                  <a:cubicBezTo>
                    <a:pt x="21408" y="1036"/>
                    <a:pt x="19812" y="1"/>
                    <a:pt x="16919" y="1"/>
                  </a:cubicBezTo>
                  <a:cubicBezTo>
                    <a:pt x="14038" y="1"/>
                    <a:pt x="12442" y="1036"/>
                    <a:pt x="11276" y="1787"/>
                  </a:cubicBezTo>
                  <a:cubicBezTo>
                    <a:pt x="10335" y="2406"/>
                    <a:pt x="9811" y="2739"/>
                    <a:pt x="8466" y="2739"/>
                  </a:cubicBezTo>
                  <a:cubicBezTo>
                    <a:pt x="7120" y="2739"/>
                    <a:pt x="6596" y="2406"/>
                    <a:pt x="5656" y="1787"/>
                  </a:cubicBezTo>
                  <a:cubicBezTo>
                    <a:pt x="4489" y="1036"/>
                    <a:pt x="2894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4" name="Google Shape;64;p5"/>
          <p:cNvSpPr/>
          <p:nvPr/>
        </p:nvSpPr>
        <p:spPr>
          <a:xfrm flipH="1">
            <a:off x="8118431" y="-239425"/>
            <a:ext cx="2284525" cy="2478400"/>
          </a:xfrm>
          <a:custGeom>
            <a:rect b="b" l="l" r="r" t="t"/>
            <a:pathLst>
              <a:path extrusionOk="0" h="99136" w="91381">
                <a:moveTo>
                  <a:pt x="77092" y="1"/>
                </a:moveTo>
                <a:cubicBezTo>
                  <a:pt x="75139" y="1"/>
                  <a:pt x="73192" y="742"/>
                  <a:pt x="71711" y="2223"/>
                </a:cubicBezTo>
                <a:lnTo>
                  <a:pt x="5191" y="68755"/>
                </a:lnTo>
                <a:cubicBezTo>
                  <a:pt x="1857" y="72065"/>
                  <a:pt x="0" y="76589"/>
                  <a:pt x="36" y="81292"/>
                </a:cubicBezTo>
                <a:cubicBezTo>
                  <a:pt x="48" y="86019"/>
                  <a:pt x="1941" y="90555"/>
                  <a:pt x="5298" y="93889"/>
                </a:cubicBezTo>
                <a:cubicBezTo>
                  <a:pt x="8800" y="97385"/>
                  <a:pt x="13392" y="99135"/>
                  <a:pt x="17968" y="99135"/>
                </a:cubicBezTo>
                <a:cubicBezTo>
                  <a:pt x="22494" y="99135"/>
                  <a:pt x="27005" y="97424"/>
                  <a:pt x="30432" y="93996"/>
                </a:cubicBezTo>
                <a:lnTo>
                  <a:pt x="32921" y="91508"/>
                </a:lnTo>
                <a:cubicBezTo>
                  <a:pt x="33111" y="91353"/>
                  <a:pt x="33302" y="91186"/>
                  <a:pt x="33480" y="90996"/>
                </a:cubicBezTo>
                <a:lnTo>
                  <a:pt x="88392" y="36084"/>
                </a:lnTo>
                <a:cubicBezTo>
                  <a:pt x="91381" y="33096"/>
                  <a:pt x="91369" y="28226"/>
                  <a:pt x="88344" y="25202"/>
                </a:cubicBezTo>
                <a:cubicBezTo>
                  <a:pt x="86829" y="23687"/>
                  <a:pt x="84844" y="22928"/>
                  <a:pt x="82865" y="22928"/>
                </a:cubicBezTo>
                <a:cubicBezTo>
                  <a:pt x="80909" y="22928"/>
                  <a:pt x="78959" y="23669"/>
                  <a:pt x="77474" y="25154"/>
                </a:cubicBezTo>
                <a:lnTo>
                  <a:pt x="19574" y="83054"/>
                </a:lnTo>
                <a:cubicBezTo>
                  <a:pt x="19090" y="83538"/>
                  <a:pt x="18452" y="83783"/>
                  <a:pt x="17813" y="83783"/>
                </a:cubicBezTo>
                <a:cubicBezTo>
                  <a:pt x="17210" y="83783"/>
                  <a:pt x="16607" y="83565"/>
                  <a:pt x="16133" y="83126"/>
                </a:cubicBezTo>
                <a:cubicBezTo>
                  <a:pt x="15657" y="82661"/>
                  <a:pt x="15383" y="82030"/>
                  <a:pt x="15371" y="81364"/>
                </a:cubicBezTo>
                <a:cubicBezTo>
                  <a:pt x="15371" y="80721"/>
                  <a:pt x="15621" y="80102"/>
                  <a:pt x="16085" y="79649"/>
                </a:cubicBezTo>
                <a:lnTo>
                  <a:pt x="82606" y="13129"/>
                </a:lnTo>
                <a:cubicBezTo>
                  <a:pt x="85582" y="10152"/>
                  <a:pt x="85570" y="5283"/>
                  <a:pt x="82558" y="2271"/>
                </a:cubicBezTo>
                <a:cubicBezTo>
                  <a:pt x="81044" y="757"/>
                  <a:pt x="79065" y="1"/>
                  <a:pt x="7709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5"/>
          <p:cNvSpPr/>
          <p:nvPr/>
        </p:nvSpPr>
        <p:spPr>
          <a:xfrm flipH="1" rot="10800000">
            <a:off x="8167801" y="3552837"/>
            <a:ext cx="3377899" cy="3664562"/>
          </a:xfrm>
          <a:custGeom>
            <a:rect b="b" l="l" r="r" t="t"/>
            <a:pathLst>
              <a:path extrusionOk="0" h="99136" w="91381">
                <a:moveTo>
                  <a:pt x="77092" y="1"/>
                </a:moveTo>
                <a:cubicBezTo>
                  <a:pt x="75139" y="1"/>
                  <a:pt x="73192" y="742"/>
                  <a:pt x="71711" y="2223"/>
                </a:cubicBezTo>
                <a:lnTo>
                  <a:pt x="5191" y="68755"/>
                </a:lnTo>
                <a:cubicBezTo>
                  <a:pt x="1857" y="72065"/>
                  <a:pt x="0" y="76589"/>
                  <a:pt x="36" y="81292"/>
                </a:cubicBezTo>
                <a:cubicBezTo>
                  <a:pt x="48" y="86019"/>
                  <a:pt x="1941" y="90555"/>
                  <a:pt x="5298" y="93889"/>
                </a:cubicBezTo>
                <a:cubicBezTo>
                  <a:pt x="8800" y="97385"/>
                  <a:pt x="13392" y="99135"/>
                  <a:pt x="17968" y="99135"/>
                </a:cubicBezTo>
                <a:cubicBezTo>
                  <a:pt x="22494" y="99135"/>
                  <a:pt x="27005" y="97424"/>
                  <a:pt x="30432" y="93996"/>
                </a:cubicBezTo>
                <a:lnTo>
                  <a:pt x="32921" y="91508"/>
                </a:lnTo>
                <a:cubicBezTo>
                  <a:pt x="33111" y="91353"/>
                  <a:pt x="33302" y="91186"/>
                  <a:pt x="33480" y="90996"/>
                </a:cubicBezTo>
                <a:lnTo>
                  <a:pt x="88392" y="36084"/>
                </a:lnTo>
                <a:cubicBezTo>
                  <a:pt x="91381" y="33096"/>
                  <a:pt x="91369" y="28226"/>
                  <a:pt x="88344" y="25202"/>
                </a:cubicBezTo>
                <a:cubicBezTo>
                  <a:pt x="86829" y="23687"/>
                  <a:pt x="84844" y="22928"/>
                  <a:pt x="82865" y="22928"/>
                </a:cubicBezTo>
                <a:cubicBezTo>
                  <a:pt x="80909" y="22928"/>
                  <a:pt x="78959" y="23669"/>
                  <a:pt x="77474" y="25154"/>
                </a:cubicBezTo>
                <a:lnTo>
                  <a:pt x="19574" y="83054"/>
                </a:lnTo>
                <a:cubicBezTo>
                  <a:pt x="19090" y="83538"/>
                  <a:pt x="18452" y="83783"/>
                  <a:pt x="17813" y="83783"/>
                </a:cubicBezTo>
                <a:cubicBezTo>
                  <a:pt x="17210" y="83783"/>
                  <a:pt x="16607" y="83565"/>
                  <a:pt x="16133" y="83126"/>
                </a:cubicBezTo>
                <a:cubicBezTo>
                  <a:pt x="15657" y="82661"/>
                  <a:pt x="15383" y="82030"/>
                  <a:pt x="15371" y="81364"/>
                </a:cubicBezTo>
                <a:cubicBezTo>
                  <a:pt x="15371" y="80721"/>
                  <a:pt x="15621" y="80102"/>
                  <a:pt x="16085" y="79649"/>
                </a:cubicBezTo>
                <a:lnTo>
                  <a:pt x="82606" y="13129"/>
                </a:lnTo>
                <a:cubicBezTo>
                  <a:pt x="85582" y="10152"/>
                  <a:pt x="85570" y="5283"/>
                  <a:pt x="82558" y="2271"/>
                </a:cubicBezTo>
                <a:cubicBezTo>
                  <a:pt x="81044" y="757"/>
                  <a:pt x="79065" y="1"/>
                  <a:pt x="7709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6" name="Google Shape;66;p5"/>
          <p:cNvGrpSpPr/>
          <p:nvPr/>
        </p:nvGrpSpPr>
        <p:grpSpPr>
          <a:xfrm flipH="1">
            <a:off x="-990387" y="3278592"/>
            <a:ext cx="3304431" cy="2359299"/>
            <a:chOff x="6398434" y="3874100"/>
            <a:chExt cx="2343070" cy="1672905"/>
          </a:xfrm>
        </p:grpSpPr>
        <p:sp>
          <p:nvSpPr>
            <p:cNvPr id="67" name="Google Shape;67;p5"/>
            <p:cNvSpPr/>
            <p:nvPr/>
          </p:nvSpPr>
          <p:spPr>
            <a:xfrm rot="-8100197">
              <a:off x="7743857" y="3688660"/>
              <a:ext cx="322197" cy="2043785"/>
            </a:xfrm>
            <a:custGeom>
              <a:rect b="b" l="l" r="r" t="t"/>
              <a:pathLst>
                <a:path extrusionOk="0" h="66319" w="10455">
                  <a:moveTo>
                    <a:pt x="1" y="1"/>
                  </a:moveTo>
                  <a:lnTo>
                    <a:pt x="1" y="61091"/>
                  </a:lnTo>
                  <a:cubicBezTo>
                    <a:pt x="1" y="63985"/>
                    <a:pt x="2334" y="66318"/>
                    <a:pt x="5227" y="66318"/>
                  </a:cubicBezTo>
                  <a:cubicBezTo>
                    <a:pt x="8109" y="66318"/>
                    <a:pt x="10454" y="63973"/>
                    <a:pt x="10454" y="61091"/>
                  </a:cubicBezTo>
                  <a:lnTo>
                    <a:pt x="1045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5"/>
            <p:cNvSpPr/>
            <p:nvPr/>
          </p:nvSpPr>
          <p:spPr>
            <a:xfrm rot="-8100197">
              <a:off x="6712576" y="4517273"/>
              <a:ext cx="322197" cy="1021908"/>
            </a:xfrm>
            <a:custGeom>
              <a:rect b="b" l="l" r="r" t="t"/>
              <a:pathLst>
                <a:path extrusionOk="0" h="33160" w="10455">
                  <a:moveTo>
                    <a:pt x="1" y="0"/>
                  </a:moveTo>
                  <a:lnTo>
                    <a:pt x="1" y="27932"/>
                  </a:lnTo>
                  <a:cubicBezTo>
                    <a:pt x="1" y="30826"/>
                    <a:pt x="2334" y="33159"/>
                    <a:pt x="5228" y="33159"/>
                  </a:cubicBezTo>
                  <a:cubicBezTo>
                    <a:pt x="8109" y="33159"/>
                    <a:pt x="10454" y="30814"/>
                    <a:pt x="10454" y="27932"/>
                  </a:cubicBezTo>
                  <a:lnTo>
                    <a:pt x="104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71" name="Google Shape;71;p6"/>
          <p:cNvGrpSpPr/>
          <p:nvPr/>
        </p:nvGrpSpPr>
        <p:grpSpPr>
          <a:xfrm flipH="1" rot="5400000">
            <a:off x="8214086" y="226900"/>
            <a:ext cx="1269225" cy="740575"/>
            <a:chOff x="4805650" y="2718925"/>
            <a:chExt cx="1269225" cy="740575"/>
          </a:xfrm>
        </p:grpSpPr>
        <p:sp>
          <p:nvSpPr>
            <p:cNvPr id="72" name="Google Shape;72;p6"/>
            <p:cNvSpPr/>
            <p:nvPr/>
          </p:nvSpPr>
          <p:spPr>
            <a:xfrm>
              <a:off x="4805650" y="2718925"/>
              <a:ext cx="1269225" cy="198850"/>
            </a:xfrm>
            <a:custGeom>
              <a:rect b="b" l="l" r="r" t="t"/>
              <a:pathLst>
                <a:path extrusionOk="0" h="7954" w="50769">
                  <a:moveTo>
                    <a:pt x="0" y="0"/>
                  </a:moveTo>
                  <a:lnTo>
                    <a:pt x="0" y="5227"/>
                  </a:lnTo>
                  <a:cubicBezTo>
                    <a:pt x="1346" y="5227"/>
                    <a:pt x="1870" y="5560"/>
                    <a:pt x="2822" y="6168"/>
                  </a:cubicBezTo>
                  <a:cubicBezTo>
                    <a:pt x="3989" y="6930"/>
                    <a:pt x="5584" y="7954"/>
                    <a:pt x="8466" y="7954"/>
                  </a:cubicBezTo>
                  <a:cubicBezTo>
                    <a:pt x="11347" y="7954"/>
                    <a:pt x="12943" y="6930"/>
                    <a:pt x="14109" y="6168"/>
                  </a:cubicBezTo>
                  <a:cubicBezTo>
                    <a:pt x="15062" y="5560"/>
                    <a:pt x="15574" y="5227"/>
                    <a:pt x="16919" y="5227"/>
                  </a:cubicBezTo>
                  <a:cubicBezTo>
                    <a:pt x="18265" y="5227"/>
                    <a:pt x="18788" y="5560"/>
                    <a:pt x="19741" y="6168"/>
                  </a:cubicBezTo>
                  <a:cubicBezTo>
                    <a:pt x="20908" y="6930"/>
                    <a:pt x="22503" y="7954"/>
                    <a:pt x="25385" y="7954"/>
                  </a:cubicBezTo>
                  <a:cubicBezTo>
                    <a:pt x="28266" y="7954"/>
                    <a:pt x="29861" y="6930"/>
                    <a:pt x="31028" y="6168"/>
                  </a:cubicBezTo>
                  <a:cubicBezTo>
                    <a:pt x="31981" y="5560"/>
                    <a:pt x="32493" y="5227"/>
                    <a:pt x="33838" y="5227"/>
                  </a:cubicBezTo>
                  <a:cubicBezTo>
                    <a:pt x="35195" y="5227"/>
                    <a:pt x="35707" y="5560"/>
                    <a:pt x="36660" y="6168"/>
                  </a:cubicBezTo>
                  <a:cubicBezTo>
                    <a:pt x="37827" y="6930"/>
                    <a:pt x="39422" y="7954"/>
                    <a:pt x="42303" y="7954"/>
                  </a:cubicBezTo>
                  <a:cubicBezTo>
                    <a:pt x="45185" y="7954"/>
                    <a:pt x="46780" y="6930"/>
                    <a:pt x="47947" y="6168"/>
                  </a:cubicBezTo>
                  <a:cubicBezTo>
                    <a:pt x="48899" y="5560"/>
                    <a:pt x="49423" y="5227"/>
                    <a:pt x="50769" y="5227"/>
                  </a:cubicBezTo>
                  <a:lnTo>
                    <a:pt x="50769" y="0"/>
                  </a:lnTo>
                  <a:cubicBezTo>
                    <a:pt x="47875" y="0"/>
                    <a:pt x="46280" y="1024"/>
                    <a:pt x="45113" y="1786"/>
                  </a:cubicBezTo>
                  <a:cubicBezTo>
                    <a:pt x="44173" y="2393"/>
                    <a:pt x="43649" y="2727"/>
                    <a:pt x="42303" y="2727"/>
                  </a:cubicBezTo>
                  <a:cubicBezTo>
                    <a:pt x="40958" y="2727"/>
                    <a:pt x="40434" y="2393"/>
                    <a:pt x="39493" y="1786"/>
                  </a:cubicBezTo>
                  <a:cubicBezTo>
                    <a:pt x="38327" y="1024"/>
                    <a:pt x="36731" y="0"/>
                    <a:pt x="33838" y="0"/>
                  </a:cubicBezTo>
                  <a:cubicBezTo>
                    <a:pt x="30957" y="0"/>
                    <a:pt x="29361" y="1036"/>
                    <a:pt x="28194" y="1786"/>
                  </a:cubicBezTo>
                  <a:cubicBezTo>
                    <a:pt x="27254" y="2393"/>
                    <a:pt x="26730" y="2727"/>
                    <a:pt x="25385" y="2727"/>
                  </a:cubicBezTo>
                  <a:cubicBezTo>
                    <a:pt x="24039" y="2727"/>
                    <a:pt x="23515" y="2393"/>
                    <a:pt x="22575" y="1786"/>
                  </a:cubicBezTo>
                  <a:cubicBezTo>
                    <a:pt x="21408" y="1024"/>
                    <a:pt x="19812" y="0"/>
                    <a:pt x="16919" y="0"/>
                  </a:cubicBezTo>
                  <a:cubicBezTo>
                    <a:pt x="14038" y="0"/>
                    <a:pt x="12442" y="1036"/>
                    <a:pt x="11276" y="1786"/>
                  </a:cubicBezTo>
                  <a:cubicBezTo>
                    <a:pt x="10335" y="2393"/>
                    <a:pt x="9811" y="2727"/>
                    <a:pt x="8466" y="2727"/>
                  </a:cubicBezTo>
                  <a:cubicBezTo>
                    <a:pt x="7120" y="2727"/>
                    <a:pt x="6596" y="2393"/>
                    <a:pt x="5656" y="1786"/>
                  </a:cubicBezTo>
                  <a:cubicBezTo>
                    <a:pt x="4489" y="1024"/>
                    <a:pt x="2894" y="0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6"/>
            <p:cNvSpPr/>
            <p:nvPr/>
          </p:nvSpPr>
          <p:spPr>
            <a:xfrm>
              <a:off x="4805650" y="2989775"/>
              <a:ext cx="1269225" cy="199175"/>
            </a:xfrm>
            <a:custGeom>
              <a:rect b="b" l="l" r="r" t="t"/>
              <a:pathLst>
                <a:path extrusionOk="0" h="7967" w="50769">
                  <a:moveTo>
                    <a:pt x="0" y="1"/>
                  </a:moveTo>
                  <a:lnTo>
                    <a:pt x="0" y="5228"/>
                  </a:lnTo>
                  <a:cubicBezTo>
                    <a:pt x="1346" y="5228"/>
                    <a:pt x="1870" y="5561"/>
                    <a:pt x="2822" y="6180"/>
                  </a:cubicBezTo>
                  <a:cubicBezTo>
                    <a:pt x="3989" y="6930"/>
                    <a:pt x="5584" y="7966"/>
                    <a:pt x="8466" y="7966"/>
                  </a:cubicBezTo>
                  <a:cubicBezTo>
                    <a:pt x="11347" y="7966"/>
                    <a:pt x="12943" y="6918"/>
                    <a:pt x="14109" y="6180"/>
                  </a:cubicBezTo>
                  <a:cubicBezTo>
                    <a:pt x="15062" y="5561"/>
                    <a:pt x="15574" y="5228"/>
                    <a:pt x="16919" y="5228"/>
                  </a:cubicBezTo>
                  <a:cubicBezTo>
                    <a:pt x="18265" y="5228"/>
                    <a:pt x="18788" y="5561"/>
                    <a:pt x="19741" y="6180"/>
                  </a:cubicBezTo>
                  <a:cubicBezTo>
                    <a:pt x="20908" y="6930"/>
                    <a:pt x="22503" y="7966"/>
                    <a:pt x="25385" y="7966"/>
                  </a:cubicBezTo>
                  <a:cubicBezTo>
                    <a:pt x="28266" y="7966"/>
                    <a:pt x="29861" y="6918"/>
                    <a:pt x="31028" y="6180"/>
                  </a:cubicBezTo>
                  <a:cubicBezTo>
                    <a:pt x="31981" y="5561"/>
                    <a:pt x="32493" y="5228"/>
                    <a:pt x="33838" y="5228"/>
                  </a:cubicBezTo>
                  <a:cubicBezTo>
                    <a:pt x="35195" y="5228"/>
                    <a:pt x="35707" y="5561"/>
                    <a:pt x="36660" y="6180"/>
                  </a:cubicBezTo>
                  <a:cubicBezTo>
                    <a:pt x="37827" y="6930"/>
                    <a:pt x="39422" y="7966"/>
                    <a:pt x="42303" y="7966"/>
                  </a:cubicBezTo>
                  <a:cubicBezTo>
                    <a:pt x="45185" y="7966"/>
                    <a:pt x="46780" y="6918"/>
                    <a:pt x="47947" y="6180"/>
                  </a:cubicBezTo>
                  <a:cubicBezTo>
                    <a:pt x="48899" y="5561"/>
                    <a:pt x="49423" y="5228"/>
                    <a:pt x="50769" y="5228"/>
                  </a:cubicBezTo>
                  <a:lnTo>
                    <a:pt x="50769" y="1"/>
                  </a:lnTo>
                  <a:cubicBezTo>
                    <a:pt x="47875" y="1"/>
                    <a:pt x="46280" y="1025"/>
                    <a:pt x="45113" y="1787"/>
                  </a:cubicBezTo>
                  <a:cubicBezTo>
                    <a:pt x="44173" y="2394"/>
                    <a:pt x="43649" y="2739"/>
                    <a:pt x="42303" y="2739"/>
                  </a:cubicBezTo>
                  <a:cubicBezTo>
                    <a:pt x="40958" y="2739"/>
                    <a:pt x="40434" y="2394"/>
                    <a:pt x="39493" y="1787"/>
                  </a:cubicBezTo>
                  <a:cubicBezTo>
                    <a:pt x="38327" y="1025"/>
                    <a:pt x="36731" y="1"/>
                    <a:pt x="33838" y="1"/>
                  </a:cubicBezTo>
                  <a:cubicBezTo>
                    <a:pt x="30957" y="1"/>
                    <a:pt x="29361" y="1049"/>
                    <a:pt x="28194" y="1787"/>
                  </a:cubicBezTo>
                  <a:cubicBezTo>
                    <a:pt x="27254" y="2394"/>
                    <a:pt x="26730" y="2739"/>
                    <a:pt x="25385" y="2739"/>
                  </a:cubicBezTo>
                  <a:cubicBezTo>
                    <a:pt x="24039" y="2739"/>
                    <a:pt x="23515" y="2394"/>
                    <a:pt x="22575" y="1787"/>
                  </a:cubicBezTo>
                  <a:cubicBezTo>
                    <a:pt x="21408" y="1025"/>
                    <a:pt x="19812" y="1"/>
                    <a:pt x="16919" y="1"/>
                  </a:cubicBezTo>
                  <a:cubicBezTo>
                    <a:pt x="14038" y="1"/>
                    <a:pt x="12442" y="1049"/>
                    <a:pt x="11276" y="1787"/>
                  </a:cubicBezTo>
                  <a:cubicBezTo>
                    <a:pt x="10335" y="2394"/>
                    <a:pt x="9811" y="2739"/>
                    <a:pt x="8466" y="2739"/>
                  </a:cubicBezTo>
                  <a:cubicBezTo>
                    <a:pt x="7120" y="2739"/>
                    <a:pt x="6596" y="2394"/>
                    <a:pt x="5656" y="1787"/>
                  </a:cubicBezTo>
                  <a:cubicBezTo>
                    <a:pt x="4489" y="1025"/>
                    <a:pt x="2894" y="1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6"/>
            <p:cNvSpPr/>
            <p:nvPr/>
          </p:nvSpPr>
          <p:spPr>
            <a:xfrm>
              <a:off x="4805650" y="3260350"/>
              <a:ext cx="1269225" cy="199150"/>
            </a:xfrm>
            <a:custGeom>
              <a:rect b="b" l="l" r="r" t="t"/>
              <a:pathLst>
                <a:path extrusionOk="0" h="7966" w="50769">
                  <a:moveTo>
                    <a:pt x="0" y="1"/>
                  </a:moveTo>
                  <a:lnTo>
                    <a:pt x="0" y="5227"/>
                  </a:lnTo>
                  <a:cubicBezTo>
                    <a:pt x="1346" y="5227"/>
                    <a:pt x="1870" y="5573"/>
                    <a:pt x="2822" y="6180"/>
                  </a:cubicBezTo>
                  <a:cubicBezTo>
                    <a:pt x="3989" y="6942"/>
                    <a:pt x="5584" y="7966"/>
                    <a:pt x="8466" y="7966"/>
                  </a:cubicBezTo>
                  <a:cubicBezTo>
                    <a:pt x="11347" y="7966"/>
                    <a:pt x="12943" y="6918"/>
                    <a:pt x="14109" y="6180"/>
                  </a:cubicBezTo>
                  <a:cubicBezTo>
                    <a:pt x="15062" y="5573"/>
                    <a:pt x="15574" y="5227"/>
                    <a:pt x="16919" y="5227"/>
                  </a:cubicBezTo>
                  <a:cubicBezTo>
                    <a:pt x="18265" y="5227"/>
                    <a:pt x="18788" y="5573"/>
                    <a:pt x="19741" y="6180"/>
                  </a:cubicBezTo>
                  <a:cubicBezTo>
                    <a:pt x="20908" y="6942"/>
                    <a:pt x="22503" y="7966"/>
                    <a:pt x="25385" y="7966"/>
                  </a:cubicBezTo>
                  <a:cubicBezTo>
                    <a:pt x="28266" y="7966"/>
                    <a:pt x="29861" y="6918"/>
                    <a:pt x="31028" y="6180"/>
                  </a:cubicBezTo>
                  <a:cubicBezTo>
                    <a:pt x="31981" y="5573"/>
                    <a:pt x="32493" y="5227"/>
                    <a:pt x="33838" y="5227"/>
                  </a:cubicBezTo>
                  <a:cubicBezTo>
                    <a:pt x="35195" y="5227"/>
                    <a:pt x="35707" y="5573"/>
                    <a:pt x="36660" y="6180"/>
                  </a:cubicBezTo>
                  <a:cubicBezTo>
                    <a:pt x="37827" y="6942"/>
                    <a:pt x="39422" y="7966"/>
                    <a:pt x="42303" y="7966"/>
                  </a:cubicBezTo>
                  <a:cubicBezTo>
                    <a:pt x="45185" y="7966"/>
                    <a:pt x="46780" y="6918"/>
                    <a:pt x="47947" y="6180"/>
                  </a:cubicBezTo>
                  <a:cubicBezTo>
                    <a:pt x="48899" y="5573"/>
                    <a:pt x="49423" y="5227"/>
                    <a:pt x="50769" y="5227"/>
                  </a:cubicBezTo>
                  <a:lnTo>
                    <a:pt x="50769" y="1"/>
                  </a:lnTo>
                  <a:cubicBezTo>
                    <a:pt x="47875" y="1"/>
                    <a:pt x="46280" y="1036"/>
                    <a:pt x="45113" y="1787"/>
                  </a:cubicBezTo>
                  <a:cubicBezTo>
                    <a:pt x="44173" y="2406"/>
                    <a:pt x="43649" y="2739"/>
                    <a:pt x="42303" y="2739"/>
                  </a:cubicBezTo>
                  <a:cubicBezTo>
                    <a:pt x="40958" y="2739"/>
                    <a:pt x="40434" y="2406"/>
                    <a:pt x="39493" y="1787"/>
                  </a:cubicBezTo>
                  <a:cubicBezTo>
                    <a:pt x="38327" y="1036"/>
                    <a:pt x="36731" y="1"/>
                    <a:pt x="33838" y="1"/>
                  </a:cubicBezTo>
                  <a:cubicBezTo>
                    <a:pt x="30957" y="1"/>
                    <a:pt x="29361" y="1036"/>
                    <a:pt x="28194" y="1787"/>
                  </a:cubicBezTo>
                  <a:cubicBezTo>
                    <a:pt x="27254" y="2406"/>
                    <a:pt x="26730" y="2739"/>
                    <a:pt x="25385" y="2739"/>
                  </a:cubicBezTo>
                  <a:cubicBezTo>
                    <a:pt x="24039" y="2739"/>
                    <a:pt x="23515" y="2406"/>
                    <a:pt x="22575" y="1787"/>
                  </a:cubicBezTo>
                  <a:cubicBezTo>
                    <a:pt x="21408" y="1036"/>
                    <a:pt x="19812" y="1"/>
                    <a:pt x="16919" y="1"/>
                  </a:cubicBezTo>
                  <a:cubicBezTo>
                    <a:pt x="14038" y="1"/>
                    <a:pt x="12442" y="1036"/>
                    <a:pt x="11276" y="1787"/>
                  </a:cubicBezTo>
                  <a:cubicBezTo>
                    <a:pt x="10335" y="2406"/>
                    <a:pt x="9811" y="2739"/>
                    <a:pt x="8466" y="2739"/>
                  </a:cubicBezTo>
                  <a:cubicBezTo>
                    <a:pt x="7120" y="2739"/>
                    <a:pt x="6596" y="2406"/>
                    <a:pt x="5656" y="1787"/>
                  </a:cubicBezTo>
                  <a:cubicBezTo>
                    <a:pt x="4489" y="1036"/>
                    <a:pt x="2894" y="1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" name="Google Shape;75;p6"/>
          <p:cNvGrpSpPr/>
          <p:nvPr/>
        </p:nvGrpSpPr>
        <p:grpSpPr>
          <a:xfrm flipH="1">
            <a:off x="-849921" y="2547128"/>
            <a:ext cx="3077150" cy="4413571"/>
            <a:chOff x="6744106" y="2547128"/>
            <a:chExt cx="3077150" cy="4413571"/>
          </a:xfrm>
        </p:grpSpPr>
        <p:sp>
          <p:nvSpPr>
            <p:cNvPr id="76" name="Google Shape;76;p6"/>
            <p:cNvSpPr/>
            <p:nvPr/>
          </p:nvSpPr>
          <p:spPr>
            <a:xfrm rot="10800000">
              <a:off x="6744106" y="3994302"/>
              <a:ext cx="2734348" cy="2966397"/>
            </a:xfrm>
            <a:custGeom>
              <a:rect b="b" l="l" r="r" t="t"/>
              <a:pathLst>
                <a:path extrusionOk="0" h="99136" w="91381">
                  <a:moveTo>
                    <a:pt x="77092" y="1"/>
                  </a:moveTo>
                  <a:cubicBezTo>
                    <a:pt x="75139" y="1"/>
                    <a:pt x="73192" y="742"/>
                    <a:pt x="71711" y="2223"/>
                  </a:cubicBezTo>
                  <a:lnTo>
                    <a:pt x="5191" y="68755"/>
                  </a:lnTo>
                  <a:cubicBezTo>
                    <a:pt x="1857" y="72065"/>
                    <a:pt x="0" y="76589"/>
                    <a:pt x="36" y="81292"/>
                  </a:cubicBezTo>
                  <a:cubicBezTo>
                    <a:pt x="48" y="86019"/>
                    <a:pt x="1941" y="90555"/>
                    <a:pt x="5298" y="93889"/>
                  </a:cubicBezTo>
                  <a:cubicBezTo>
                    <a:pt x="8800" y="97385"/>
                    <a:pt x="13392" y="99135"/>
                    <a:pt x="17968" y="99135"/>
                  </a:cubicBezTo>
                  <a:cubicBezTo>
                    <a:pt x="22494" y="99135"/>
                    <a:pt x="27005" y="97424"/>
                    <a:pt x="30432" y="93996"/>
                  </a:cubicBezTo>
                  <a:lnTo>
                    <a:pt x="32921" y="91508"/>
                  </a:lnTo>
                  <a:cubicBezTo>
                    <a:pt x="33111" y="91353"/>
                    <a:pt x="33302" y="91186"/>
                    <a:pt x="33480" y="90996"/>
                  </a:cubicBezTo>
                  <a:lnTo>
                    <a:pt x="88392" y="36084"/>
                  </a:lnTo>
                  <a:cubicBezTo>
                    <a:pt x="91381" y="33096"/>
                    <a:pt x="91369" y="28226"/>
                    <a:pt x="88344" y="25202"/>
                  </a:cubicBezTo>
                  <a:cubicBezTo>
                    <a:pt x="86829" y="23687"/>
                    <a:pt x="84844" y="22928"/>
                    <a:pt x="82865" y="22928"/>
                  </a:cubicBezTo>
                  <a:cubicBezTo>
                    <a:pt x="80909" y="22928"/>
                    <a:pt x="78959" y="23669"/>
                    <a:pt x="77474" y="25154"/>
                  </a:cubicBezTo>
                  <a:lnTo>
                    <a:pt x="19574" y="83054"/>
                  </a:lnTo>
                  <a:cubicBezTo>
                    <a:pt x="19090" y="83538"/>
                    <a:pt x="18452" y="83783"/>
                    <a:pt x="17813" y="83783"/>
                  </a:cubicBezTo>
                  <a:cubicBezTo>
                    <a:pt x="17210" y="83783"/>
                    <a:pt x="16607" y="83565"/>
                    <a:pt x="16133" y="83126"/>
                  </a:cubicBezTo>
                  <a:cubicBezTo>
                    <a:pt x="15657" y="82661"/>
                    <a:pt x="15383" y="82030"/>
                    <a:pt x="15371" y="81364"/>
                  </a:cubicBezTo>
                  <a:cubicBezTo>
                    <a:pt x="15371" y="80721"/>
                    <a:pt x="15621" y="80102"/>
                    <a:pt x="16085" y="79649"/>
                  </a:cubicBezTo>
                  <a:lnTo>
                    <a:pt x="82606" y="13129"/>
                  </a:lnTo>
                  <a:cubicBezTo>
                    <a:pt x="85582" y="10152"/>
                    <a:pt x="85570" y="5283"/>
                    <a:pt x="82558" y="2271"/>
                  </a:cubicBezTo>
                  <a:cubicBezTo>
                    <a:pt x="81044" y="757"/>
                    <a:pt x="79065" y="1"/>
                    <a:pt x="770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6"/>
            <p:cNvSpPr/>
            <p:nvPr/>
          </p:nvSpPr>
          <p:spPr>
            <a:xfrm rot="2700000">
              <a:off x="8929405" y="2497033"/>
              <a:ext cx="451589" cy="1432300"/>
            </a:xfrm>
            <a:custGeom>
              <a:rect b="b" l="l" r="r" t="t"/>
              <a:pathLst>
                <a:path extrusionOk="0" h="33160" w="10455">
                  <a:moveTo>
                    <a:pt x="1" y="0"/>
                  </a:moveTo>
                  <a:lnTo>
                    <a:pt x="1" y="27932"/>
                  </a:lnTo>
                  <a:cubicBezTo>
                    <a:pt x="1" y="30826"/>
                    <a:pt x="2334" y="33159"/>
                    <a:pt x="5228" y="33159"/>
                  </a:cubicBezTo>
                  <a:cubicBezTo>
                    <a:pt x="8109" y="33159"/>
                    <a:pt x="10454" y="30814"/>
                    <a:pt x="10454" y="27932"/>
                  </a:cubicBezTo>
                  <a:lnTo>
                    <a:pt x="1045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" name="Google Shape;78;p6"/>
          <p:cNvGrpSpPr/>
          <p:nvPr/>
        </p:nvGrpSpPr>
        <p:grpSpPr>
          <a:xfrm>
            <a:off x="8130325" y="4773849"/>
            <a:ext cx="1088650" cy="201300"/>
            <a:chOff x="2678325" y="4703600"/>
            <a:chExt cx="1088650" cy="201300"/>
          </a:xfrm>
        </p:grpSpPr>
        <p:sp>
          <p:nvSpPr>
            <p:cNvPr id="79" name="Google Shape;79;p6"/>
            <p:cNvSpPr/>
            <p:nvPr/>
          </p:nvSpPr>
          <p:spPr>
            <a:xfrm>
              <a:off x="2678325" y="4703600"/>
              <a:ext cx="201300" cy="201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6"/>
            <p:cNvSpPr/>
            <p:nvPr/>
          </p:nvSpPr>
          <p:spPr>
            <a:xfrm>
              <a:off x="3106250" y="4703600"/>
              <a:ext cx="201300" cy="201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6"/>
            <p:cNvSpPr/>
            <p:nvPr/>
          </p:nvSpPr>
          <p:spPr>
            <a:xfrm>
              <a:off x="3534175" y="4703600"/>
              <a:ext cx="232800" cy="2013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7"/>
          <p:cNvSpPr txBox="1"/>
          <p:nvPr>
            <p:ph type="title"/>
          </p:nvPr>
        </p:nvSpPr>
        <p:spPr>
          <a:xfrm>
            <a:off x="720000" y="445025"/>
            <a:ext cx="4229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4" name="Google Shape;84;p7"/>
          <p:cNvSpPr txBox="1"/>
          <p:nvPr>
            <p:ph idx="1" type="body"/>
          </p:nvPr>
        </p:nvSpPr>
        <p:spPr>
          <a:xfrm>
            <a:off x="720000" y="1395175"/>
            <a:ext cx="4229700" cy="13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■"/>
              <a:defRPr/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●"/>
              <a:defRPr/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●"/>
              <a:defRPr/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○"/>
              <a:defRPr/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/>
        </p:txBody>
      </p:sp>
      <p:sp>
        <p:nvSpPr>
          <p:cNvPr id="85" name="Google Shape;85;p7"/>
          <p:cNvSpPr/>
          <p:nvPr>
            <p:ph idx="2" type="pic"/>
          </p:nvPr>
        </p:nvSpPr>
        <p:spPr>
          <a:xfrm>
            <a:off x="5435301" y="535000"/>
            <a:ext cx="2993700" cy="40734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86" name="Google Shape;86;p7"/>
          <p:cNvSpPr/>
          <p:nvPr/>
        </p:nvSpPr>
        <p:spPr>
          <a:xfrm rot="-8100000">
            <a:off x="16636" y="3373476"/>
            <a:ext cx="477242" cy="1513664"/>
          </a:xfrm>
          <a:custGeom>
            <a:rect b="b" l="l" r="r" t="t"/>
            <a:pathLst>
              <a:path extrusionOk="0" h="33160" w="10455">
                <a:moveTo>
                  <a:pt x="1" y="0"/>
                </a:moveTo>
                <a:lnTo>
                  <a:pt x="1" y="27932"/>
                </a:lnTo>
                <a:cubicBezTo>
                  <a:pt x="1" y="30826"/>
                  <a:pt x="2334" y="33159"/>
                  <a:pt x="5228" y="33159"/>
                </a:cubicBezTo>
                <a:cubicBezTo>
                  <a:pt x="8109" y="33159"/>
                  <a:pt x="10454" y="30814"/>
                  <a:pt x="10454" y="27932"/>
                </a:cubicBezTo>
                <a:lnTo>
                  <a:pt x="1045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7" name="Google Shape;87;p7"/>
          <p:cNvGrpSpPr/>
          <p:nvPr/>
        </p:nvGrpSpPr>
        <p:grpSpPr>
          <a:xfrm>
            <a:off x="4279356" y="4577170"/>
            <a:ext cx="1102576" cy="643338"/>
            <a:chOff x="4805650" y="2718925"/>
            <a:chExt cx="1269225" cy="740575"/>
          </a:xfrm>
        </p:grpSpPr>
        <p:sp>
          <p:nvSpPr>
            <p:cNvPr id="88" name="Google Shape;88;p7"/>
            <p:cNvSpPr/>
            <p:nvPr/>
          </p:nvSpPr>
          <p:spPr>
            <a:xfrm>
              <a:off x="4805650" y="2718925"/>
              <a:ext cx="1269225" cy="198850"/>
            </a:xfrm>
            <a:custGeom>
              <a:rect b="b" l="l" r="r" t="t"/>
              <a:pathLst>
                <a:path extrusionOk="0" h="7954" w="50769">
                  <a:moveTo>
                    <a:pt x="0" y="0"/>
                  </a:moveTo>
                  <a:lnTo>
                    <a:pt x="0" y="5227"/>
                  </a:lnTo>
                  <a:cubicBezTo>
                    <a:pt x="1346" y="5227"/>
                    <a:pt x="1870" y="5560"/>
                    <a:pt x="2822" y="6168"/>
                  </a:cubicBezTo>
                  <a:cubicBezTo>
                    <a:pt x="3989" y="6930"/>
                    <a:pt x="5584" y="7954"/>
                    <a:pt x="8466" y="7954"/>
                  </a:cubicBezTo>
                  <a:cubicBezTo>
                    <a:pt x="11347" y="7954"/>
                    <a:pt x="12943" y="6930"/>
                    <a:pt x="14109" y="6168"/>
                  </a:cubicBezTo>
                  <a:cubicBezTo>
                    <a:pt x="15062" y="5560"/>
                    <a:pt x="15574" y="5227"/>
                    <a:pt x="16919" y="5227"/>
                  </a:cubicBezTo>
                  <a:cubicBezTo>
                    <a:pt x="18265" y="5227"/>
                    <a:pt x="18788" y="5560"/>
                    <a:pt x="19741" y="6168"/>
                  </a:cubicBezTo>
                  <a:cubicBezTo>
                    <a:pt x="20908" y="6930"/>
                    <a:pt x="22503" y="7954"/>
                    <a:pt x="25385" y="7954"/>
                  </a:cubicBezTo>
                  <a:cubicBezTo>
                    <a:pt x="28266" y="7954"/>
                    <a:pt x="29861" y="6930"/>
                    <a:pt x="31028" y="6168"/>
                  </a:cubicBezTo>
                  <a:cubicBezTo>
                    <a:pt x="31981" y="5560"/>
                    <a:pt x="32493" y="5227"/>
                    <a:pt x="33838" y="5227"/>
                  </a:cubicBezTo>
                  <a:cubicBezTo>
                    <a:pt x="35195" y="5227"/>
                    <a:pt x="35707" y="5560"/>
                    <a:pt x="36660" y="6168"/>
                  </a:cubicBezTo>
                  <a:cubicBezTo>
                    <a:pt x="37827" y="6930"/>
                    <a:pt x="39422" y="7954"/>
                    <a:pt x="42303" y="7954"/>
                  </a:cubicBezTo>
                  <a:cubicBezTo>
                    <a:pt x="45185" y="7954"/>
                    <a:pt x="46780" y="6930"/>
                    <a:pt x="47947" y="6168"/>
                  </a:cubicBezTo>
                  <a:cubicBezTo>
                    <a:pt x="48899" y="5560"/>
                    <a:pt x="49423" y="5227"/>
                    <a:pt x="50769" y="5227"/>
                  </a:cubicBezTo>
                  <a:lnTo>
                    <a:pt x="50769" y="0"/>
                  </a:lnTo>
                  <a:cubicBezTo>
                    <a:pt x="47875" y="0"/>
                    <a:pt x="46280" y="1024"/>
                    <a:pt x="45113" y="1786"/>
                  </a:cubicBezTo>
                  <a:cubicBezTo>
                    <a:pt x="44173" y="2393"/>
                    <a:pt x="43649" y="2727"/>
                    <a:pt x="42303" y="2727"/>
                  </a:cubicBezTo>
                  <a:cubicBezTo>
                    <a:pt x="40958" y="2727"/>
                    <a:pt x="40434" y="2393"/>
                    <a:pt x="39493" y="1786"/>
                  </a:cubicBezTo>
                  <a:cubicBezTo>
                    <a:pt x="38327" y="1024"/>
                    <a:pt x="36731" y="0"/>
                    <a:pt x="33838" y="0"/>
                  </a:cubicBezTo>
                  <a:cubicBezTo>
                    <a:pt x="30957" y="0"/>
                    <a:pt x="29361" y="1036"/>
                    <a:pt x="28194" y="1786"/>
                  </a:cubicBezTo>
                  <a:cubicBezTo>
                    <a:pt x="27254" y="2393"/>
                    <a:pt x="26730" y="2727"/>
                    <a:pt x="25385" y="2727"/>
                  </a:cubicBezTo>
                  <a:cubicBezTo>
                    <a:pt x="24039" y="2727"/>
                    <a:pt x="23515" y="2393"/>
                    <a:pt x="22575" y="1786"/>
                  </a:cubicBezTo>
                  <a:cubicBezTo>
                    <a:pt x="21408" y="1024"/>
                    <a:pt x="19812" y="0"/>
                    <a:pt x="16919" y="0"/>
                  </a:cubicBezTo>
                  <a:cubicBezTo>
                    <a:pt x="14038" y="0"/>
                    <a:pt x="12442" y="1036"/>
                    <a:pt x="11276" y="1786"/>
                  </a:cubicBezTo>
                  <a:cubicBezTo>
                    <a:pt x="10335" y="2393"/>
                    <a:pt x="9811" y="2727"/>
                    <a:pt x="8466" y="2727"/>
                  </a:cubicBezTo>
                  <a:cubicBezTo>
                    <a:pt x="7120" y="2727"/>
                    <a:pt x="6596" y="2393"/>
                    <a:pt x="5656" y="1786"/>
                  </a:cubicBezTo>
                  <a:cubicBezTo>
                    <a:pt x="4489" y="1024"/>
                    <a:pt x="2894" y="0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7"/>
            <p:cNvSpPr/>
            <p:nvPr/>
          </p:nvSpPr>
          <p:spPr>
            <a:xfrm>
              <a:off x="4805650" y="2989775"/>
              <a:ext cx="1269225" cy="199175"/>
            </a:xfrm>
            <a:custGeom>
              <a:rect b="b" l="l" r="r" t="t"/>
              <a:pathLst>
                <a:path extrusionOk="0" h="7967" w="50769">
                  <a:moveTo>
                    <a:pt x="0" y="1"/>
                  </a:moveTo>
                  <a:lnTo>
                    <a:pt x="0" y="5228"/>
                  </a:lnTo>
                  <a:cubicBezTo>
                    <a:pt x="1346" y="5228"/>
                    <a:pt x="1870" y="5561"/>
                    <a:pt x="2822" y="6180"/>
                  </a:cubicBezTo>
                  <a:cubicBezTo>
                    <a:pt x="3989" y="6930"/>
                    <a:pt x="5584" y="7966"/>
                    <a:pt x="8466" y="7966"/>
                  </a:cubicBezTo>
                  <a:cubicBezTo>
                    <a:pt x="11347" y="7966"/>
                    <a:pt x="12943" y="6918"/>
                    <a:pt x="14109" y="6180"/>
                  </a:cubicBezTo>
                  <a:cubicBezTo>
                    <a:pt x="15062" y="5561"/>
                    <a:pt x="15574" y="5228"/>
                    <a:pt x="16919" y="5228"/>
                  </a:cubicBezTo>
                  <a:cubicBezTo>
                    <a:pt x="18265" y="5228"/>
                    <a:pt x="18788" y="5561"/>
                    <a:pt x="19741" y="6180"/>
                  </a:cubicBezTo>
                  <a:cubicBezTo>
                    <a:pt x="20908" y="6930"/>
                    <a:pt x="22503" y="7966"/>
                    <a:pt x="25385" y="7966"/>
                  </a:cubicBezTo>
                  <a:cubicBezTo>
                    <a:pt x="28266" y="7966"/>
                    <a:pt x="29861" y="6918"/>
                    <a:pt x="31028" y="6180"/>
                  </a:cubicBezTo>
                  <a:cubicBezTo>
                    <a:pt x="31981" y="5561"/>
                    <a:pt x="32493" y="5228"/>
                    <a:pt x="33838" y="5228"/>
                  </a:cubicBezTo>
                  <a:cubicBezTo>
                    <a:pt x="35195" y="5228"/>
                    <a:pt x="35707" y="5561"/>
                    <a:pt x="36660" y="6180"/>
                  </a:cubicBezTo>
                  <a:cubicBezTo>
                    <a:pt x="37827" y="6930"/>
                    <a:pt x="39422" y="7966"/>
                    <a:pt x="42303" y="7966"/>
                  </a:cubicBezTo>
                  <a:cubicBezTo>
                    <a:pt x="45185" y="7966"/>
                    <a:pt x="46780" y="6918"/>
                    <a:pt x="47947" y="6180"/>
                  </a:cubicBezTo>
                  <a:cubicBezTo>
                    <a:pt x="48899" y="5561"/>
                    <a:pt x="49423" y="5228"/>
                    <a:pt x="50769" y="5228"/>
                  </a:cubicBezTo>
                  <a:lnTo>
                    <a:pt x="50769" y="1"/>
                  </a:lnTo>
                  <a:cubicBezTo>
                    <a:pt x="47875" y="1"/>
                    <a:pt x="46280" y="1025"/>
                    <a:pt x="45113" y="1787"/>
                  </a:cubicBezTo>
                  <a:cubicBezTo>
                    <a:pt x="44173" y="2394"/>
                    <a:pt x="43649" y="2739"/>
                    <a:pt x="42303" y="2739"/>
                  </a:cubicBezTo>
                  <a:cubicBezTo>
                    <a:pt x="40958" y="2739"/>
                    <a:pt x="40434" y="2394"/>
                    <a:pt x="39493" y="1787"/>
                  </a:cubicBezTo>
                  <a:cubicBezTo>
                    <a:pt x="38327" y="1025"/>
                    <a:pt x="36731" y="1"/>
                    <a:pt x="33838" y="1"/>
                  </a:cubicBezTo>
                  <a:cubicBezTo>
                    <a:pt x="30957" y="1"/>
                    <a:pt x="29361" y="1049"/>
                    <a:pt x="28194" y="1787"/>
                  </a:cubicBezTo>
                  <a:cubicBezTo>
                    <a:pt x="27254" y="2394"/>
                    <a:pt x="26730" y="2739"/>
                    <a:pt x="25385" y="2739"/>
                  </a:cubicBezTo>
                  <a:cubicBezTo>
                    <a:pt x="24039" y="2739"/>
                    <a:pt x="23515" y="2394"/>
                    <a:pt x="22575" y="1787"/>
                  </a:cubicBezTo>
                  <a:cubicBezTo>
                    <a:pt x="21408" y="1025"/>
                    <a:pt x="19812" y="1"/>
                    <a:pt x="16919" y="1"/>
                  </a:cubicBezTo>
                  <a:cubicBezTo>
                    <a:pt x="14038" y="1"/>
                    <a:pt x="12442" y="1049"/>
                    <a:pt x="11276" y="1787"/>
                  </a:cubicBezTo>
                  <a:cubicBezTo>
                    <a:pt x="10335" y="2394"/>
                    <a:pt x="9811" y="2739"/>
                    <a:pt x="8466" y="2739"/>
                  </a:cubicBezTo>
                  <a:cubicBezTo>
                    <a:pt x="7120" y="2739"/>
                    <a:pt x="6596" y="2394"/>
                    <a:pt x="5656" y="1787"/>
                  </a:cubicBezTo>
                  <a:cubicBezTo>
                    <a:pt x="4489" y="1025"/>
                    <a:pt x="2894" y="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7"/>
            <p:cNvSpPr/>
            <p:nvPr/>
          </p:nvSpPr>
          <p:spPr>
            <a:xfrm>
              <a:off x="4805650" y="3260350"/>
              <a:ext cx="1269225" cy="199150"/>
            </a:xfrm>
            <a:custGeom>
              <a:rect b="b" l="l" r="r" t="t"/>
              <a:pathLst>
                <a:path extrusionOk="0" h="7966" w="50769">
                  <a:moveTo>
                    <a:pt x="0" y="1"/>
                  </a:moveTo>
                  <a:lnTo>
                    <a:pt x="0" y="5227"/>
                  </a:lnTo>
                  <a:cubicBezTo>
                    <a:pt x="1346" y="5227"/>
                    <a:pt x="1870" y="5573"/>
                    <a:pt x="2822" y="6180"/>
                  </a:cubicBezTo>
                  <a:cubicBezTo>
                    <a:pt x="3989" y="6942"/>
                    <a:pt x="5584" y="7966"/>
                    <a:pt x="8466" y="7966"/>
                  </a:cubicBezTo>
                  <a:cubicBezTo>
                    <a:pt x="11347" y="7966"/>
                    <a:pt x="12943" y="6918"/>
                    <a:pt x="14109" y="6180"/>
                  </a:cubicBezTo>
                  <a:cubicBezTo>
                    <a:pt x="15062" y="5573"/>
                    <a:pt x="15574" y="5227"/>
                    <a:pt x="16919" y="5227"/>
                  </a:cubicBezTo>
                  <a:cubicBezTo>
                    <a:pt x="18265" y="5227"/>
                    <a:pt x="18788" y="5573"/>
                    <a:pt x="19741" y="6180"/>
                  </a:cubicBezTo>
                  <a:cubicBezTo>
                    <a:pt x="20908" y="6942"/>
                    <a:pt x="22503" y="7966"/>
                    <a:pt x="25385" y="7966"/>
                  </a:cubicBezTo>
                  <a:cubicBezTo>
                    <a:pt x="28266" y="7966"/>
                    <a:pt x="29861" y="6918"/>
                    <a:pt x="31028" y="6180"/>
                  </a:cubicBezTo>
                  <a:cubicBezTo>
                    <a:pt x="31981" y="5573"/>
                    <a:pt x="32493" y="5227"/>
                    <a:pt x="33838" y="5227"/>
                  </a:cubicBezTo>
                  <a:cubicBezTo>
                    <a:pt x="35195" y="5227"/>
                    <a:pt x="35707" y="5573"/>
                    <a:pt x="36660" y="6180"/>
                  </a:cubicBezTo>
                  <a:cubicBezTo>
                    <a:pt x="37827" y="6942"/>
                    <a:pt x="39422" y="7966"/>
                    <a:pt x="42303" y="7966"/>
                  </a:cubicBezTo>
                  <a:cubicBezTo>
                    <a:pt x="45185" y="7966"/>
                    <a:pt x="46780" y="6918"/>
                    <a:pt x="47947" y="6180"/>
                  </a:cubicBezTo>
                  <a:cubicBezTo>
                    <a:pt x="48899" y="5573"/>
                    <a:pt x="49423" y="5227"/>
                    <a:pt x="50769" y="5227"/>
                  </a:cubicBezTo>
                  <a:lnTo>
                    <a:pt x="50769" y="1"/>
                  </a:lnTo>
                  <a:cubicBezTo>
                    <a:pt x="47875" y="1"/>
                    <a:pt x="46280" y="1036"/>
                    <a:pt x="45113" y="1787"/>
                  </a:cubicBezTo>
                  <a:cubicBezTo>
                    <a:pt x="44173" y="2406"/>
                    <a:pt x="43649" y="2739"/>
                    <a:pt x="42303" y="2739"/>
                  </a:cubicBezTo>
                  <a:cubicBezTo>
                    <a:pt x="40958" y="2739"/>
                    <a:pt x="40434" y="2406"/>
                    <a:pt x="39493" y="1787"/>
                  </a:cubicBezTo>
                  <a:cubicBezTo>
                    <a:pt x="38327" y="1036"/>
                    <a:pt x="36731" y="1"/>
                    <a:pt x="33838" y="1"/>
                  </a:cubicBezTo>
                  <a:cubicBezTo>
                    <a:pt x="30957" y="1"/>
                    <a:pt x="29361" y="1036"/>
                    <a:pt x="28194" y="1787"/>
                  </a:cubicBezTo>
                  <a:cubicBezTo>
                    <a:pt x="27254" y="2406"/>
                    <a:pt x="26730" y="2739"/>
                    <a:pt x="25385" y="2739"/>
                  </a:cubicBezTo>
                  <a:cubicBezTo>
                    <a:pt x="24039" y="2739"/>
                    <a:pt x="23515" y="2406"/>
                    <a:pt x="22575" y="1787"/>
                  </a:cubicBezTo>
                  <a:cubicBezTo>
                    <a:pt x="21408" y="1036"/>
                    <a:pt x="19812" y="1"/>
                    <a:pt x="16919" y="1"/>
                  </a:cubicBezTo>
                  <a:cubicBezTo>
                    <a:pt x="14038" y="1"/>
                    <a:pt x="12442" y="1036"/>
                    <a:pt x="11276" y="1787"/>
                  </a:cubicBezTo>
                  <a:cubicBezTo>
                    <a:pt x="10335" y="2406"/>
                    <a:pt x="9811" y="2739"/>
                    <a:pt x="8466" y="2739"/>
                  </a:cubicBezTo>
                  <a:cubicBezTo>
                    <a:pt x="7120" y="2739"/>
                    <a:pt x="6596" y="2406"/>
                    <a:pt x="5656" y="1787"/>
                  </a:cubicBezTo>
                  <a:cubicBezTo>
                    <a:pt x="4489" y="1036"/>
                    <a:pt x="2894" y="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8"/>
          <p:cNvSpPr txBox="1"/>
          <p:nvPr>
            <p:ph type="title"/>
          </p:nvPr>
        </p:nvSpPr>
        <p:spPr>
          <a:xfrm>
            <a:off x="1388100" y="1307100"/>
            <a:ext cx="63678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grpSp>
        <p:nvGrpSpPr>
          <p:cNvPr id="93" name="Google Shape;93;p8"/>
          <p:cNvGrpSpPr/>
          <p:nvPr/>
        </p:nvGrpSpPr>
        <p:grpSpPr>
          <a:xfrm rot="-5400000">
            <a:off x="4309982" y="-4442520"/>
            <a:ext cx="572695" cy="9412228"/>
            <a:chOff x="6539500" y="1042525"/>
            <a:chExt cx="346500" cy="3551650"/>
          </a:xfrm>
        </p:grpSpPr>
        <p:sp>
          <p:nvSpPr>
            <p:cNvPr id="94" name="Google Shape;94;p8"/>
            <p:cNvSpPr/>
            <p:nvPr/>
          </p:nvSpPr>
          <p:spPr>
            <a:xfrm>
              <a:off x="6539500" y="1042525"/>
              <a:ext cx="67000" cy="3551650"/>
            </a:xfrm>
            <a:custGeom>
              <a:rect b="b" l="l" r="r" t="t"/>
              <a:pathLst>
                <a:path extrusionOk="0" h="142066" w="2680">
                  <a:moveTo>
                    <a:pt x="0" y="0"/>
                  </a:moveTo>
                  <a:lnTo>
                    <a:pt x="0" y="142065"/>
                  </a:lnTo>
                  <a:lnTo>
                    <a:pt x="2679" y="142065"/>
                  </a:lnTo>
                  <a:lnTo>
                    <a:pt x="267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8"/>
            <p:cNvSpPr/>
            <p:nvPr/>
          </p:nvSpPr>
          <p:spPr>
            <a:xfrm>
              <a:off x="6679400" y="1042525"/>
              <a:ext cx="66700" cy="3551650"/>
            </a:xfrm>
            <a:custGeom>
              <a:rect b="b" l="l" r="r" t="t"/>
              <a:pathLst>
                <a:path extrusionOk="0" h="142066" w="2668">
                  <a:moveTo>
                    <a:pt x="0" y="0"/>
                  </a:moveTo>
                  <a:lnTo>
                    <a:pt x="0" y="142065"/>
                  </a:lnTo>
                  <a:lnTo>
                    <a:pt x="2667" y="142065"/>
                  </a:lnTo>
                  <a:lnTo>
                    <a:pt x="2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8"/>
            <p:cNvSpPr/>
            <p:nvPr/>
          </p:nvSpPr>
          <p:spPr>
            <a:xfrm>
              <a:off x="6819000" y="1042525"/>
              <a:ext cx="67000" cy="3551650"/>
            </a:xfrm>
            <a:custGeom>
              <a:rect b="b" l="l" r="r" t="t"/>
              <a:pathLst>
                <a:path extrusionOk="0" h="142066" w="2680">
                  <a:moveTo>
                    <a:pt x="0" y="0"/>
                  </a:moveTo>
                  <a:lnTo>
                    <a:pt x="0" y="142065"/>
                  </a:lnTo>
                  <a:lnTo>
                    <a:pt x="2679" y="142065"/>
                  </a:lnTo>
                  <a:lnTo>
                    <a:pt x="267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7" name="Google Shape;97;p8"/>
          <p:cNvSpPr/>
          <p:nvPr/>
        </p:nvSpPr>
        <p:spPr>
          <a:xfrm flipH="1">
            <a:off x="-2377380" y="-2122904"/>
            <a:ext cx="3377899" cy="3664562"/>
          </a:xfrm>
          <a:custGeom>
            <a:rect b="b" l="l" r="r" t="t"/>
            <a:pathLst>
              <a:path extrusionOk="0" h="99136" w="91381">
                <a:moveTo>
                  <a:pt x="77092" y="1"/>
                </a:moveTo>
                <a:cubicBezTo>
                  <a:pt x="75139" y="1"/>
                  <a:pt x="73192" y="742"/>
                  <a:pt x="71711" y="2223"/>
                </a:cubicBezTo>
                <a:lnTo>
                  <a:pt x="5191" y="68755"/>
                </a:lnTo>
                <a:cubicBezTo>
                  <a:pt x="1857" y="72065"/>
                  <a:pt x="0" y="76589"/>
                  <a:pt x="36" y="81292"/>
                </a:cubicBezTo>
                <a:cubicBezTo>
                  <a:pt x="48" y="86019"/>
                  <a:pt x="1941" y="90555"/>
                  <a:pt x="5298" y="93889"/>
                </a:cubicBezTo>
                <a:cubicBezTo>
                  <a:pt x="8800" y="97385"/>
                  <a:pt x="13392" y="99135"/>
                  <a:pt x="17968" y="99135"/>
                </a:cubicBezTo>
                <a:cubicBezTo>
                  <a:pt x="22494" y="99135"/>
                  <a:pt x="27005" y="97424"/>
                  <a:pt x="30432" y="93996"/>
                </a:cubicBezTo>
                <a:lnTo>
                  <a:pt x="32921" y="91508"/>
                </a:lnTo>
                <a:cubicBezTo>
                  <a:pt x="33111" y="91353"/>
                  <a:pt x="33302" y="91186"/>
                  <a:pt x="33480" y="90996"/>
                </a:cubicBezTo>
                <a:lnTo>
                  <a:pt x="88392" y="36084"/>
                </a:lnTo>
                <a:cubicBezTo>
                  <a:pt x="91381" y="33096"/>
                  <a:pt x="91369" y="28226"/>
                  <a:pt x="88344" y="25202"/>
                </a:cubicBezTo>
                <a:cubicBezTo>
                  <a:pt x="86829" y="23687"/>
                  <a:pt x="84844" y="22928"/>
                  <a:pt x="82865" y="22928"/>
                </a:cubicBezTo>
                <a:cubicBezTo>
                  <a:pt x="80909" y="22928"/>
                  <a:pt x="78959" y="23669"/>
                  <a:pt x="77474" y="25154"/>
                </a:cubicBezTo>
                <a:lnTo>
                  <a:pt x="19574" y="83054"/>
                </a:lnTo>
                <a:cubicBezTo>
                  <a:pt x="19090" y="83538"/>
                  <a:pt x="18452" y="83783"/>
                  <a:pt x="17813" y="83783"/>
                </a:cubicBezTo>
                <a:cubicBezTo>
                  <a:pt x="17210" y="83783"/>
                  <a:pt x="16607" y="83565"/>
                  <a:pt x="16133" y="83126"/>
                </a:cubicBezTo>
                <a:cubicBezTo>
                  <a:pt x="15657" y="82661"/>
                  <a:pt x="15383" y="82030"/>
                  <a:pt x="15371" y="81364"/>
                </a:cubicBezTo>
                <a:cubicBezTo>
                  <a:pt x="15371" y="80721"/>
                  <a:pt x="15621" y="80102"/>
                  <a:pt x="16085" y="79649"/>
                </a:cubicBezTo>
                <a:lnTo>
                  <a:pt x="82606" y="13129"/>
                </a:lnTo>
                <a:cubicBezTo>
                  <a:pt x="85582" y="10152"/>
                  <a:pt x="85570" y="5283"/>
                  <a:pt x="82558" y="2271"/>
                </a:cubicBezTo>
                <a:cubicBezTo>
                  <a:pt x="81044" y="757"/>
                  <a:pt x="79065" y="1"/>
                  <a:pt x="7709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8" name="Google Shape;98;p8"/>
          <p:cNvGrpSpPr/>
          <p:nvPr/>
        </p:nvGrpSpPr>
        <p:grpSpPr>
          <a:xfrm flipH="1" rot="10800000">
            <a:off x="6854276" y="-543396"/>
            <a:ext cx="3304431" cy="2359299"/>
            <a:chOff x="6398434" y="3874100"/>
            <a:chExt cx="2343070" cy="1672905"/>
          </a:xfrm>
        </p:grpSpPr>
        <p:sp>
          <p:nvSpPr>
            <p:cNvPr id="99" name="Google Shape;99;p8"/>
            <p:cNvSpPr/>
            <p:nvPr/>
          </p:nvSpPr>
          <p:spPr>
            <a:xfrm rot="-8100197">
              <a:off x="7743857" y="3688660"/>
              <a:ext cx="322197" cy="2043785"/>
            </a:xfrm>
            <a:custGeom>
              <a:rect b="b" l="l" r="r" t="t"/>
              <a:pathLst>
                <a:path extrusionOk="0" h="66319" w="10455">
                  <a:moveTo>
                    <a:pt x="1" y="1"/>
                  </a:moveTo>
                  <a:lnTo>
                    <a:pt x="1" y="61091"/>
                  </a:lnTo>
                  <a:cubicBezTo>
                    <a:pt x="1" y="63985"/>
                    <a:pt x="2334" y="66318"/>
                    <a:pt x="5227" y="66318"/>
                  </a:cubicBezTo>
                  <a:cubicBezTo>
                    <a:pt x="8109" y="66318"/>
                    <a:pt x="10454" y="63973"/>
                    <a:pt x="10454" y="61091"/>
                  </a:cubicBezTo>
                  <a:lnTo>
                    <a:pt x="1045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8"/>
            <p:cNvSpPr/>
            <p:nvPr/>
          </p:nvSpPr>
          <p:spPr>
            <a:xfrm rot="-8100197">
              <a:off x="6712576" y="4517273"/>
              <a:ext cx="322197" cy="1021908"/>
            </a:xfrm>
            <a:custGeom>
              <a:rect b="b" l="l" r="r" t="t"/>
              <a:pathLst>
                <a:path extrusionOk="0" h="33160" w="10455">
                  <a:moveTo>
                    <a:pt x="1" y="0"/>
                  </a:moveTo>
                  <a:lnTo>
                    <a:pt x="1" y="27932"/>
                  </a:lnTo>
                  <a:cubicBezTo>
                    <a:pt x="1" y="30826"/>
                    <a:pt x="2334" y="33159"/>
                    <a:pt x="5228" y="33159"/>
                  </a:cubicBezTo>
                  <a:cubicBezTo>
                    <a:pt x="8109" y="33159"/>
                    <a:pt x="10454" y="30814"/>
                    <a:pt x="10454" y="27932"/>
                  </a:cubicBezTo>
                  <a:lnTo>
                    <a:pt x="1045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1" name="Google Shape;101;p8"/>
          <p:cNvGrpSpPr/>
          <p:nvPr/>
        </p:nvGrpSpPr>
        <p:grpSpPr>
          <a:xfrm flipH="1" rot="5400000">
            <a:off x="8214086" y="4184278"/>
            <a:ext cx="1269225" cy="740575"/>
            <a:chOff x="4805650" y="2718925"/>
            <a:chExt cx="1269225" cy="740575"/>
          </a:xfrm>
        </p:grpSpPr>
        <p:sp>
          <p:nvSpPr>
            <p:cNvPr id="102" name="Google Shape;102;p8"/>
            <p:cNvSpPr/>
            <p:nvPr/>
          </p:nvSpPr>
          <p:spPr>
            <a:xfrm>
              <a:off x="4805650" y="2718925"/>
              <a:ext cx="1269225" cy="198850"/>
            </a:xfrm>
            <a:custGeom>
              <a:rect b="b" l="l" r="r" t="t"/>
              <a:pathLst>
                <a:path extrusionOk="0" h="7954" w="50769">
                  <a:moveTo>
                    <a:pt x="0" y="0"/>
                  </a:moveTo>
                  <a:lnTo>
                    <a:pt x="0" y="5227"/>
                  </a:lnTo>
                  <a:cubicBezTo>
                    <a:pt x="1346" y="5227"/>
                    <a:pt x="1870" y="5560"/>
                    <a:pt x="2822" y="6168"/>
                  </a:cubicBezTo>
                  <a:cubicBezTo>
                    <a:pt x="3989" y="6930"/>
                    <a:pt x="5584" y="7954"/>
                    <a:pt x="8466" y="7954"/>
                  </a:cubicBezTo>
                  <a:cubicBezTo>
                    <a:pt x="11347" y="7954"/>
                    <a:pt x="12943" y="6930"/>
                    <a:pt x="14109" y="6168"/>
                  </a:cubicBezTo>
                  <a:cubicBezTo>
                    <a:pt x="15062" y="5560"/>
                    <a:pt x="15574" y="5227"/>
                    <a:pt x="16919" y="5227"/>
                  </a:cubicBezTo>
                  <a:cubicBezTo>
                    <a:pt x="18265" y="5227"/>
                    <a:pt x="18788" y="5560"/>
                    <a:pt x="19741" y="6168"/>
                  </a:cubicBezTo>
                  <a:cubicBezTo>
                    <a:pt x="20908" y="6930"/>
                    <a:pt x="22503" y="7954"/>
                    <a:pt x="25385" y="7954"/>
                  </a:cubicBezTo>
                  <a:cubicBezTo>
                    <a:pt x="28266" y="7954"/>
                    <a:pt x="29861" y="6930"/>
                    <a:pt x="31028" y="6168"/>
                  </a:cubicBezTo>
                  <a:cubicBezTo>
                    <a:pt x="31981" y="5560"/>
                    <a:pt x="32493" y="5227"/>
                    <a:pt x="33838" y="5227"/>
                  </a:cubicBezTo>
                  <a:cubicBezTo>
                    <a:pt x="35195" y="5227"/>
                    <a:pt x="35707" y="5560"/>
                    <a:pt x="36660" y="6168"/>
                  </a:cubicBezTo>
                  <a:cubicBezTo>
                    <a:pt x="37827" y="6930"/>
                    <a:pt x="39422" y="7954"/>
                    <a:pt x="42303" y="7954"/>
                  </a:cubicBezTo>
                  <a:cubicBezTo>
                    <a:pt x="45185" y="7954"/>
                    <a:pt x="46780" y="6930"/>
                    <a:pt x="47947" y="6168"/>
                  </a:cubicBezTo>
                  <a:cubicBezTo>
                    <a:pt x="48899" y="5560"/>
                    <a:pt x="49423" y="5227"/>
                    <a:pt x="50769" y="5227"/>
                  </a:cubicBezTo>
                  <a:lnTo>
                    <a:pt x="50769" y="0"/>
                  </a:lnTo>
                  <a:cubicBezTo>
                    <a:pt x="47875" y="0"/>
                    <a:pt x="46280" y="1024"/>
                    <a:pt x="45113" y="1786"/>
                  </a:cubicBezTo>
                  <a:cubicBezTo>
                    <a:pt x="44173" y="2393"/>
                    <a:pt x="43649" y="2727"/>
                    <a:pt x="42303" y="2727"/>
                  </a:cubicBezTo>
                  <a:cubicBezTo>
                    <a:pt x="40958" y="2727"/>
                    <a:pt x="40434" y="2393"/>
                    <a:pt x="39493" y="1786"/>
                  </a:cubicBezTo>
                  <a:cubicBezTo>
                    <a:pt x="38327" y="1024"/>
                    <a:pt x="36731" y="0"/>
                    <a:pt x="33838" y="0"/>
                  </a:cubicBezTo>
                  <a:cubicBezTo>
                    <a:pt x="30957" y="0"/>
                    <a:pt x="29361" y="1036"/>
                    <a:pt x="28194" y="1786"/>
                  </a:cubicBezTo>
                  <a:cubicBezTo>
                    <a:pt x="27254" y="2393"/>
                    <a:pt x="26730" y="2727"/>
                    <a:pt x="25385" y="2727"/>
                  </a:cubicBezTo>
                  <a:cubicBezTo>
                    <a:pt x="24039" y="2727"/>
                    <a:pt x="23515" y="2393"/>
                    <a:pt x="22575" y="1786"/>
                  </a:cubicBezTo>
                  <a:cubicBezTo>
                    <a:pt x="21408" y="1024"/>
                    <a:pt x="19812" y="0"/>
                    <a:pt x="16919" y="0"/>
                  </a:cubicBezTo>
                  <a:cubicBezTo>
                    <a:pt x="14038" y="0"/>
                    <a:pt x="12442" y="1036"/>
                    <a:pt x="11276" y="1786"/>
                  </a:cubicBezTo>
                  <a:cubicBezTo>
                    <a:pt x="10335" y="2393"/>
                    <a:pt x="9811" y="2727"/>
                    <a:pt x="8466" y="2727"/>
                  </a:cubicBezTo>
                  <a:cubicBezTo>
                    <a:pt x="7120" y="2727"/>
                    <a:pt x="6596" y="2393"/>
                    <a:pt x="5656" y="1786"/>
                  </a:cubicBezTo>
                  <a:cubicBezTo>
                    <a:pt x="4489" y="1024"/>
                    <a:pt x="2894" y="0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8"/>
            <p:cNvSpPr/>
            <p:nvPr/>
          </p:nvSpPr>
          <p:spPr>
            <a:xfrm>
              <a:off x="4805650" y="2989775"/>
              <a:ext cx="1269225" cy="199175"/>
            </a:xfrm>
            <a:custGeom>
              <a:rect b="b" l="l" r="r" t="t"/>
              <a:pathLst>
                <a:path extrusionOk="0" h="7967" w="50769">
                  <a:moveTo>
                    <a:pt x="0" y="1"/>
                  </a:moveTo>
                  <a:lnTo>
                    <a:pt x="0" y="5228"/>
                  </a:lnTo>
                  <a:cubicBezTo>
                    <a:pt x="1346" y="5228"/>
                    <a:pt x="1870" y="5561"/>
                    <a:pt x="2822" y="6180"/>
                  </a:cubicBezTo>
                  <a:cubicBezTo>
                    <a:pt x="3989" y="6930"/>
                    <a:pt x="5584" y="7966"/>
                    <a:pt x="8466" y="7966"/>
                  </a:cubicBezTo>
                  <a:cubicBezTo>
                    <a:pt x="11347" y="7966"/>
                    <a:pt x="12943" y="6918"/>
                    <a:pt x="14109" y="6180"/>
                  </a:cubicBezTo>
                  <a:cubicBezTo>
                    <a:pt x="15062" y="5561"/>
                    <a:pt x="15574" y="5228"/>
                    <a:pt x="16919" y="5228"/>
                  </a:cubicBezTo>
                  <a:cubicBezTo>
                    <a:pt x="18265" y="5228"/>
                    <a:pt x="18788" y="5561"/>
                    <a:pt x="19741" y="6180"/>
                  </a:cubicBezTo>
                  <a:cubicBezTo>
                    <a:pt x="20908" y="6930"/>
                    <a:pt x="22503" y="7966"/>
                    <a:pt x="25385" y="7966"/>
                  </a:cubicBezTo>
                  <a:cubicBezTo>
                    <a:pt x="28266" y="7966"/>
                    <a:pt x="29861" y="6918"/>
                    <a:pt x="31028" y="6180"/>
                  </a:cubicBezTo>
                  <a:cubicBezTo>
                    <a:pt x="31981" y="5561"/>
                    <a:pt x="32493" y="5228"/>
                    <a:pt x="33838" y="5228"/>
                  </a:cubicBezTo>
                  <a:cubicBezTo>
                    <a:pt x="35195" y="5228"/>
                    <a:pt x="35707" y="5561"/>
                    <a:pt x="36660" y="6180"/>
                  </a:cubicBezTo>
                  <a:cubicBezTo>
                    <a:pt x="37827" y="6930"/>
                    <a:pt x="39422" y="7966"/>
                    <a:pt x="42303" y="7966"/>
                  </a:cubicBezTo>
                  <a:cubicBezTo>
                    <a:pt x="45185" y="7966"/>
                    <a:pt x="46780" y="6918"/>
                    <a:pt x="47947" y="6180"/>
                  </a:cubicBezTo>
                  <a:cubicBezTo>
                    <a:pt x="48899" y="5561"/>
                    <a:pt x="49423" y="5228"/>
                    <a:pt x="50769" y="5228"/>
                  </a:cubicBezTo>
                  <a:lnTo>
                    <a:pt x="50769" y="1"/>
                  </a:lnTo>
                  <a:cubicBezTo>
                    <a:pt x="47875" y="1"/>
                    <a:pt x="46280" y="1025"/>
                    <a:pt x="45113" y="1787"/>
                  </a:cubicBezTo>
                  <a:cubicBezTo>
                    <a:pt x="44173" y="2394"/>
                    <a:pt x="43649" y="2739"/>
                    <a:pt x="42303" y="2739"/>
                  </a:cubicBezTo>
                  <a:cubicBezTo>
                    <a:pt x="40958" y="2739"/>
                    <a:pt x="40434" y="2394"/>
                    <a:pt x="39493" y="1787"/>
                  </a:cubicBezTo>
                  <a:cubicBezTo>
                    <a:pt x="38327" y="1025"/>
                    <a:pt x="36731" y="1"/>
                    <a:pt x="33838" y="1"/>
                  </a:cubicBezTo>
                  <a:cubicBezTo>
                    <a:pt x="30957" y="1"/>
                    <a:pt x="29361" y="1049"/>
                    <a:pt x="28194" y="1787"/>
                  </a:cubicBezTo>
                  <a:cubicBezTo>
                    <a:pt x="27254" y="2394"/>
                    <a:pt x="26730" y="2739"/>
                    <a:pt x="25385" y="2739"/>
                  </a:cubicBezTo>
                  <a:cubicBezTo>
                    <a:pt x="24039" y="2739"/>
                    <a:pt x="23515" y="2394"/>
                    <a:pt x="22575" y="1787"/>
                  </a:cubicBezTo>
                  <a:cubicBezTo>
                    <a:pt x="21408" y="1025"/>
                    <a:pt x="19812" y="1"/>
                    <a:pt x="16919" y="1"/>
                  </a:cubicBezTo>
                  <a:cubicBezTo>
                    <a:pt x="14038" y="1"/>
                    <a:pt x="12442" y="1049"/>
                    <a:pt x="11276" y="1787"/>
                  </a:cubicBezTo>
                  <a:cubicBezTo>
                    <a:pt x="10335" y="2394"/>
                    <a:pt x="9811" y="2739"/>
                    <a:pt x="8466" y="2739"/>
                  </a:cubicBezTo>
                  <a:cubicBezTo>
                    <a:pt x="7120" y="2739"/>
                    <a:pt x="6596" y="2394"/>
                    <a:pt x="5656" y="1787"/>
                  </a:cubicBezTo>
                  <a:cubicBezTo>
                    <a:pt x="4489" y="1025"/>
                    <a:pt x="2894" y="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8"/>
            <p:cNvSpPr/>
            <p:nvPr/>
          </p:nvSpPr>
          <p:spPr>
            <a:xfrm>
              <a:off x="4805650" y="3260350"/>
              <a:ext cx="1269225" cy="199150"/>
            </a:xfrm>
            <a:custGeom>
              <a:rect b="b" l="l" r="r" t="t"/>
              <a:pathLst>
                <a:path extrusionOk="0" h="7966" w="50769">
                  <a:moveTo>
                    <a:pt x="0" y="1"/>
                  </a:moveTo>
                  <a:lnTo>
                    <a:pt x="0" y="5227"/>
                  </a:lnTo>
                  <a:cubicBezTo>
                    <a:pt x="1346" y="5227"/>
                    <a:pt x="1870" y="5573"/>
                    <a:pt x="2822" y="6180"/>
                  </a:cubicBezTo>
                  <a:cubicBezTo>
                    <a:pt x="3989" y="6942"/>
                    <a:pt x="5584" y="7966"/>
                    <a:pt x="8466" y="7966"/>
                  </a:cubicBezTo>
                  <a:cubicBezTo>
                    <a:pt x="11347" y="7966"/>
                    <a:pt x="12943" y="6918"/>
                    <a:pt x="14109" y="6180"/>
                  </a:cubicBezTo>
                  <a:cubicBezTo>
                    <a:pt x="15062" y="5573"/>
                    <a:pt x="15574" y="5227"/>
                    <a:pt x="16919" y="5227"/>
                  </a:cubicBezTo>
                  <a:cubicBezTo>
                    <a:pt x="18265" y="5227"/>
                    <a:pt x="18788" y="5573"/>
                    <a:pt x="19741" y="6180"/>
                  </a:cubicBezTo>
                  <a:cubicBezTo>
                    <a:pt x="20908" y="6942"/>
                    <a:pt x="22503" y="7966"/>
                    <a:pt x="25385" y="7966"/>
                  </a:cubicBezTo>
                  <a:cubicBezTo>
                    <a:pt x="28266" y="7966"/>
                    <a:pt x="29861" y="6918"/>
                    <a:pt x="31028" y="6180"/>
                  </a:cubicBezTo>
                  <a:cubicBezTo>
                    <a:pt x="31981" y="5573"/>
                    <a:pt x="32493" y="5227"/>
                    <a:pt x="33838" y="5227"/>
                  </a:cubicBezTo>
                  <a:cubicBezTo>
                    <a:pt x="35195" y="5227"/>
                    <a:pt x="35707" y="5573"/>
                    <a:pt x="36660" y="6180"/>
                  </a:cubicBezTo>
                  <a:cubicBezTo>
                    <a:pt x="37827" y="6942"/>
                    <a:pt x="39422" y="7966"/>
                    <a:pt x="42303" y="7966"/>
                  </a:cubicBezTo>
                  <a:cubicBezTo>
                    <a:pt x="45185" y="7966"/>
                    <a:pt x="46780" y="6918"/>
                    <a:pt x="47947" y="6180"/>
                  </a:cubicBezTo>
                  <a:cubicBezTo>
                    <a:pt x="48899" y="5573"/>
                    <a:pt x="49423" y="5227"/>
                    <a:pt x="50769" y="5227"/>
                  </a:cubicBezTo>
                  <a:lnTo>
                    <a:pt x="50769" y="1"/>
                  </a:lnTo>
                  <a:cubicBezTo>
                    <a:pt x="47875" y="1"/>
                    <a:pt x="46280" y="1036"/>
                    <a:pt x="45113" y="1787"/>
                  </a:cubicBezTo>
                  <a:cubicBezTo>
                    <a:pt x="44173" y="2406"/>
                    <a:pt x="43649" y="2739"/>
                    <a:pt x="42303" y="2739"/>
                  </a:cubicBezTo>
                  <a:cubicBezTo>
                    <a:pt x="40958" y="2739"/>
                    <a:pt x="40434" y="2406"/>
                    <a:pt x="39493" y="1787"/>
                  </a:cubicBezTo>
                  <a:cubicBezTo>
                    <a:pt x="38327" y="1036"/>
                    <a:pt x="36731" y="1"/>
                    <a:pt x="33838" y="1"/>
                  </a:cubicBezTo>
                  <a:cubicBezTo>
                    <a:pt x="30957" y="1"/>
                    <a:pt x="29361" y="1036"/>
                    <a:pt x="28194" y="1787"/>
                  </a:cubicBezTo>
                  <a:cubicBezTo>
                    <a:pt x="27254" y="2406"/>
                    <a:pt x="26730" y="2739"/>
                    <a:pt x="25385" y="2739"/>
                  </a:cubicBezTo>
                  <a:cubicBezTo>
                    <a:pt x="24039" y="2739"/>
                    <a:pt x="23515" y="2406"/>
                    <a:pt x="22575" y="1787"/>
                  </a:cubicBezTo>
                  <a:cubicBezTo>
                    <a:pt x="21408" y="1036"/>
                    <a:pt x="19812" y="1"/>
                    <a:pt x="16919" y="1"/>
                  </a:cubicBezTo>
                  <a:cubicBezTo>
                    <a:pt x="14038" y="1"/>
                    <a:pt x="12442" y="1036"/>
                    <a:pt x="11276" y="1787"/>
                  </a:cubicBezTo>
                  <a:cubicBezTo>
                    <a:pt x="10335" y="2406"/>
                    <a:pt x="9811" y="2739"/>
                    <a:pt x="8466" y="2739"/>
                  </a:cubicBezTo>
                  <a:cubicBezTo>
                    <a:pt x="7120" y="2739"/>
                    <a:pt x="6596" y="2406"/>
                    <a:pt x="5656" y="1787"/>
                  </a:cubicBezTo>
                  <a:cubicBezTo>
                    <a:pt x="4489" y="1036"/>
                    <a:pt x="2894" y="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9"/>
          <p:cNvSpPr txBox="1"/>
          <p:nvPr>
            <p:ph type="title"/>
          </p:nvPr>
        </p:nvSpPr>
        <p:spPr>
          <a:xfrm>
            <a:off x="2976700" y="1293100"/>
            <a:ext cx="46611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07" name="Google Shape;107;p9"/>
          <p:cNvSpPr txBox="1"/>
          <p:nvPr>
            <p:ph idx="1" type="subTitle"/>
          </p:nvPr>
        </p:nvSpPr>
        <p:spPr>
          <a:xfrm>
            <a:off x="2976750" y="2168600"/>
            <a:ext cx="4661100" cy="168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08" name="Google Shape;108;p9"/>
          <p:cNvSpPr/>
          <p:nvPr/>
        </p:nvSpPr>
        <p:spPr>
          <a:xfrm flipH="1" rot="-2700075">
            <a:off x="-157868" y="3504270"/>
            <a:ext cx="846457" cy="2684699"/>
          </a:xfrm>
          <a:custGeom>
            <a:rect b="b" l="l" r="r" t="t"/>
            <a:pathLst>
              <a:path extrusionOk="0" h="33160" w="10455">
                <a:moveTo>
                  <a:pt x="1" y="0"/>
                </a:moveTo>
                <a:lnTo>
                  <a:pt x="1" y="27932"/>
                </a:lnTo>
                <a:cubicBezTo>
                  <a:pt x="1" y="30826"/>
                  <a:pt x="2334" y="33159"/>
                  <a:pt x="5228" y="33159"/>
                </a:cubicBezTo>
                <a:cubicBezTo>
                  <a:pt x="8109" y="33159"/>
                  <a:pt x="10454" y="30814"/>
                  <a:pt x="10454" y="27932"/>
                </a:cubicBezTo>
                <a:lnTo>
                  <a:pt x="1045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9" name="Google Shape;109;p9"/>
          <p:cNvGrpSpPr/>
          <p:nvPr/>
        </p:nvGrpSpPr>
        <p:grpSpPr>
          <a:xfrm flipH="1">
            <a:off x="105210" y="-377847"/>
            <a:ext cx="613790" cy="6291393"/>
            <a:chOff x="6539500" y="1042525"/>
            <a:chExt cx="346500" cy="3551650"/>
          </a:xfrm>
        </p:grpSpPr>
        <p:sp>
          <p:nvSpPr>
            <p:cNvPr id="110" name="Google Shape;110;p9"/>
            <p:cNvSpPr/>
            <p:nvPr/>
          </p:nvSpPr>
          <p:spPr>
            <a:xfrm>
              <a:off x="6539500" y="1042525"/>
              <a:ext cx="67000" cy="3551650"/>
            </a:xfrm>
            <a:custGeom>
              <a:rect b="b" l="l" r="r" t="t"/>
              <a:pathLst>
                <a:path extrusionOk="0" h="142066" w="2680">
                  <a:moveTo>
                    <a:pt x="0" y="0"/>
                  </a:moveTo>
                  <a:lnTo>
                    <a:pt x="0" y="142065"/>
                  </a:lnTo>
                  <a:lnTo>
                    <a:pt x="2679" y="142065"/>
                  </a:lnTo>
                  <a:lnTo>
                    <a:pt x="267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9"/>
            <p:cNvSpPr/>
            <p:nvPr/>
          </p:nvSpPr>
          <p:spPr>
            <a:xfrm>
              <a:off x="6679400" y="1042525"/>
              <a:ext cx="66700" cy="3551650"/>
            </a:xfrm>
            <a:custGeom>
              <a:rect b="b" l="l" r="r" t="t"/>
              <a:pathLst>
                <a:path extrusionOk="0" h="142066" w="2668">
                  <a:moveTo>
                    <a:pt x="0" y="0"/>
                  </a:moveTo>
                  <a:lnTo>
                    <a:pt x="0" y="142065"/>
                  </a:lnTo>
                  <a:lnTo>
                    <a:pt x="2667" y="142065"/>
                  </a:lnTo>
                  <a:lnTo>
                    <a:pt x="2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9"/>
            <p:cNvSpPr/>
            <p:nvPr/>
          </p:nvSpPr>
          <p:spPr>
            <a:xfrm>
              <a:off x="6819000" y="1042525"/>
              <a:ext cx="67000" cy="3551650"/>
            </a:xfrm>
            <a:custGeom>
              <a:rect b="b" l="l" r="r" t="t"/>
              <a:pathLst>
                <a:path extrusionOk="0" h="142066" w="2680">
                  <a:moveTo>
                    <a:pt x="0" y="0"/>
                  </a:moveTo>
                  <a:lnTo>
                    <a:pt x="0" y="142065"/>
                  </a:lnTo>
                  <a:lnTo>
                    <a:pt x="2679" y="142065"/>
                  </a:lnTo>
                  <a:lnTo>
                    <a:pt x="267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3" name="Google Shape;113;p9"/>
          <p:cNvSpPr/>
          <p:nvPr/>
        </p:nvSpPr>
        <p:spPr>
          <a:xfrm flipH="1">
            <a:off x="-553245" y="-1775075"/>
            <a:ext cx="2284525" cy="2478400"/>
          </a:xfrm>
          <a:custGeom>
            <a:rect b="b" l="l" r="r" t="t"/>
            <a:pathLst>
              <a:path extrusionOk="0" h="99136" w="91381">
                <a:moveTo>
                  <a:pt x="77092" y="1"/>
                </a:moveTo>
                <a:cubicBezTo>
                  <a:pt x="75139" y="1"/>
                  <a:pt x="73192" y="742"/>
                  <a:pt x="71711" y="2223"/>
                </a:cubicBezTo>
                <a:lnTo>
                  <a:pt x="5191" y="68755"/>
                </a:lnTo>
                <a:cubicBezTo>
                  <a:pt x="1857" y="72065"/>
                  <a:pt x="0" y="76589"/>
                  <a:pt x="36" y="81292"/>
                </a:cubicBezTo>
                <a:cubicBezTo>
                  <a:pt x="48" y="86019"/>
                  <a:pt x="1941" y="90555"/>
                  <a:pt x="5298" y="93889"/>
                </a:cubicBezTo>
                <a:cubicBezTo>
                  <a:pt x="8800" y="97385"/>
                  <a:pt x="13392" y="99135"/>
                  <a:pt x="17968" y="99135"/>
                </a:cubicBezTo>
                <a:cubicBezTo>
                  <a:pt x="22494" y="99135"/>
                  <a:pt x="27005" y="97424"/>
                  <a:pt x="30432" y="93996"/>
                </a:cubicBezTo>
                <a:lnTo>
                  <a:pt x="32921" y="91508"/>
                </a:lnTo>
                <a:cubicBezTo>
                  <a:pt x="33111" y="91353"/>
                  <a:pt x="33302" y="91186"/>
                  <a:pt x="33480" y="90996"/>
                </a:cubicBezTo>
                <a:lnTo>
                  <a:pt x="88392" y="36084"/>
                </a:lnTo>
                <a:cubicBezTo>
                  <a:pt x="91381" y="33096"/>
                  <a:pt x="91369" y="28226"/>
                  <a:pt x="88344" y="25202"/>
                </a:cubicBezTo>
                <a:cubicBezTo>
                  <a:pt x="86829" y="23687"/>
                  <a:pt x="84844" y="22928"/>
                  <a:pt x="82865" y="22928"/>
                </a:cubicBezTo>
                <a:cubicBezTo>
                  <a:pt x="80909" y="22928"/>
                  <a:pt x="78959" y="23669"/>
                  <a:pt x="77474" y="25154"/>
                </a:cubicBezTo>
                <a:lnTo>
                  <a:pt x="19574" y="83054"/>
                </a:lnTo>
                <a:cubicBezTo>
                  <a:pt x="19090" y="83538"/>
                  <a:pt x="18452" y="83783"/>
                  <a:pt x="17813" y="83783"/>
                </a:cubicBezTo>
                <a:cubicBezTo>
                  <a:pt x="17210" y="83783"/>
                  <a:pt x="16607" y="83565"/>
                  <a:pt x="16133" y="83126"/>
                </a:cubicBezTo>
                <a:cubicBezTo>
                  <a:pt x="15657" y="82661"/>
                  <a:pt x="15383" y="82030"/>
                  <a:pt x="15371" y="81364"/>
                </a:cubicBezTo>
                <a:cubicBezTo>
                  <a:pt x="15371" y="80721"/>
                  <a:pt x="15621" y="80102"/>
                  <a:pt x="16085" y="79649"/>
                </a:cubicBezTo>
                <a:lnTo>
                  <a:pt x="82606" y="13129"/>
                </a:lnTo>
                <a:cubicBezTo>
                  <a:pt x="85582" y="10152"/>
                  <a:pt x="85570" y="5283"/>
                  <a:pt x="82558" y="2271"/>
                </a:cubicBezTo>
                <a:cubicBezTo>
                  <a:pt x="81044" y="757"/>
                  <a:pt x="79065" y="1"/>
                  <a:pt x="7709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4" name="Google Shape;114;p9"/>
          <p:cNvGrpSpPr/>
          <p:nvPr/>
        </p:nvGrpSpPr>
        <p:grpSpPr>
          <a:xfrm>
            <a:off x="7484250" y="4608499"/>
            <a:ext cx="1088650" cy="201300"/>
            <a:chOff x="2678325" y="4703600"/>
            <a:chExt cx="1088650" cy="201300"/>
          </a:xfrm>
        </p:grpSpPr>
        <p:sp>
          <p:nvSpPr>
            <p:cNvPr id="115" name="Google Shape;115;p9"/>
            <p:cNvSpPr/>
            <p:nvPr/>
          </p:nvSpPr>
          <p:spPr>
            <a:xfrm>
              <a:off x="2678325" y="4703600"/>
              <a:ext cx="201300" cy="201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9"/>
            <p:cNvSpPr/>
            <p:nvPr/>
          </p:nvSpPr>
          <p:spPr>
            <a:xfrm>
              <a:off x="3106250" y="4703600"/>
              <a:ext cx="201300" cy="201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9"/>
            <p:cNvSpPr/>
            <p:nvPr/>
          </p:nvSpPr>
          <p:spPr>
            <a:xfrm>
              <a:off x="3534175" y="4703600"/>
              <a:ext cx="232800" cy="2013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0"/>
          <p:cNvSpPr txBox="1"/>
          <p:nvPr>
            <p:ph type="title"/>
          </p:nvPr>
        </p:nvSpPr>
        <p:spPr>
          <a:xfrm>
            <a:off x="720000" y="3984750"/>
            <a:ext cx="7704000" cy="623700"/>
          </a:xfrm>
          <a:prstGeom prst="rect">
            <a:avLst/>
          </a:prstGeom>
          <a:solidFill>
            <a:schemeClr val="accent1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23" Type="http://schemas.openxmlformats.org/officeDocument/2006/relationships/theme" Target="../theme/theme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34.xml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yne"/>
              <a:buNone/>
              <a:defRPr b="1" sz="3000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b="1" sz="3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b="1" sz="3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b="1" sz="3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b="1" sz="3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b="1" sz="3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b="1" sz="3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b="1" sz="3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b="1" sz="3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ap"/>
              <a:buChar char="●"/>
              <a:defRPr sz="12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1pPr>
            <a:lvl2pPr indent="-3048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ap"/>
              <a:buChar char="○"/>
              <a:defRPr sz="12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2pPr>
            <a:lvl3pPr indent="-3048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ap"/>
              <a:buChar char="■"/>
              <a:defRPr sz="12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3pPr>
            <a:lvl4pPr indent="-3048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ap"/>
              <a:buChar char="●"/>
              <a:defRPr sz="12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4pPr>
            <a:lvl5pPr indent="-3048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ap"/>
              <a:buChar char="○"/>
              <a:defRPr sz="12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5pPr>
            <a:lvl6pPr indent="-3048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ap"/>
              <a:buChar char="■"/>
              <a:defRPr sz="12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6pPr>
            <a:lvl7pPr indent="-3048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ap"/>
              <a:buChar char="●"/>
              <a:defRPr sz="12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7pPr>
            <a:lvl8pPr indent="-3048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ap"/>
              <a:buChar char="○"/>
              <a:defRPr sz="12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8pPr>
            <a:lvl9pPr indent="-3048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ap"/>
              <a:buChar char="■"/>
              <a:defRPr sz="12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4"/>
          <p:cNvSpPr txBox="1"/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yne"/>
              <a:buNone/>
              <a:defRPr b="1" sz="3000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yne"/>
              <a:buNone/>
              <a:defRPr b="1" sz="3000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yne"/>
              <a:buNone/>
              <a:defRPr b="1" sz="3000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yne"/>
              <a:buNone/>
              <a:defRPr b="1" sz="3000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yne"/>
              <a:buNone/>
              <a:defRPr b="1" sz="3000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yne"/>
              <a:buNone/>
              <a:defRPr b="1" sz="3000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yne"/>
              <a:buNone/>
              <a:defRPr b="1" sz="3000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yne"/>
              <a:buNone/>
              <a:defRPr b="1" sz="3000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yne"/>
              <a:buNone/>
              <a:defRPr b="1" sz="3000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9pPr>
          </a:lstStyle>
          <a:p/>
        </p:txBody>
      </p:sp>
      <p:sp>
        <p:nvSpPr>
          <p:cNvPr id="326" name="Google Shape;326;p24"/>
          <p:cNvSpPr txBox="1"/>
          <p:nvPr>
            <p:ph idx="1" type="body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ap"/>
              <a:buChar char="●"/>
              <a:defRPr sz="12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ap"/>
              <a:buChar char="○"/>
              <a:defRPr sz="12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ap"/>
              <a:buChar char="■"/>
              <a:defRPr sz="12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ap"/>
              <a:buChar char="●"/>
              <a:defRPr sz="12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ap"/>
              <a:buChar char="○"/>
              <a:defRPr sz="12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ap"/>
              <a:buChar char="■"/>
              <a:defRPr sz="12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ap"/>
              <a:buChar char="●"/>
              <a:defRPr sz="12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ap"/>
              <a:buChar char="○"/>
              <a:defRPr sz="12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ap"/>
              <a:buChar char="■"/>
              <a:defRPr sz="12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Relationship Id="rId4" Type="http://schemas.openxmlformats.org/officeDocument/2006/relationships/image" Target="../media/image18.png"/><Relationship Id="rId5" Type="http://schemas.openxmlformats.org/officeDocument/2006/relationships/image" Target="../media/image7.png"/><Relationship Id="rId6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3.png"/><Relationship Id="rId4" Type="http://schemas.openxmlformats.org/officeDocument/2006/relationships/image" Target="../media/image1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3.png"/><Relationship Id="rId4" Type="http://schemas.openxmlformats.org/officeDocument/2006/relationships/image" Target="../media/image1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3.png"/><Relationship Id="rId4" Type="http://schemas.openxmlformats.org/officeDocument/2006/relationships/image" Target="../media/image19.png"/><Relationship Id="rId5" Type="http://schemas.openxmlformats.org/officeDocument/2006/relationships/image" Target="../media/image1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3.png"/><Relationship Id="rId4" Type="http://schemas.openxmlformats.org/officeDocument/2006/relationships/image" Target="../media/image22.png"/><Relationship Id="rId5" Type="http://schemas.openxmlformats.org/officeDocument/2006/relationships/image" Target="../media/image19.png"/><Relationship Id="rId6" Type="http://schemas.openxmlformats.org/officeDocument/2006/relationships/image" Target="../media/image20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7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7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32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38"/>
          <p:cNvSpPr txBox="1"/>
          <p:nvPr>
            <p:ph type="ctrTitle"/>
          </p:nvPr>
        </p:nvSpPr>
        <p:spPr>
          <a:xfrm>
            <a:off x="2817325" y="1297600"/>
            <a:ext cx="5936400" cy="167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SC1015 MINI-PROJECT</a:t>
            </a:r>
            <a:endParaRPr/>
          </a:p>
        </p:txBody>
      </p:sp>
      <p:sp>
        <p:nvSpPr>
          <p:cNvPr id="487" name="Google Shape;487;p38"/>
          <p:cNvSpPr txBox="1"/>
          <p:nvPr>
            <p:ph idx="1" type="subTitle"/>
          </p:nvPr>
        </p:nvSpPr>
        <p:spPr>
          <a:xfrm>
            <a:off x="2817325" y="3086006"/>
            <a:ext cx="2549700" cy="75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FCSB Group 3: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Keagan Kong Kai Yi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Chen Yichen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Tng Jun Wen</a:t>
            </a:r>
            <a:endParaRPr sz="1400"/>
          </a:p>
        </p:txBody>
      </p:sp>
      <p:sp>
        <p:nvSpPr>
          <p:cNvPr id="488" name="Google Shape;488;p38"/>
          <p:cNvSpPr/>
          <p:nvPr/>
        </p:nvSpPr>
        <p:spPr>
          <a:xfrm rot="2699612">
            <a:off x="8433021" y="1725010"/>
            <a:ext cx="491011" cy="3114623"/>
          </a:xfrm>
          <a:custGeom>
            <a:rect b="b" l="l" r="r" t="t"/>
            <a:pathLst>
              <a:path extrusionOk="0" h="66319" w="10455">
                <a:moveTo>
                  <a:pt x="1" y="1"/>
                </a:moveTo>
                <a:lnTo>
                  <a:pt x="1" y="61091"/>
                </a:lnTo>
                <a:cubicBezTo>
                  <a:pt x="1" y="63985"/>
                  <a:pt x="2334" y="66318"/>
                  <a:pt x="5227" y="66318"/>
                </a:cubicBezTo>
                <a:cubicBezTo>
                  <a:pt x="8109" y="66318"/>
                  <a:pt x="10454" y="63973"/>
                  <a:pt x="10454" y="61091"/>
                </a:cubicBezTo>
                <a:lnTo>
                  <a:pt x="1045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9" name="Google Shape;489;p38"/>
          <p:cNvSpPr/>
          <p:nvPr/>
        </p:nvSpPr>
        <p:spPr>
          <a:xfrm rot="10800000">
            <a:off x="-4682925" y="2330499"/>
            <a:ext cx="7057126" cy="7656025"/>
          </a:xfrm>
          <a:custGeom>
            <a:rect b="b" l="l" r="r" t="t"/>
            <a:pathLst>
              <a:path extrusionOk="0" h="99136" w="91381">
                <a:moveTo>
                  <a:pt x="77092" y="1"/>
                </a:moveTo>
                <a:cubicBezTo>
                  <a:pt x="75139" y="1"/>
                  <a:pt x="73192" y="742"/>
                  <a:pt x="71711" y="2223"/>
                </a:cubicBezTo>
                <a:lnTo>
                  <a:pt x="5191" y="68755"/>
                </a:lnTo>
                <a:cubicBezTo>
                  <a:pt x="1857" y="72065"/>
                  <a:pt x="0" y="76589"/>
                  <a:pt x="36" y="81292"/>
                </a:cubicBezTo>
                <a:cubicBezTo>
                  <a:pt x="48" y="86019"/>
                  <a:pt x="1941" y="90555"/>
                  <a:pt x="5298" y="93889"/>
                </a:cubicBezTo>
                <a:cubicBezTo>
                  <a:pt x="8800" y="97385"/>
                  <a:pt x="13392" y="99135"/>
                  <a:pt x="17968" y="99135"/>
                </a:cubicBezTo>
                <a:cubicBezTo>
                  <a:pt x="22494" y="99135"/>
                  <a:pt x="27005" y="97424"/>
                  <a:pt x="30432" y="93996"/>
                </a:cubicBezTo>
                <a:lnTo>
                  <a:pt x="32921" y="91508"/>
                </a:lnTo>
                <a:cubicBezTo>
                  <a:pt x="33111" y="91353"/>
                  <a:pt x="33302" y="91186"/>
                  <a:pt x="33480" y="90996"/>
                </a:cubicBezTo>
                <a:lnTo>
                  <a:pt x="88392" y="36084"/>
                </a:lnTo>
                <a:cubicBezTo>
                  <a:pt x="91381" y="33096"/>
                  <a:pt x="91369" y="28226"/>
                  <a:pt x="88344" y="25202"/>
                </a:cubicBezTo>
                <a:cubicBezTo>
                  <a:pt x="86829" y="23687"/>
                  <a:pt x="84844" y="22928"/>
                  <a:pt x="82865" y="22928"/>
                </a:cubicBezTo>
                <a:cubicBezTo>
                  <a:pt x="80909" y="22928"/>
                  <a:pt x="78959" y="23669"/>
                  <a:pt x="77474" y="25154"/>
                </a:cubicBezTo>
                <a:lnTo>
                  <a:pt x="19574" y="83054"/>
                </a:lnTo>
                <a:cubicBezTo>
                  <a:pt x="19090" y="83538"/>
                  <a:pt x="18452" y="83783"/>
                  <a:pt x="17813" y="83783"/>
                </a:cubicBezTo>
                <a:cubicBezTo>
                  <a:pt x="17210" y="83783"/>
                  <a:pt x="16607" y="83565"/>
                  <a:pt x="16133" y="83126"/>
                </a:cubicBezTo>
                <a:cubicBezTo>
                  <a:pt x="15657" y="82661"/>
                  <a:pt x="15383" y="82030"/>
                  <a:pt x="15371" y="81364"/>
                </a:cubicBezTo>
                <a:cubicBezTo>
                  <a:pt x="15371" y="80721"/>
                  <a:pt x="15621" y="80102"/>
                  <a:pt x="16085" y="79649"/>
                </a:cubicBezTo>
                <a:lnTo>
                  <a:pt x="82606" y="13129"/>
                </a:lnTo>
                <a:cubicBezTo>
                  <a:pt x="85582" y="10152"/>
                  <a:pt x="85570" y="5283"/>
                  <a:pt x="82558" y="2271"/>
                </a:cubicBezTo>
                <a:cubicBezTo>
                  <a:pt x="81044" y="757"/>
                  <a:pt x="79065" y="1"/>
                  <a:pt x="7709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47"/>
          <p:cNvSpPr txBox="1"/>
          <p:nvPr>
            <p:ph type="title"/>
          </p:nvPr>
        </p:nvSpPr>
        <p:spPr>
          <a:xfrm>
            <a:off x="319450" y="460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Total Sales by Region</a:t>
            </a:r>
            <a:endParaRPr/>
          </a:p>
        </p:txBody>
      </p:sp>
      <p:grpSp>
        <p:nvGrpSpPr>
          <p:cNvPr id="585" name="Google Shape;585;p47"/>
          <p:cNvGrpSpPr/>
          <p:nvPr/>
        </p:nvGrpSpPr>
        <p:grpSpPr>
          <a:xfrm>
            <a:off x="4597702" y="1974275"/>
            <a:ext cx="3203726" cy="522900"/>
            <a:chOff x="3149888" y="1667275"/>
            <a:chExt cx="5676339" cy="522900"/>
          </a:xfrm>
        </p:grpSpPr>
        <p:sp>
          <p:nvSpPr>
            <p:cNvPr id="586" name="Google Shape;586;p47"/>
            <p:cNvSpPr txBox="1"/>
            <p:nvPr/>
          </p:nvSpPr>
          <p:spPr>
            <a:xfrm>
              <a:off x="3774227" y="1687225"/>
              <a:ext cx="5052000" cy="48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Asap"/>
                  <a:ea typeface="Asap"/>
                  <a:cs typeface="Asap"/>
                  <a:sym typeface="Asap"/>
                </a:rPr>
                <a:t>NA  make up huge proportion of sales</a:t>
              </a:r>
              <a:endParaRPr sz="12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endParaRPr>
            </a:p>
          </p:txBody>
        </p:sp>
        <p:sp>
          <p:nvSpPr>
            <p:cNvPr id="587" name="Google Shape;587;p47"/>
            <p:cNvSpPr/>
            <p:nvPr/>
          </p:nvSpPr>
          <p:spPr>
            <a:xfrm>
              <a:off x="3149888" y="1667275"/>
              <a:ext cx="447300" cy="5229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lt1"/>
                </a:solidFill>
                <a:latin typeface="Syne"/>
                <a:ea typeface="Syne"/>
                <a:cs typeface="Syne"/>
                <a:sym typeface="Syne"/>
              </a:endParaRPr>
            </a:p>
          </p:txBody>
        </p:sp>
      </p:grpSp>
      <p:grpSp>
        <p:nvGrpSpPr>
          <p:cNvPr id="588" name="Google Shape;588;p47"/>
          <p:cNvGrpSpPr/>
          <p:nvPr/>
        </p:nvGrpSpPr>
        <p:grpSpPr>
          <a:xfrm>
            <a:off x="4597702" y="3133225"/>
            <a:ext cx="3480904" cy="522900"/>
            <a:chOff x="3149888" y="1667275"/>
            <a:chExt cx="6167442" cy="522900"/>
          </a:xfrm>
        </p:grpSpPr>
        <p:sp>
          <p:nvSpPr>
            <p:cNvPr id="589" name="Google Shape;589;p47"/>
            <p:cNvSpPr txBox="1"/>
            <p:nvPr/>
          </p:nvSpPr>
          <p:spPr>
            <a:xfrm>
              <a:off x="3774230" y="1687225"/>
              <a:ext cx="5543100" cy="48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Asap"/>
                  <a:ea typeface="Asap"/>
                  <a:cs typeface="Asap"/>
                  <a:sym typeface="Asap"/>
                </a:rPr>
                <a:t>Popularity: NA &gt; JP &gt; EU</a:t>
              </a:r>
              <a:endParaRPr sz="12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endParaRPr>
            </a:p>
          </p:txBody>
        </p:sp>
        <p:sp>
          <p:nvSpPr>
            <p:cNvPr id="590" name="Google Shape;590;p47"/>
            <p:cNvSpPr/>
            <p:nvPr/>
          </p:nvSpPr>
          <p:spPr>
            <a:xfrm>
              <a:off x="3149888" y="1667275"/>
              <a:ext cx="447300" cy="5229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lt1"/>
                </a:solidFill>
                <a:latin typeface="Syne"/>
                <a:ea typeface="Syne"/>
                <a:cs typeface="Syne"/>
                <a:sym typeface="Syne"/>
              </a:endParaRPr>
            </a:p>
          </p:txBody>
        </p:sp>
      </p:grpSp>
      <p:sp>
        <p:nvSpPr>
          <p:cNvPr id="591" name="Google Shape;591;p47"/>
          <p:cNvSpPr/>
          <p:nvPr/>
        </p:nvSpPr>
        <p:spPr>
          <a:xfrm>
            <a:off x="407650" y="1033200"/>
            <a:ext cx="1223100" cy="33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sap"/>
              <a:ea typeface="Asap"/>
              <a:cs typeface="Asap"/>
              <a:sym typeface="Asap"/>
            </a:endParaRPr>
          </a:p>
        </p:txBody>
      </p:sp>
      <p:pic>
        <p:nvPicPr>
          <p:cNvPr id="592" name="Google Shape;592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650" y="1172875"/>
            <a:ext cx="3672475" cy="324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48"/>
          <p:cNvSpPr txBox="1"/>
          <p:nvPr>
            <p:ph type="title"/>
          </p:nvPr>
        </p:nvSpPr>
        <p:spPr>
          <a:xfrm>
            <a:off x="319450" y="460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No. of Games Published by Genre</a:t>
            </a:r>
            <a:endParaRPr/>
          </a:p>
        </p:txBody>
      </p:sp>
      <p:grpSp>
        <p:nvGrpSpPr>
          <p:cNvPr id="598" name="Google Shape;598;p48"/>
          <p:cNvGrpSpPr/>
          <p:nvPr/>
        </p:nvGrpSpPr>
        <p:grpSpPr>
          <a:xfrm>
            <a:off x="5964252" y="2310300"/>
            <a:ext cx="2475464" cy="522900"/>
            <a:chOff x="3149888" y="1667275"/>
            <a:chExt cx="4386010" cy="522900"/>
          </a:xfrm>
        </p:grpSpPr>
        <p:sp>
          <p:nvSpPr>
            <p:cNvPr id="599" name="Google Shape;599;p48"/>
            <p:cNvSpPr txBox="1"/>
            <p:nvPr/>
          </p:nvSpPr>
          <p:spPr>
            <a:xfrm>
              <a:off x="3774198" y="1687225"/>
              <a:ext cx="3761700" cy="48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Asap"/>
                  <a:ea typeface="Asap"/>
                  <a:cs typeface="Asap"/>
                  <a:sym typeface="Asap"/>
                </a:rPr>
                <a:t>Action and Sports overshadow all other genres</a:t>
              </a:r>
              <a:endParaRPr sz="12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endParaRPr>
            </a:p>
          </p:txBody>
        </p:sp>
        <p:sp>
          <p:nvSpPr>
            <p:cNvPr id="600" name="Google Shape;600;p48"/>
            <p:cNvSpPr/>
            <p:nvPr/>
          </p:nvSpPr>
          <p:spPr>
            <a:xfrm>
              <a:off x="3149888" y="1667275"/>
              <a:ext cx="447300" cy="5229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lt1"/>
                </a:solidFill>
                <a:latin typeface="Syne"/>
                <a:ea typeface="Syne"/>
                <a:cs typeface="Syne"/>
                <a:sym typeface="Syne"/>
              </a:endParaRPr>
            </a:p>
          </p:txBody>
        </p:sp>
      </p:grpSp>
      <p:sp>
        <p:nvSpPr>
          <p:cNvPr id="601" name="Google Shape;601;p48"/>
          <p:cNvSpPr/>
          <p:nvPr/>
        </p:nvSpPr>
        <p:spPr>
          <a:xfrm>
            <a:off x="2746050" y="1224650"/>
            <a:ext cx="1068900" cy="80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sap"/>
              <a:ea typeface="Asap"/>
              <a:cs typeface="Asap"/>
              <a:sym typeface="Asap"/>
            </a:endParaRPr>
          </a:p>
        </p:txBody>
      </p:sp>
      <p:pic>
        <p:nvPicPr>
          <p:cNvPr id="602" name="Google Shape;602;p48"/>
          <p:cNvPicPr preferRelativeResize="0"/>
          <p:nvPr/>
        </p:nvPicPr>
        <p:blipFill rotWithShape="1">
          <a:blip r:embed="rId3">
            <a:alphaModFix/>
          </a:blip>
          <a:srcRect b="0" l="0" r="0" t="1594"/>
          <a:stretch/>
        </p:blipFill>
        <p:spPr>
          <a:xfrm>
            <a:off x="319450" y="1224650"/>
            <a:ext cx="5586476" cy="323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49"/>
          <p:cNvSpPr txBox="1"/>
          <p:nvPr>
            <p:ph type="title"/>
          </p:nvPr>
        </p:nvSpPr>
        <p:spPr>
          <a:xfrm>
            <a:off x="319450" y="460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No. of Sales by Genre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08" name="Google Shape;608;p49"/>
          <p:cNvGrpSpPr/>
          <p:nvPr/>
        </p:nvGrpSpPr>
        <p:grpSpPr>
          <a:xfrm>
            <a:off x="5283502" y="1974275"/>
            <a:ext cx="3097562" cy="522900"/>
            <a:chOff x="3149888" y="1667275"/>
            <a:chExt cx="5488238" cy="522900"/>
          </a:xfrm>
        </p:grpSpPr>
        <p:sp>
          <p:nvSpPr>
            <p:cNvPr id="609" name="Google Shape;609;p49"/>
            <p:cNvSpPr txBox="1"/>
            <p:nvPr/>
          </p:nvSpPr>
          <p:spPr>
            <a:xfrm>
              <a:off x="3774226" y="1687225"/>
              <a:ext cx="4863900" cy="48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Asap"/>
                  <a:ea typeface="Asap"/>
                  <a:cs typeface="Asap"/>
                  <a:sym typeface="Asap"/>
                </a:rPr>
                <a:t>Action genre highest sales</a:t>
              </a:r>
              <a:endParaRPr sz="12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endParaRPr>
            </a:p>
          </p:txBody>
        </p:sp>
        <p:sp>
          <p:nvSpPr>
            <p:cNvPr id="610" name="Google Shape;610;p49"/>
            <p:cNvSpPr/>
            <p:nvPr/>
          </p:nvSpPr>
          <p:spPr>
            <a:xfrm>
              <a:off x="3149888" y="1667275"/>
              <a:ext cx="447300" cy="5229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lt1"/>
                </a:solidFill>
                <a:latin typeface="Syne"/>
                <a:ea typeface="Syne"/>
                <a:cs typeface="Syne"/>
                <a:sym typeface="Syne"/>
              </a:endParaRPr>
            </a:p>
          </p:txBody>
        </p:sp>
      </p:grpSp>
      <p:grpSp>
        <p:nvGrpSpPr>
          <p:cNvPr id="611" name="Google Shape;611;p49"/>
          <p:cNvGrpSpPr/>
          <p:nvPr/>
        </p:nvGrpSpPr>
        <p:grpSpPr>
          <a:xfrm>
            <a:off x="5283502" y="3133225"/>
            <a:ext cx="3097562" cy="522900"/>
            <a:chOff x="3149888" y="1667275"/>
            <a:chExt cx="5488238" cy="522900"/>
          </a:xfrm>
        </p:grpSpPr>
        <p:sp>
          <p:nvSpPr>
            <p:cNvPr id="612" name="Google Shape;612;p49"/>
            <p:cNvSpPr txBox="1"/>
            <p:nvPr/>
          </p:nvSpPr>
          <p:spPr>
            <a:xfrm>
              <a:off x="3774226" y="1687225"/>
              <a:ext cx="4863900" cy="48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Asap"/>
                  <a:ea typeface="Asap"/>
                  <a:cs typeface="Asap"/>
                  <a:sym typeface="Asap"/>
                </a:rPr>
                <a:t>Sports genre 2nd highest</a:t>
              </a:r>
              <a:endParaRPr sz="12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dk1"/>
                  </a:solidFill>
                  <a:latin typeface="Asap"/>
                  <a:ea typeface="Asap"/>
                  <a:cs typeface="Asap"/>
                  <a:sym typeface="Asap"/>
                </a:rPr>
                <a:t>More than 500 million less than Action</a:t>
              </a:r>
              <a:endParaRPr sz="9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endParaRPr>
            </a:p>
          </p:txBody>
        </p:sp>
        <p:sp>
          <p:nvSpPr>
            <p:cNvPr id="613" name="Google Shape;613;p49"/>
            <p:cNvSpPr/>
            <p:nvPr/>
          </p:nvSpPr>
          <p:spPr>
            <a:xfrm>
              <a:off x="3149888" y="1667275"/>
              <a:ext cx="447300" cy="5229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lt1"/>
                </a:solidFill>
                <a:latin typeface="Syne"/>
                <a:ea typeface="Syne"/>
                <a:cs typeface="Syne"/>
                <a:sym typeface="Syne"/>
              </a:endParaRPr>
            </a:p>
          </p:txBody>
        </p:sp>
      </p:grpSp>
      <p:sp>
        <p:nvSpPr>
          <p:cNvPr id="614" name="Google Shape;614;p49"/>
          <p:cNvSpPr/>
          <p:nvPr/>
        </p:nvSpPr>
        <p:spPr>
          <a:xfrm>
            <a:off x="407650" y="1033200"/>
            <a:ext cx="1223100" cy="33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sap"/>
              <a:ea typeface="Asap"/>
              <a:cs typeface="Asap"/>
              <a:sym typeface="Asap"/>
            </a:endParaRPr>
          </a:p>
        </p:txBody>
      </p:sp>
      <p:pic>
        <p:nvPicPr>
          <p:cNvPr id="615" name="Google Shape;615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450" y="1086625"/>
            <a:ext cx="4805649" cy="358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50"/>
          <p:cNvSpPr txBox="1"/>
          <p:nvPr>
            <p:ph type="title"/>
          </p:nvPr>
        </p:nvSpPr>
        <p:spPr>
          <a:xfrm>
            <a:off x="319450" y="460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No. of Sales by Genre per Region</a:t>
            </a:r>
            <a:endParaRPr/>
          </a:p>
        </p:txBody>
      </p:sp>
      <p:grpSp>
        <p:nvGrpSpPr>
          <p:cNvPr id="621" name="Google Shape;621;p50"/>
          <p:cNvGrpSpPr/>
          <p:nvPr/>
        </p:nvGrpSpPr>
        <p:grpSpPr>
          <a:xfrm>
            <a:off x="319440" y="4337900"/>
            <a:ext cx="3808012" cy="522900"/>
            <a:chOff x="3149888" y="1667275"/>
            <a:chExt cx="6747010" cy="522900"/>
          </a:xfrm>
        </p:grpSpPr>
        <p:sp>
          <p:nvSpPr>
            <p:cNvPr id="622" name="Google Shape;622;p50"/>
            <p:cNvSpPr txBox="1"/>
            <p:nvPr/>
          </p:nvSpPr>
          <p:spPr>
            <a:xfrm>
              <a:off x="3774197" y="1687225"/>
              <a:ext cx="6122700" cy="48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Asap"/>
                  <a:ea typeface="Asap"/>
                  <a:cs typeface="Asap"/>
                  <a:sym typeface="Asap"/>
                </a:rPr>
                <a:t>Action and Sports highest in almost all regions</a:t>
              </a:r>
              <a:endParaRPr sz="12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endParaRPr>
            </a:p>
          </p:txBody>
        </p:sp>
        <p:sp>
          <p:nvSpPr>
            <p:cNvPr id="623" name="Google Shape;623;p50"/>
            <p:cNvSpPr/>
            <p:nvPr/>
          </p:nvSpPr>
          <p:spPr>
            <a:xfrm>
              <a:off x="3149888" y="1667275"/>
              <a:ext cx="447300" cy="5229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lt1"/>
                </a:solidFill>
                <a:latin typeface="Syne"/>
                <a:ea typeface="Syne"/>
                <a:cs typeface="Syne"/>
                <a:sym typeface="Syne"/>
              </a:endParaRPr>
            </a:p>
          </p:txBody>
        </p:sp>
      </p:grpSp>
      <p:grpSp>
        <p:nvGrpSpPr>
          <p:cNvPr id="624" name="Google Shape;624;p50"/>
          <p:cNvGrpSpPr/>
          <p:nvPr/>
        </p:nvGrpSpPr>
        <p:grpSpPr>
          <a:xfrm>
            <a:off x="4344002" y="4337875"/>
            <a:ext cx="2475464" cy="522900"/>
            <a:chOff x="3149888" y="1667275"/>
            <a:chExt cx="4386010" cy="522900"/>
          </a:xfrm>
        </p:grpSpPr>
        <p:sp>
          <p:nvSpPr>
            <p:cNvPr id="625" name="Google Shape;625;p50"/>
            <p:cNvSpPr txBox="1"/>
            <p:nvPr/>
          </p:nvSpPr>
          <p:spPr>
            <a:xfrm>
              <a:off x="3774198" y="1687225"/>
              <a:ext cx="3761700" cy="48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Asap"/>
                  <a:ea typeface="Asap"/>
                  <a:cs typeface="Asap"/>
                  <a:sym typeface="Asap"/>
                </a:rPr>
                <a:t>RPGs most popular in Japan</a:t>
              </a:r>
              <a:endParaRPr sz="12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endParaRPr>
            </a:p>
          </p:txBody>
        </p:sp>
        <p:sp>
          <p:nvSpPr>
            <p:cNvPr id="626" name="Google Shape;626;p50"/>
            <p:cNvSpPr/>
            <p:nvPr/>
          </p:nvSpPr>
          <p:spPr>
            <a:xfrm>
              <a:off x="3149888" y="1667275"/>
              <a:ext cx="447300" cy="5229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lt1"/>
                </a:solidFill>
                <a:latin typeface="Syne"/>
                <a:ea typeface="Syne"/>
                <a:cs typeface="Syne"/>
                <a:sym typeface="Syne"/>
              </a:endParaRPr>
            </a:p>
          </p:txBody>
        </p:sp>
      </p:grpSp>
      <p:pic>
        <p:nvPicPr>
          <p:cNvPr id="627" name="Google Shape;627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450" y="1063375"/>
            <a:ext cx="3561550" cy="156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8" name="Google Shape;628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44000" y="1063375"/>
            <a:ext cx="3561550" cy="1567344"/>
          </a:xfrm>
          <a:prstGeom prst="rect">
            <a:avLst/>
          </a:prstGeom>
          <a:noFill/>
          <a:ln>
            <a:noFill/>
          </a:ln>
        </p:spPr>
      </p:pic>
      <p:pic>
        <p:nvPicPr>
          <p:cNvPr id="629" name="Google Shape;629;p5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9450" y="2700638"/>
            <a:ext cx="3561550" cy="1567348"/>
          </a:xfrm>
          <a:prstGeom prst="rect">
            <a:avLst/>
          </a:prstGeom>
          <a:noFill/>
          <a:ln>
            <a:noFill/>
          </a:ln>
        </p:spPr>
      </p:pic>
      <p:pic>
        <p:nvPicPr>
          <p:cNvPr id="630" name="Google Shape;630;p5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44000" y="2700635"/>
            <a:ext cx="3561550" cy="1567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51"/>
          <p:cNvSpPr txBox="1"/>
          <p:nvPr>
            <p:ph type="title"/>
          </p:nvPr>
        </p:nvSpPr>
        <p:spPr>
          <a:xfrm>
            <a:off x="319450" y="460500"/>
            <a:ext cx="7880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No. of Games Produced by Platform</a:t>
            </a:r>
            <a:endParaRPr/>
          </a:p>
        </p:txBody>
      </p:sp>
      <p:grpSp>
        <p:nvGrpSpPr>
          <p:cNvPr id="636" name="Google Shape;636;p51"/>
          <p:cNvGrpSpPr/>
          <p:nvPr/>
        </p:nvGrpSpPr>
        <p:grpSpPr>
          <a:xfrm>
            <a:off x="5969302" y="2310300"/>
            <a:ext cx="2475464" cy="522900"/>
            <a:chOff x="3149888" y="1667275"/>
            <a:chExt cx="4386010" cy="522900"/>
          </a:xfrm>
        </p:grpSpPr>
        <p:sp>
          <p:nvSpPr>
            <p:cNvPr id="637" name="Google Shape;637;p51"/>
            <p:cNvSpPr txBox="1"/>
            <p:nvPr/>
          </p:nvSpPr>
          <p:spPr>
            <a:xfrm>
              <a:off x="3774198" y="1687225"/>
              <a:ext cx="3761700" cy="48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Asap"/>
                  <a:ea typeface="Asap"/>
                  <a:cs typeface="Asap"/>
                  <a:sym typeface="Asap"/>
                </a:rPr>
                <a:t>Most DS &amp; PS2 games published by a long shot</a:t>
              </a:r>
              <a:endParaRPr sz="12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endParaRPr>
            </a:p>
          </p:txBody>
        </p:sp>
        <p:sp>
          <p:nvSpPr>
            <p:cNvPr id="638" name="Google Shape;638;p51"/>
            <p:cNvSpPr/>
            <p:nvPr/>
          </p:nvSpPr>
          <p:spPr>
            <a:xfrm>
              <a:off x="3149888" y="1667275"/>
              <a:ext cx="447300" cy="5229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lt1"/>
                </a:solidFill>
                <a:latin typeface="Syne"/>
                <a:ea typeface="Syne"/>
                <a:cs typeface="Syne"/>
                <a:sym typeface="Syne"/>
              </a:endParaRPr>
            </a:p>
          </p:txBody>
        </p:sp>
      </p:grpSp>
      <p:pic>
        <p:nvPicPr>
          <p:cNvPr id="639" name="Google Shape;639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450" y="1207675"/>
            <a:ext cx="5475001" cy="3217176"/>
          </a:xfrm>
          <a:prstGeom prst="rect">
            <a:avLst/>
          </a:prstGeom>
          <a:noFill/>
          <a:ln>
            <a:noFill/>
          </a:ln>
        </p:spPr>
      </p:pic>
      <p:sp>
        <p:nvSpPr>
          <p:cNvPr id="640" name="Google Shape;640;p51"/>
          <p:cNvSpPr/>
          <p:nvPr/>
        </p:nvSpPr>
        <p:spPr>
          <a:xfrm>
            <a:off x="2645250" y="1229700"/>
            <a:ext cx="1200000" cy="100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sap"/>
              <a:ea typeface="Asap"/>
              <a:cs typeface="Asap"/>
              <a:sym typeface="Asap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52"/>
          <p:cNvSpPr txBox="1"/>
          <p:nvPr>
            <p:ph type="title"/>
          </p:nvPr>
        </p:nvSpPr>
        <p:spPr>
          <a:xfrm>
            <a:off x="319450" y="460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No. of Sales by Platform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46" name="Google Shape;646;p52"/>
          <p:cNvGrpSpPr/>
          <p:nvPr/>
        </p:nvGrpSpPr>
        <p:grpSpPr>
          <a:xfrm>
            <a:off x="5283502" y="1974275"/>
            <a:ext cx="3792955" cy="522900"/>
            <a:chOff x="3149888" y="1667275"/>
            <a:chExt cx="6720332" cy="522900"/>
          </a:xfrm>
        </p:grpSpPr>
        <p:sp>
          <p:nvSpPr>
            <p:cNvPr id="647" name="Google Shape;647;p52"/>
            <p:cNvSpPr txBox="1"/>
            <p:nvPr/>
          </p:nvSpPr>
          <p:spPr>
            <a:xfrm>
              <a:off x="3774220" y="1687225"/>
              <a:ext cx="6096000" cy="48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Asap"/>
                  <a:ea typeface="Asap"/>
                  <a:cs typeface="Asap"/>
                  <a:sym typeface="Asap"/>
                </a:rPr>
                <a:t>PS2, PS3, XBOX 360, Wii &amp; DS had most sales</a:t>
              </a:r>
              <a:endParaRPr sz="12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endParaRPr>
            </a:p>
          </p:txBody>
        </p:sp>
        <p:sp>
          <p:nvSpPr>
            <p:cNvPr id="648" name="Google Shape;648;p52"/>
            <p:cNvSpPr/>
            <p:nvPr/>
          </p:nvSpPr>
          <p:spPr>
            <a:xfrm>
              <a:off x="3149888" y="1667275"/>
              <a:ext cx="447300" cy="5229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lt1"/>
                </a:solidFill>
                <a:latin typeface="Syne"/>
                <a:ea typeface="Syne"/>
                <a:cs typeface="Syne"/>
                <a:sym typeface="Syne"/>
              </a:endParaRPr>
            </a:p>
          </p:txBody>
        </p:sp>
      </p:grpSp>
      <p:grpSp>
        <p:nvGrpSpPr>
          <p:cNvPr id="649" name="Google Shape;649;p52"/>
          <p:cNvGrpSpPr/>
          <p:nvPr/>
        </p:nvGrpSpPr>
        <p:grpSpPr>
          <a:xfrm>
            <a:off x="5283502" y="3133225"/>
            <a:ext cx="3586385" cy="522900"/>
            <a:chOff x="3149888" y="1667275"/>
            <a:chExt cx="6354332" cy="522900"/>
          </a:xfrm>
        </p:grpSpPr>
        <p:sp>
          <p:nvSpPr>
            <p:cNvPr id="650" name="Google Shape;650;p52"/>
            <p:cNvSpPr txBox="1"/>
            <p:nvPr/>
          </p:nvSpPr>
          <p:spPr>
            <a:xfrm>
              <a:off x="3774220" y="1687225"/>
              <a:ext cx="5730000" cy="48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Asap"/>
                  <a:ea typeface="Asap"/>
                  <a:cs typeface="Asap"/>
                  <a:sym typeface="Asap"/>
                </a:rPr>
                <a:t>PS3, XBOX &amp; Wii had lesser games published than PS2 &amp; DS but still had high sales</a:t>
              </a:r>
              <a:endParaRPr sz="9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endParaRPr>
            </a:p>
          </p:txBody>
        </p:sp>
        <p:sp>
          <p:nvSpPr>
            <p:cNvPr id="651" name="Google Shape;651;p52"/>
            <p:cNvSpPr/>
            <p:nvPr/>
          </p:nvSpPr>
          <p:spPr>
            <a:xfrm>
              <a:off x="3149888" y="1667275"/>
              <a:ext cx="447300" cy="5229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lt1"/>
                </a:solidFill>
                <a:latin typeface="Syne"/>
                <a:ea typeface="Syne"/>
                <a:cs typeface="Syne"/>
                <a:sym typeface="Syne"/>
              </a:endParaRPr>
            </a:p>
          </p:txBody>
        </p:sp>
      </p:grpSp>
      <p:sp>
        <p:nvSpPr>
          <p:cNvPr id="652" name="Google Shape;652;p52"/>
          <p:cNvSpPr/>
          <p:nvPr/>
        </p:nvSpPr>
        <p:spPr>
          <a:xfrm>
            <a:off x="407650" y="1033200"/>
            <a:ext cx="1223100" cy="33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sap"/>
              <a:ea typeface="Asap"/>
              <a:cs typeface="Asap"/>
              <a:sym typeface="Asap"/>
            </a:endParaRPr>
          </a:p>
        </p:txBody>
      </p:sp>
      <p:pic>
        <p:nvPicPr>
          <p:cNvPr id="653" name="Google Shape;653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450" y="1025488"/>
            <a:ext cx="4710149" cy="3513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53"/>
          <p:cNvSpPr txBox="1"/>
          <p:nvPr>
            <p:ph type="title"/>
          </p:nvPr>
        </p:nvSpPr>
        <p:spPr>
          <a:xfrm>
            <a:off x="319450" y="460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No. of Sales by Publisher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59" name="Google Shape;659;p53"/>
          <p:cNvGrpSpPr/>
          <p:nvPr/>
        </p:nvGrpSpPr>
        <p:grpSpPr>
          <a:xfrm>
            <a:off x="5283502" y="1974275"/>
            <a:ext cx="3792955" cy="522900"/>
            <a:chOff x="3149888" y="1667275"/>
            <a:chExt cx="6720332" cy="522900"/>
          </a:xfrm>
        </p:grpSpPr>
        <p:sp>
          <p:nvSpPr>
            <p:cNvPr id="660" name="Google Shape;660;p53"/>
            <p:cNvSpPr txBox="1"/>
            <p:nvPr/>
          </p:nvSpPr>
          <p:spPr>
            <a:xfrm>
              <a:off x="3774220" y="1687225"/>
              <a:ext cx="6096000" cy="48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Asap"/>
                  <a:ea typeface="Asap"/>
                  <a:cs typeface="Asap"/>
                  <a:sym typeface="Asap"/>
                </a:rPr>
                <a:t>Number of unique publishers exceedingly large</a:t>
              </a:r>
              <a:endParaRPr sz="12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Asap"/>
                  <a:ea typeface="Asap"/>
                  <a:cs typeface="Asap"/>
                  <a:sym typeface="Asap"/>
                </a:rPr>
                <a:t>Over 576 publishers of games with sales count &gt;100,000</a:t>
              </a:r>
              <a:endParaRPr sz="10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endParaRPr>
            </a:p>
          </p:txBody>
        </p:sp>
        <p:sp>
          <p:nvSpPr>
            <p:cNvPr id="661" name="Google Shape;661;p53"/>
            <p:cNvSpPr/>
            <p:nvPr/>
          </p:nvSpPr>
          <p:spPr>
            <a:xfrm>
              <a:off x="3149888" y="1667275"/>
              <a:ext cx="447300" cy="5229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lt1"/>
                </a:solidFill>
                <a:latin typeface="Syne"/>
                <a:ea typeface="Syne"/>
                <a:cs typeface="Syne"/>
                <a:sym typeface="Syne"/>
              </a:endParaRPr>
            </a:p>
          </p:txBody>
        </p:sp>
      </p:grpSp>
      <p:grpSp>
        <p:nvGrpSpPr>
          <p:cNvPr id="662" name="Google Shape;662;p53"/>
          <p:cNvGrpSpPr/>
          <p:nvPr/>
        </p:nvGrpSpPr>
        <p:grpSpPr>
          <a:xfrm>
            <a:off x="5283502" y="3133225"/>
            <a:ext cx="3586385" cy="522900"/>
            <a:chOff x="3149888" y="1667275"/>
            <a:chExt cx="6354332" cy="522900"/>
          </a:xfrm>
        </p:grpSpPr>
        <p:sp>
          <p:nvSpPr>
            <p:cNvPr id="663" name="Google Shape;663;p53"/>
            <p:cNvSpPr txBox="1"/>
            <p:nvPr/>
          </p:nvSpPr>
          <p:spPr>
            <a:xfrm>
              <a:off x="3774220" y="1687225"/>
              <a:ext cx="5730000" cy="48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Asap"/>
                  <a:ea typeface="Asap"/>
                  <a:cs typeface="Asap"/>
                  <a:sym typeface="Asap"/>
                </a:rPr>
                <a:t>Most sales from Nintendo, EA &amp; Activision</a:t>
              </a:r>
              <a:endParaRPr sz="12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endParaRPr>
            </a:p>
          </p:txBody>
        </p:sp>
        <p:sp>
          <p:nvSpPr>
            <p:cNvPr id="664" name="Google Shape;664;p53"/>
            <p:cNvSpPr/>
            <p:nvPr/>
          </p:nvSpPr>
          <p:spPr>
            <a:xfrm>
              <a:off x="3149888" y="1667275"/>
              <a:ext cx="447300" cy="5229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lt1"/>
                </a:solidFill>
                <a:latin typeface="Syne"/>
                <a:ea typeface="Syne"/>
                <a:cs typeface="Syne"/>
                <a:sym typeface="Syne"/>
              </a:endParaRPr>
            </a:p>
          </p:txBody>
        </p:sp>
      </p:grpSp>
      <p:sp>
        <p:nvSpPr>
          <p:cNvPr id="665" name="Google Shape;665;p53"/>
          <p:cNvSpPr/>
          <p:nvPr/>
        </p:nvSpPr>
        <p:spPr>
          <a:xfrm>
            <a:off x="407650" y="1033200"/>
            <a:ext cx="1223100" cy="33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sap"/>
              <a:ea typeface="Asap"/>
              <a:cs typeface="Asap"/>
              <a:sym typeface="Asap"/>
            </a:endParaRPr>
          </a:p>
        </p:txBody>
      </p:sp>
      <p:pic>
        <p:nvPicPr>
          <p:cNvPr id="666" name="Google Shape;666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450" y="1025500"/>
            <a:ext cx="4710149" cy="35139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p54"/>
          <p:cNvSpPr txBox="1"/>
          <p:nvPr>
            <p:ph type="title"/>
          </p:nvPr>
        </p:nvSpPr>
        <p:spPr>
          <a:xfrm>
            <a:off x="2391900" y="2251147"/>
            <a:ext cx="4360200" cy="9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</a:t>
            </a:r>
            <a:endParaRPr/>
          </a:p>
        </p:txBody>
      </p:sp>
      <p:sp>
        <p:nvSpPr>
          <p:cNvPr id="672" name="Google Shape;672;p54"/>
          <p:cNvSpPr txBox="1"/>
          <p:nvPr>
            <p:ph idx="2" type="title"/>
          </p:nvPr>
        </p:nvSpPr>
        <p:spPr>
          <a:xfrm>
            <a:off x="3933450" y="1482841"/>
            <a:ext cx="1277100" cy="76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673" name="Google Shape;673;p54"/>
          <p:cNvSpPr/>
          <p:nvPr/>
        </p:nvSpPr>
        <p:spPr>
          <a:xfrm flipH="1" rot="10800000">
            <a:off x="-495932" y="2474357"/>
            <a:ext cx="5521697" cy="5990293"/>
          </a:xfrm>
          <a:custGeom>
            <a:rect b="b" l="l" r="r" t="t"/>
            <a:pathLst>
              <a:path extrusionOk="0" h="99136" w="91381">
                <a:moveTo>
                  <a:pt x="77092" y="1"/>
                </a:moveTo>
                <a:cubicBezTo>
                  <a:pt x="75139" y="1"/>
                  <a:pt x="73192" y="742"/>
                  <a:pt x="71711" y="2223"/>
                </a:cubicBezTo>
                <a:lnTo>
                  <a:pt x="5191" y="68755"/>
                </a:lnTo>
                <a:cubicBezTo>
                  <a:pt x="1857" y="72065"/>
                  <a:pt x="0" y="76589"/>
                  <a:pt x="36" y="81292"/>
                </a:cubicBezTo>
                <a:cubicBezTo>
                  <a:pt x="48" y="86019"/>
                  <a:pt x="1941" y="90555"/>
                  <a:pt x="5298" y="93889"/>
                </a:cubicBezTo>
                <a:cubicBezTo>
                  <a:pt x="8800" y="97385"/>
                  <a:pt x="13392" y="99135"/>
                  <a:pt x="17968" y="99135"/>
                </a:cubicBezTo>
                <a:cubicBezTo>
                  <a:pt x="22494" y="99135"/>
                  <a:pt x="27005" y="97424"/>
                  <a:pt x="30432" y="93996"/>
                </a:cubicBezTo>
                <a:lnTo>
                  <a:pt x="32921" y="91508"/>
                </a:lnTo>
                <a:cubicBezTo>
                  <a:pt x="33111" y="91353"/>
                  <a:pt x="33302" y="91186"/>
                  <a:pt x="33480" y="90996"/>
                </a:cubicBezTo>
                <a:lnTo>
                  <a:pt x="88392" y="36084"/>
                </a:lnTo>
                <a:cubicBezTo>
                  <a:pt x="91381" y="33096"/>
                  <a:pt x="91369" y="28226"/>
                  <a:pt x="88344" y="25202"/>
                </a:cubicBezTo>
                <a:cubicBezTo>
                  <a:pt x="86829" y="23687"/>
                  <a:pt x="84844" y="22928"/>
                  <a:pt x="82865" y="22928"/>
                </a:cubicBezTo>
                <a:cubicBezTo>
                  <a:pt x="80909" y="22928"/>
                  <a:pt x="78959" y="23669"/>
                  <a:pt x="77474" y="25154"/>
                </a:cubicBezTo>
                <a:lnTo>
                  <a:pt x="19574" y="83054"/>
                </a:lnTo>
                <a:cubicBezTo>
                  <a:pt x="19090" y="83538"/>
                  <a:pt x="18452" y="83783"/>
                  <a:pt x="17813" y="83783"/>
                </a:cubicBezTo>
                <a:cubicBezTo>
                  <a:pt x="17210" y="83783"/>
                  <a:pt x="16607" y="83565"/>
                  <a:pt x="16133" y="83126"/>
                </a:cubicBezTo>
                <a:cubicBezTo>
                  <a:pt x="15657" y="82661"/>
                  <a:pt x="15383" y="82030"/>
                  <a:pt x="15371" y="81364"/>
                </a:cubicBezTo>
                <a:cubicBezTo>
                  <a:pt x="15371" y="80721"/>
                  <a:pt x="15621" y="80102"/>
                  <a:pt x="16085" y="79649"/>
                </a:cubicBezTo>
                <a:lnTo>
                  <a:pt x="82606" y="13129"/>
                </a:lnTo>
                <a:cubicBezTo>
                  <a:pt x="85582" y="10152"/>
                  <a:pt x="85570" y="5283"/>
                  <a:pt x="82558" y="2271"/>
                </a:cubicBezTo>
                <a:cubicBezTo>
                  <a:pt x="81044" y="757"/>
                  <a:pt x="79065" y="1"/>
                  <a:pt x="7709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4" name="Google Shape;674;p54"/>
          <p:cNvSpPr/>
          <p:nvPr/>
        </p:nvSpPr>
        <p:spPr>
          <a:xfrm flipH="1">
            <a:off x="5592903" y="-2586025"/>
            <a:ext cx="4300847" cy="4665836"/>
          </a:xfrm>
          <a:custGeom>
            <a:rect b="b" l="l" r="r" t="t"/>
            <a:pathLst>
              <a:path extrusionOk="0" h="99136" w="91381">
                <a:moveTo>
                  <a:pt x="77092" y="1"/>
                </a:moveTo>
                <a:cubicBezTo>
                  <a:pt x="75139" y="1"/>
                  <a:pt x="73192" y="742"/>
                  <a:pt x="71711" y="2223"/>
                </a:cubicBezTo>
                <a:lnTo>
                  <a:pt x="5191" y="68755"/>
                </a:lnTo>
                <a:cubicBezTo>
                  <a:pt x="1857" y="72065"/>
                  <a:pt x="0" y="76589"/>
                  <a:pt x="36" y="81292"/>
                </a:cubicBezTo>
                <a:cubicBezTo>
                  <a:pt x="48" y="86019"/>
                  <a:pt x="1941" y="90555"/>
                  <a:pt x="5298" y="93889"/>
                </a:cubicBezTo>
                <a:cubicBezTo>
                  <a:pt x="8800" y="97385"/>
                  <a:pt x="13392" y="99135"/>
                  <a:pt x="17968" y="99135"/>
                </a:cubicBezTo>
                <a:cubicBezTo>
                  <a:pt x="22494" y="99135"/>
                  <a:pt x="27005" y="97424"/>
                  <a:pt x="30432" y="93996"/>
                </a:cubicBezTo>
                <a:lnTo>
                  <a:pt x="32921" y="91508"/>
                </a:lnTo>
                <a:cubicBezTo>
                  <a:pt x="33111" y="91353"/>
                  <a:pt x="33302" y="91186"/>
                  <a:pt x="33480" y="90996"/>
                </a:cubicBezTo>
                <a:lnTo>
                  <a:pt x="88392" y="36084"/>
                </a:lnTo>
                <a:cubicBezTo>
                  <a:pt x="91381" y="33096"/>
                  <a:pt x="91369" y="28226"/>
                  <a:pt x="88344" y="25202"/>
                </a:cubicBezTo>
                <a:cubicBezTo>
                  <a:pt x="86829" y="23687"/>
                  <a:pt x="84844" y="22928"/>
                  <a:pt x="82865" y="22928"/>
                </a:cubicBezTo>
                <a:cubicBezTo>
                  <a:pt x="80909" y="22928"/>
                  <a:pt x="78959" y="23669"/>
                  <a:pt x="77474" y="25154"/>
                </a:cubicBezTo>
                <a:lnTo>
                  <a:pt x="19574" y="83054"/>
                </a:lnTo>
                <a:cubicBezTo>
                  <a:pt x="19090" y="83538"/>
                  <a:pt x="18452" y="83783"/>
                  <a:pt x="17813" y="83783"/>
                </a:cubicBezTo>
                <a:cubicBezTo>
                  <a:pt x="17210" y="83783"/>
                  <a:pt x="16607" y="83565"/>
                  <a:pt x="16133" y="83126"/>
                </a:cubicBezTo>
                <a:cubicBezTo>
                  <a:pt x="15657" y="82661"/>
                  <a:pt x="15383" y="82030"/>
                  <a:pt x="15371" y="81364"/>
                </a:cubicBezTo>
                <a:cubicBezTo>
                  <a:pt x="15371" y="80721"/>
                  <a:pt x="15621" y="80102"/>
                  <a:pt x="16085" y="79649"/>
                </a:cubicBezTo>
                <a:lnTo>
                  <a:pt x="82606" y="13129"/>
                </a:lnTo>
                <a:cubicBezTo>
                  <a:pt x="85582" y="10152"/>
                  <a:pt x="85570" y="5283"/>
                  <a:pt x="82558" y="2271"/>
                </a:cubicBezTo>
                <a:cubicBezTo>
                  <a:pt x="81044" y="757"/>
                  <a:pt x="79065" y="1"/>
                  <a:pt x="7709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5" name="Google Shape;675;p54"/>
          <p:cNvSpPr/>
          <p:nvPr/>
        </p:nvSpPr>
        <p:spPr>
          <a:xfrm flipH="1" rot="-2699667">
            <a:off x="5526086" y="-1823512"/>
            <a:ext cx="571556" cy="3625892"/>
          </a:xfrm>
          <a:custGeom>
            <a:rect b="b" l="l" r="r" t="t"/>
            <a:pathLst>
              <a:path extrusionOk="0" h="66319" w="10455">
                <a:moveTo>
                  <a:pt x="1" y="1"/>
                </a:moveTo>
                <a:lnTo>
                  <a:pt x="1" y="61091"/>
                </a:lnTo>
                <a:cubicBezTo>
                  <a:pt x="1" y="63985"/>
                  <a:pt x="2334" y="66318"/>
                  <a:pt x="5227" y="66318"/>
                </a:cubicBezTo>
                <a:cubicBezTo>
                  <a:pt x="8109" y="66318"/>
                  <a:pt x="10454" y="63973"/>
                  <a:pt x="10454" y="61091"/>
                </a:cubicBezTo>
                <a:lnTo>
                  <a:pt x="1045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p55"/>
          <p:cNvSpPr txBox="1"/>
          <p:nvPr>
            <p:ph type="title"/>
          </p:nvPr>
        </p:nvSpPr>
        <p:spPr>
          <a:xfrm>
            <a:off x="319450" y="460500"/>
            <a:ext cx="7880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Uni-Variate Linear Regression</a:t>
            </a:r>
            <a:endParaRPr/>
          </a:p>
        </p:txBody>
      </p:sp>
      <p:pic>
        <p:nvPicPr>
          <p:cNvPr id="681" name="Google Shape;681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450" y="1328100"/>
            <a:ext cx="5278225" cy="2742075"/>
          </a:xfrm>
          <a:prstGeom prst="rect">
            <a:avLst/>
          </a:prstGeom>
          <a:noFill/>
          <a:ln>
            <a:noFill/>
          </a:ln>
        </p:spPr>
      </p:pic>
      <p:sp>
        <p:nvSpPr>
          <p:cNvPr id="682" name="Google Shape;682;p55"/>
          <p:cNvSpPr txBox="1"/>
          <p:nvPr/>
        </p:nvSpPr>
        <p:spPr>
          <a:xfrm>
            <a:off x="5762375" y="2457638"/>
            <a:ext cx="3440700" cy="4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Global Sales vs NA Sales</a:t>
            </a:r>
            <a:endParaRPr sz="1200">
              <a:solidFill>
                <a:schemeClr val="dk1"/>
              </a:solidFill>
              <a:latin typeface="Asap"/>
              <a:ea typeface="Asap"/>
              <a:cs typeface="Asap"/>
              <a:sym typeface="Asap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sap"/>
              <a:ea typeface="Asap"/>
              <a:cs typeface="Asap"/>
              <a:sym typeface="Asap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Test Statistics:</a:t>
            </a:r>
            <a:endParaRPr sz="1200">
              <a:solidFill>
                <a:schemeClr val="dk1"/>
              </a:solidFill>
              <a:latin typeface="Asap"/>
              <a:ea typeface="Asap"/>
              <a:cs typeface="Asap"/>
              <a:sym typeface="Asap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ap"/>
              <a:buChar char="-"/>
            </a:pPr>
            <a:r>
              <a:rPr lang="en" sz="12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R^2: 0.837</a:t>
            </a:r>
            <a:endParaRPr sz="1200">
              <a:solidFill>
                <a:schemeClr val="dk1"/>
              </a:solidFill>
              <a:latin typeface="Asap"/>
              <a:ea typeface="Asap"/>
              <a:cs typeface="Asap"/>
              <a:sym typeface="Asap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56"/>
          <p:cNvSpPr txBox="1"/>
          <p:nvPr>
            <p:ph type="title"/>
          </p:nvPr>
        </p:nvSpPr>
        <p:spPr>
          <a:xfrm>
            <a:off x="319450" y="460500"/>
            <a:ext cx="7880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Multi-Variate Linear Regression</a:t>
            </a:r>
            <a:endParaRPr/>
          </a:p>
        </p:txBody>
      </p:sp>
      <p:sp>
        <p:nvSpPr>
          <p:cNvPr id="688" name="Google Shape;688;p56"/>
          <p:cNvSpPr txBox="1"/>
          <p:nvPr/>
        </p:nvSpPr>
        <p:spPr>
          <a:xfrm>
            <a:off x="5792300" y="2434138"/>
            <a:ext cx="3440700" cy="4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Global Sales vs [NA Sales, Genre, Platform]</a:t>
            </a:r>
            <a:endParaRPr sz="1200">
              <a:solidFill>
                <a:schemeClr val="dk1"/>
              </a:solidFill>
              <a:latin typeface="Asap"/>
              <a:ea typeface="Asap"/>
              <a:cs typeface="Asap"/>
              <a:sym typeface="Asap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Genre and platform are label encoded.</a:t>
            </a:r>
            <a:endParaRPr sz="1200">
              <a:solidFill>
                <a:schemeClr val="dk1"/>
              </a:solidFill>
              <a:latin typeface="Asap"/>
              <a:ea typeface="Asap"/>
              <a:cs typeface="Asap"/>
              <a:sym typeface="Asap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sap"/>
              <a:ea typeface="Asap"/>
              <a:cs typeface="Asap"/>
              <a:sym typeface="Asap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Test Statistics</a:t>
            </a:r>
            <a:endParaRPr sz="1200">
              <a:solidFill>
                <a:schemeClr val="dk1"/>
              </a:solidFill>
              <a:latin typeface="Asap"/>
              <a:ea typeface="Asap"/>
              <a:cs typeface="Asap"/>
              <a:sym typeface="Asap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ap"/>
              <a:buChar char="-"/>
            </a:pPr>
            <a:r>
              <a:rPr lang="en" sz="12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R^2: 0.837</a:t>
            </a:r>
            <a:endParaRPr sz="1200">
              <a:solidFill>
                <a:schemeClr val="dk1"/>
              </a:solidFill>
              <a:latin typeface="Asap"/>
              <a:ea typeface="Asap"/>
              <a:cs typeface="Asap"/>
              <a:sym typeface="Asap"/>
            </a:endParaRPr>
          </a:p>
        </p:txBody>
      </p:sp>
      <p:pic>
        <p:nvPicPr>
          <p:cNvPr id="689" name="Google Shape;689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450" y="1293300"/>
            <a:ext cx="5440675" cy="2828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39"/>
          <p:cNvSpPr txBox="1"/>
          <p:nvPr>
            <p:ph type="title"/>
          </p:nvPr>
        </p:nvSpPr>
        <p:spPr>
          <a:xfrm>
            <a:off x="1811100" y="2251150"/>
            <a:ext cx="5521800" cy="9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495" name="Google Shape;495;p39"/>
          <p:cNvSpPr txBox="1"/>
          <p:nvPr>
            <p:ph idx="2" type="title"/>
          </p:nvPr>
        </p:nvSpPr>
        <p:spPr>
          <a:xfrm>
            <a:off x="3933450" y="1482841"/>
            <a:ext cx="1277100" cy="76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96" name="Google Shape;496;p39"/>
          <p:cNvSpPr/>
          <p:nvPr/>
        </p:nvSpPr>
        <p:spPr>
          <a:xfrm flipH="1" rot="10800000">
            <a:off x="-495932" y="2474357"/>
            <a:ext cx="5521697" cy="5990293"/>
          </a:xfrm>
          <a:custGeom>
            <a:rect b="b" l="l" r="r" t="t"/>
            <a:pathLst>
              <a:path extrusionOk="0" h="99136" w="91381">
                <a:moveTo>
                  <a:pt x="77092" y="1"/>
                </a:moveTo>
                <a:cubicBezTo>
                  <a:pt x="75139" y="1"/>
                  <a:pt x="73192" y="742"/>
                  <a:pt x="71711" y="2223"/>
                </a:cubicBezTo>
                <a:lnTo>
                  <a:pt x="5191" y="68755"/>
                </a:lnTo>
                <a:cubicBezTo>
                  <a:pt x="1857" y="72065"/>
                  <a:pt x="0" y="76589"/>
                  <a:pt x="36" y="81292"/>
                </a:cubicBezTo>
                <a:cubicBezTo>
                  <a:pt x="48" y="86019"/>
                  <a:pt x="1941" y="90555"/>
                  <a:pt x="5298" y="93889"/>
                </a:cubicBezTo>
                <a:cubicBezTo>
                  <a:pt x="8800" y="97385"/>
                  <a:pt x="13392" y="99135"/>
                  <a:pt x="17968" y="99135"/>
                </a:cubicBezTo>
                <a:cubicBezTo>
                  <a:pt x="22494" y="99135"/>
                  <a:pt x="27005" y="97424"/>
                  <a:pt x="30432" y="93996"/>
                </a:cubicBezTo>
                <a:lnTo>
                  <a:pt x="32921" y="91508"/>
                </a:lnTo>
                <a:cubicBezTo>
                  <a:pt x="33111" y="91353"/>
                  <a:pt x="33302" y="91186"/>
                  <a:pt x="33480" y="90996"/>
                </a:cubicBezTo>
                <a:lnTo>
                  <a:pt x="88392" y="36084"/>
                </a:lnTo>
                <a:cubicBezTo>
                  <a:pt x="91381" y="33096"/>
                  <a:pt x="91369" y="28226"/>
                  <a:pt x="88344" y="25202"/>
                </a:cubicBezTo>
                <a:cubicBezTo>
                  <a:pt x="86829" y="23687"/>
                  <a:pt x="84844" y="22928"/>
                  <a:pt x="82865" y="22928"/>
                </a:cubicBezTo>
                <a:cubicBezTo>
                  <a:pt x="80909" y="22928"/>
                  <a:pt x="78959" y="23669"/>
                  <a:pt x="77474" y="25154"/>
                </a:cubicBezTo>
                <a:lnTo>
                  <a:pt x="19574" y="83054"/>
                </a:lnTo>
                <a:cubicBezTo>
                  <a:pt x="19090" y="83538"/>
                  <a:pt x="18452" y="83783"/>
                  <a:pt x="17813" y="83783"/>
                </a:cubicBezTo>
                <a:cubicBezTo>
                  <a:pt x="17210" y="83783"/>
                  <a:pt x="16607" y="83565"/>
                  <a:pt x="16133" y="83126"/>
                </a:cubicBezTo>
                <a:cubicBezTo>
                  <a:pt x="15657" y="82661"/>
                  <a:pt x="15383" y="82030"/>
                  <a:pt x="15371" y="81364"/>
                </a:cubicBezTo>
                <a:cubicBezTo>
                  <a:pt x="15371" y="80721"/>
                  <a:pt x="15621" y="80102"/>
                  <a:pt x="16085" y="79649"/>
                </a:cubicBezTo>
                <a:lnTo>
                  <a:pt x="82606" y="13129"/>
                </a:lnTo>
                <a:cubicBezTo>
                  <a:pt x="85582" y="10152"/>
                  <a:pt x="85570" y="5283"/>
                  <a:pt x="82558" y="2271"/>
                </a:cubicBezTo>
                <a:cubicBezTo>
                  <a:pt x="81044" y="757"/>
                  <a:pt x="79065" y="1"/>
                  <a:pt x="7709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7" name="Google Shape;497;p39"/>
          <p:cNvSpPr/>
          <p:nvPr/>
        </p:nvSpPr>
        <p:spPr>
          <a:xfrm flipH="1">
            <a:off x="5592903" y="-2586025"/>
            <a:ext cx="4300847" cy="4665836"/>
          </a:xfrm>
          <a:custGeom>
            <a:rect b="b" l="l" r="r" t="t"/>
            <a:pathLst>
              <a:path extrusionOk="0" h="99136" w="91381">
                <a:moveTo>
                  <a:pt x="77092" y="1"/>
                </a:moveTo>
                <a:cubicBezTo>
                  <a:pt x="75139" y="1"/>
                  <a:pt x="73192" y="742"/>
                  <a:pt x="71711" y="2223"/>
                </a:cubicBezTo>
                <a:lnTo>
                  <a:pt x="5191" y="68755"/>
                </a:lnTo>
                <a:cubicBezTo>
                  <a:pt x="1857" y="72065"/>
                  <a:pt x="0" y="76589"/>
                  <a:pt x="36" y="81292"/>
                </a:cubicBezTo>
                <a:cubicBezTo>
                  <a:pt x="48" y="86019"/>
                  <a:pt x="1941" y="90555"/>
                  <a:pt x="5298" y="93889"/>
                </a:cubicBezTo>
                <a:cubicBezTo>
                  <a:pt x="8800" y="97385"/>
                  <a:pt x="13392" y="99135"/>
                  <a:pt x="17968" y="99135"/>
                </a:cubicBezTo>
                <a:cubicBezTo>
                  <a:pt x="22494" y="99135"/>
                  <a:pt x="27005" y="97424"/>
                  <a:pt x="30432" y="93996"/>
                </a:cubicBezTo>
                <a:lnTo>
                  <a:pt x="32921" y="91508"/>
                </a:lnTo>
                <a:cubicBezTo>
                  <a:pt x="33111" y="91353"/>
                  <a:pt x="33302" y="91186"/>
                  <a:pt x="33480" y="90996"/>
                </a:cubicBezTo>
                <a:lnTo>
                  <a:pt x="88392" y="36084"/>
                </a:lnTo>
                <a:cubicBezTo>
                  <a:pt x="91381" y="33096"/>
                  <a:pt x="91369" y="28226"/>
                  <a:pt x="88344" y="25202"/>
                </a:cubicBezTo>
                <a:cubicBezTo>
                  <a:pt x="86829" y="23687"/>
                  <a:pt x="84844" y="22928"/>
                  <a:pt x="82865" y="22928"/>
                </a:cubicBezTo>
                <a:cubicBezTo>
                  <a:pt x="80909" y="22928"/>
                  <a:pt x="78959" y="23669"/>
                  <a:pt x="77474" y="25154"/>
                </a:cubicBezTo>
                <a:lnTo>
                  <a:pt x="19574" y="83054"/>
                </a:lnTo>
                <a:cubicBezTo>
                  <a:pt x="19090" y="83538"/>
                  <a:pt x="18452" y="83783"/>
                  <a:pt x="17813" y="83783"/>
                </a:cubicBezTo>
                <a:cubicBezTo>
                  <a:pt x="17210" y="83783"/>
                  <a:pt x="16607" y="83565"/>
                  <a:pt x="16133" y="83126"/>
                </a:cubicBezTo>
                <a:cubicBezTo>
                  <a:pt x="15657" y="82661"/>
                  <a:pt x="15383" y="82030"/>
                  <a:pt x="15371" y="81364"/>
                </a:cubicBezTo>
                <a:cubicBezTo>
                  <a:pt x="15371" y="80721"/>
                  <a:pt x="15621" y="80102"/>
                  <a:pt x="16085" y="79649"/>
                </a:cubicBezTo>
                <a:lnTo>
                  <a:pt x="82606" y="13129"/>
                </a:lnTo>
                <a:cubicBezTo>
                  <a:pt x="85582" y="10152"/>
                  <a:pt x="85570" y="5283"/>
                  <a:pt x="82558" y="2271"/>
                </a:cubicBezTo>
                <a:cubicBezTo>
                  <a:pt x="81044" y="757"/>
                  <a:pt x="79065" y="1"/>
                  <a:pt x="7709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8" name="Google Shape;498;p39"/>
          <p:cNvSpPr/>
          <p:nvPr/>
        </p:nvSpPr>
        <p:spPr>
          <a:xfrm flipH="1" rot="-2699667">
            <a:off x="5526086" y="-1823512"/>
            <a:ext cx="571556" cy="3625892"/>
          </a:xfrm>
          <a:custGeom>
            <a:rect b="b" l="l" r="r" t="t"/>
            <a:pathLst>
              <a:path extrusionOk="0" h="66319" w="10455">
                <a:moveTo>
                  <a:pt x="1" y="1"/>
                </a:moveTo>
                <a:lnTo>
                  <a:pt x="1" y="61091"/>
                </a:lnTo>
                <a:cubicBezTo>
                  <a:pt x="1" y="63985"/>
                  <a:pt x="2334" y="66318"/>
                  <a:pt x="5227" y="66318"/>
                </a:cubicBezTo>
                <a:cubicBezTo>
                  <a:pt x="8109" y="66318"/>
                  <a:pt x="10454" y="63973"/>
                  <a:pt x="10454" y="61091"/>
                </a:cubicBezTo>
                <a:lnTo>
                  <a:pt x="1045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p57"/>
          <p:cNvSpPr txBox="1"/>
          <p:nvPr>
            <p:ph type="title"/>
          </p:nvPr>
        </p:nvSpPr>
        <p:spPr>
          <a:xfrm>
            <a:off x="319450" y="460500"/>
            <a:ext cx="7880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Multi-Variate Linear Regression</a:t>
            </a:r>
            <a:endParaRPr/>
          </a:p>
        </p:txBody>
      </p:sp>
      <p:sp>
        <p:nvSpPr>
          <p:cNvPr id="695" name="Google Shape;695;p57"/>
          <p:cNvSpPr txBox="1"/>
          <p:nvPr/>
        </p:nvSpPr>
        <p:spPr>
          <a:xfrm>
            <a:off x="5792300" y="2434138"/>
            <a:ext cx="3440700" cy="4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Global Sales vs [NA Sales, Genre, Platform]</a:t>
            </a:r>
            <a:endParaRPr sz="1200">
              <a:solidFill>
                <a:schemeClr val="dk1"/>
              </a:solidFill>
              <a:latin typeface="Asap"/>
              <a:ea typeface="Asap"/>
              <a:cs typeface="Asap"/>
              <a:sym typeface="Asap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Genre and platform are label encoded.</a:t>
            </a:r>
            <a:endParaRPr sz="1200">
              <a:solidFill>
                <a:schemeClr val="dk1"/>
              </a:solidFill>
              <a:latin typeface="Asap"/>
              <a:ea typeface="Asap"/>
              <a:cs typeface="Asap"/>
              <a:sym typeface="Asap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sap"/>
              <a:ea typeface="Asap"/>
              <a:cs typeface="Asap"/>
              <a:sym typeface="Asap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Test Statistics</a:t>
            </a:r>
            <a:endParaRPr sz="1200">
              <a:solidFill>
                <a:schemeClr val="dk1"/>
              </a:solidFill>
              <a:latin typeface="Asap"/>
              <a:ea typeface="Asap"/>
              <a:cs typeface="Asap"/>
              <a:sym typeface="Asap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ap"/>
              <a:buChar char="-"/>
            </a:pPr>
            <a:r>
              <a:rPr lang="en" sz="12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R^2: 0.837</a:t>
            </a:r>
            <a:endParaRPr sz="1200">
              <a:solidFill>
                <a:schemeClr val="dk1"/>
              </a:solidFill>
              <a:latin typeface="Asap"/>
              <a:ea typeface="Asap"/>
              <a:cs typeface="Asap"/>
              <a:sym typeface="Asap"/>
            </a:endParaRPr>
          </a:p>
        </p:txBody>
      </p:sp>
      <p:pic>
        <p:nvPicPr>
          <p:cNvPr id="696" name="Google Shape;696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450" y="1293300"/>
            <a:ext cx="5440675" cy="2828649"/>
          </a:xfrm>
          <a:prstGeom prst="rect">
            <a:avLst/>
          </a:prstGeom>
          <a:noFill/>
          <a:ln>
            <a:noFill/>
          </a:ln>
        </p:spPr>
      </p:pic>
      <p:sp>
        <p:nvSpPr>
          <p:cNvPr id="697" name="Google Shape;697;p57"/>
          <p:cNvSpPr txBox="1"/>
          <p:nvPr/>
        </p:nvSpPr>
        <p:spPr>
          <a:xfrm>
            <a:off x="5792300" y="3140313"/>
            <a:ext cx="3440700" cy="4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6B65"/>
                </a:solidFill>
                <a:latin typeface="Asap"/>
                <a:ea typeface="Asap"/>
                <a:cs typeface="Asap"/>
                <a:sym typeface="Asap"/>
              </a:rPr>
              <a:t>vs 0.837: </a:t>
            </a:r>
            <a:endParaRPr sz="1200">
              <a:solidFill>
                <a:srgbClr val="FF6B65"/>
              </a:solidFill>
              <a:latin typeface="Asap"/>
              <a:ea typeface="Asap"/>
              <a:cs typeface="Asap"/>
              <a:sym typeface="Asap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F6B65"/>
              </a:buClr>
              <a:buSzPts val="1200"/>
              <a:buFont typeface="Asap"/>
              <a:buChar char="-"/>
            </a:pPr>
            <a:r>
              <a:rPr lang="en" sz="1200">
                <a:solidFill>
                  <a:srgbClr val="FF6B65"/>
                </a:solidFill>
                <a:latin typeface="Asap"/>
                <a:ea typeface="Asap"/>
                <a:cs typeface="Asap"/>
                <a:sym typeface="Asap"/>
              </a:rPr>
              <a:t>Negligible improvement. Why?</a:t>
            </a:r>
            <a:endParaRPr sz="1200">
              <a:solidFill>
                <a:srgbClr val="FF6B65"/>
              </a:solidFill>
              <a:latin typeface="Asap"/>
              <a:ea typeface="Asap"/>
              <a:cs typeface="Asap"/>
              <a:sym typeface="Asap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58"/>
          <p:cNvSpPr txBox="1"/>
          <p:nvPr>
            <p:ph type="title"/>
          </p:nvPr>
        </p:nvSpPr>
        <p:spPr>
          <a:xfrm>
            <a:off x="319450" y="460500"/>
            <a:ext cx="7880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Encoding Methods</a:t>
            </a:r>
            <a:endParaRPr/>
          </a:p>
        </p:txBody>
      </p:sp>
      <p:sp>
        <p:nvSpPr>
          <p:cNvPr id="703" name="Google Shape;703;p58"/>
          <p:cNvSpPr txBox="1"/>
          <p:nvPr/>
        </p:nvSpPr>
        <p:spPr>
          <a:xfrm>
            <a:off x="319450" y="1082900"/>
            <a:ext cx="5189700" cy="4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Label Encoding vs One-hot Encoding for categorical variables</a:t>
            </a:r>
            <a:endParaRPr sz="1200">
              <a:solidFill>
                <a:schemeClr val="dk1"/>
              </a:solidFill>
              <a:latin typeface="Asap"/>
              <a:ea typeface="Asap"/>
              <a:cs typeface="Asap"/>
              <a:sym typeface="Asap"/>
            </a:endParaRPr>
          </a:p>
        </p:txBody>
      </p:sp>
      <p:pic>
        <p:nvPicPr>
          <p:cNvPr id="704" name="Google Shape;704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050" y="1851625"/>
            <a:ext cx="1900200" cy="206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5" name="Google Shape;705;p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91200" y="1851638"/>
            <a:ext cx="1651877" cy="206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9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p59"/>
          <p:cNvSpPr txBox="1"/>
          <p:nvPr>
            <p:ph type="title"/>
          </p:nvPr>
        </p:nvSpPr>
        <p:spPr>
          <a:xfrm>
            <a:off x="319450" y="460500"/>
            <a:ext cx="7880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Encoding Methods</a:t>
            </a:r>
            <a:endParaRPr/>
          </a:p>
        </p:txBody>
      </p:sp>
      <p:sp>
        <p:nvSpPr>
          <p:cNvPr id="711" name="Google Shape;711;p59"/>
          <p:cNvSpPr txBox="1"/>
          <p:nvPr/>
        </p:nvSpPr>
        <p:spPr>
          <a:xfrm>
            <a:off x="319450" y="1082900"/>
            <a:ext cx="5189700" cy="4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Label Encoding vs One-hot Encoding for categorical variables</a:t>
            </a:r>
            <a:endParaRPr sz="1200">
              <a:solidFill>
                <a:schemeClr val="dk1"/>
              </a:solidFill>
              <a:latin typeface="Asap"/>
              <a:ea typeface="Asap"/>
              <a:cs typeface="Asap"/>
              <a:sym typeface="Asap"/>
            </a:endParaRPr>
          </a:p>
        </p:txBody>
      </p:sp>
      <p:pic>
        <p:nvPicPr>
          <p:cNvPr id="712" name="Google Shape;712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050" y="1851625"/>
            <a:ext cx="1900200" cy="206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3" name="Google Shape;713;p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91200" y="1851638"/>
            <a:ext cx="1651877" cy="2063800"/>
          </a:xfrm>
          <a:prstGeom prst="rect">
            <a:avLst/>
          </a:prstGeom>
          <a:noFill/>
          <a:ln>
            <a:noFill/>
          </a:ln>
        </p:spPr>
      </p:pic>
      <p:sp>
        <p:nvSpPr>
          <p:cNvPr id="714" name="Google Shape;714;p59"/>
          <p:cNvSpPr txBox="1"/>
          <p:nvPr/>
        </p:nvSpPr>
        <p:spPr>
          <a:xfrm>
            <a:off x="4049750" y="2223920"/>
            <a:ext cx="3150300" cy="27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Why is this a problem (in this case)?</a:t>
            </a:r>
            <a:endParaRPr sz="1200">
              <a:solidFill>
                <a:schemeClr val="dk1"/>
              </a:solidFill>
              <a:latin typeface="Asap"/>
              <a:ea typeface="Asap"/>
              <a:cs typeface="Asap"/>
              <a:sym typeface="Asap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sap"/>
              <a:ea typeface="Asap"/>
              <a:cs typeface="Asap"/>
              <a:sym typeface="Asap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Is ‘Sports’ a stronger genre than ‘Puzzle’?</a:t>
            </a:r>
            <a:endParaRPr sz="1200">
              <a:solidFill>
                <a:schemeClr val="dk1"/>
              </a:solidFill>
              <a:latin typeface="Asap"/>
              <a:ea typeface="Asap"/>
              <a:cs typeface="Asap"/>
              <a:sym typeface="Asap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Is ‘PS2’ a stronger platform than ‘NES’?</a:t>
            </a:r>
            <a:endParaRPr sz="1200">
              <a:solidFill>
                <a:schemeClr val="dk1"/>
              </a:solidFill>
              <a:latin typeface="Asap"/>
              <a:ea typeface="Asap"/>
              <a:cs typeface="Asap"/>
              <a:sym typeface="Asap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sap"/>
              <a:ea typeface="Asap"/>
              <a:cs typeface="Asap"/>
              <a:sym typeface="Asap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There is no ordinal relationship between categories.</a:t>
            </a:r>
            <a:endParaRPr sz="1200">
              <a:solidFill>
                <a:schemeClr val="dk1"/>
              </a:solidFill>
              <a:latin typeface="Asap"/>
              <a:ea typeface="Asap"/>
              <a:cs typeface="Asap"/>
              <a:sym typeface="Asap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8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p60"/>
          <p:cNvSpPr txBox="1"/>
          <p:nvPr>
            <p:ph type="title"/>
          </p:nvPr>
        </p:nvSpPr>
        <p:spPr>
          <a:xfrm>
            <a:off x="319450" y="460500"/>
            <a:ext cx="7880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Encoding Methods</a:t>
            </a:r>
            <a:endParaRPr/>
          </a:p>
        </p:txBody>
      </p:sp>
      <p:sp>
        <p:nvSpPr>
          <p:cNvPr id="720" name="Google Shape;720;p60"/>
          <p:cNvSpPr txBox="1"/>
          <p:nvPr/>
        </p:nvSpPr>
        <p:spPr>
          <a:xfrm>
            <a:off x="319450" y="1082900"/>
            <a:ext cx="5189700" cy="4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Label Encoding vs One-hot Encoding for categorical variables</a:t>
            </a:r>
            <a:endParaRPr sz="1200">
              <a:solidFill>
                <a:schemeClr val="dk1"/>
              </a:solidFill>
              <a:latin typeface="Asap"/>
              <a:ea typeface="Asap"/>
              <a:cs typeface="Asap"/>
              <a:sym typeface="Asap"/>
            </a:endParaRPr>
          </a:p>
        </p:txBody>
      </p:sp>
      <p:pic>
        <p:nvPicPr>
          <p:cNvPr id="721" name="Google Shape;721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050" y="1851625"/>
            <a:ext cx="1900200" cy="206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2" name="Google Shape;722;p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91200" y="1851638"/>
            <a:ext cx="1651877" cy="2063800"/>
          </a:xfrm>
          <a:prstGeom prst="rect">
            <a:avLst/>
          </a:prstGeom>
          <a:noFill/>
          <a:ln>
            <a:noFill/>
          </a:ln>
        </p:spPr>
      </p:pic>
      <p:sp>
        <p:nvSpPr>
          <p:cNvPr id="723" name="Google Shape;723;p60"/>
          <p:cNvSpPr txBox="1"/>
          <p:nvPr/>
        </p:nvSpPr>
        <p:spPr>
          <a:xfrm>
            <a:off x="4049750" y="2223920"/>
            <a:ext cx="3150300" cy="27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Why is this a problem (in this case)?</a:t>
            </a:r>
            <a:endParaRPr sz="1200">
              <a:solidFill>
                <a:schemeClr val="dk1"/>
              </a:solidFill>
              <a:latin typeface="Asap"/>
              <a:ea typeface="Asap"/>
              <a:cs typeface="Asap"/>
              <a:sym typeface="Asap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sap"/>
              <a:ea typeface="Asap"/>
              <a:cs typeface="Asap"/>
              <a:sym typeface="Asap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Is ‘Sports’ a stronger genre than ‘Puzzle’?</a:t>
            </a:r>
            <a:endParaRPr sz="1200">
              <a:solidFill>
                <a:schemeClr val="dk1"/>
              </a:solidFill>
              <a:latin typeface="Asap"/>
              <a:ea typeface="Asap"/>
              <a:cs typeface="Asap"/>
              <a:sym typeface="Asap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Is ‘PS2’ a stronger platform than ‘NES’?</a:t>
            </a:r>
            <a:endParaRPr sz="1200">
              <a:solidFill>
                <a:schemeClr val="dk1"/>
              </a:solidFill>
              <a:latin typeface="Asap"/>
              <a:ea typeface="Asap"/>
              <a:cs typeface="Asap"/>
              <a:sym typeface="Asap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sap"/>
              <a:ea typeface="Asap"/>
              <a:cs typeface="Asap"/>
              <a:sym typeface="Asap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There is no ordinal relationship between categories.</a:t>
            </a:r>
            <a:endParaRPr sz="1200">
              <a:solidFill>
                <a:schemeClr val="dk1"/>
              </a:solidFill>
              <a:latin typeface="Asap"/>
              <a:ea typeface="Asap"/>
              <a:cs typeface="Asap"/>
              <a:sym typeface="Asap"/>
            </a:endParaRPr>
          </a:p>
        </p:txBody>
      </p:sp>
      <p:pic>
        <p:nvPicPr>
          <p:cNvPr id="724" name="Google Shape;724;p6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43151" y="3284519"/>
            <a:ext cx="2141224" cy="136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p61"/>
          <p:cNvSpPr txBox="1"/>
          <p:nvPr>
            <p:ph type="title"/>
          </p:nvPr>
        </p:nvSpPr>
        <p:spPr>
          <a:xfrm>
            <a:off x="319450" y="460500"/>
            <a:ext cx="7880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Encoding Methods</a:t>
            </a:r>
            <a:endParaRPr/>
          </a:p>
        </p:txBody>
      </p:sp>
      <p:sp>
        <p:nvSpPr>
          <p:cNvPr id="730" name="Google Shape;730;p61"/>
          <p:cNvSpPr txBox="1"/>
          <p:nvPr/>
        </p:nvSpPr>
        <p:spPr>
          <a:xfrm>
            <a:off x="319450" y="1082900"/>
            <a:ext cx="5189700" cy="4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Label Encoding vs One-hot Encoding for categorical variables</a:t>
            </a:r>
            <a:endParaRPr sz="1200">
              <a:solidFill>
                <a:schemeClr val="dk1"/>
              </a:solidFill>
              <a:latin typeface="Asap"/>
              <a:ea typeface="Asap"/>
              <a:cs typeface="Asap"/>
              <a:sym typeface="Asap"/>
            </a:endParaRPr>
          </a:p>
        </p:txBody>
      </p:sp>
      <p:pic>
        <p:nvPicPr>
          <p:cNvPr id="731" name="Google Shape;731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050" y="1851625"/>
            <a:ext cx="1900200" cy="206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2" name="Google Shape;732;p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66025" y="2664038"/>
            <a:ext cx="4502126" cy="1856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33" name="Google Shape;733;p6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91200" y="1851638"/>
            <a:ext cx="1651877" cy="206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4" name="Google Shape;734;p6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85500" y="685100"/>
            <a:ext cx="2703024" cy="175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8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62"/>
          <p:cNvSpPr txBox="1"/>
          <p:nvPr>
            <p:ph type="title"/>
          </p:nvPr>
        </p:nvSpPr>
        <p:spPr>
          <a:xfrm>
            <a:off x="319450" y="460500"/>
            <a:ext cx="7880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Multi-Variate Linear Regression</a:t>
            </a:r>
            <a:endParaRPr/>
          </a:p>
        </p:txBody>
      </p:sp>
      <p:sp>
        <p:nvSpPr>
          <p:cNvPr id="740" name="Google Shape;740;p62"/>
          <p:cNvSpPr txBox="1"/>
          <p:nvPr/>
        </p:nvSpPr>
        <p:spPr>
          <a:xfrm>
            <a:off x="5792300" y="2434138"/>
            <a:ext cx="3440700" cy="4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Global Sales vs [NA Sales, Genre, Platform]</a:t>
            </a:r>
            <a:endParaRPr sz="1200">
              <a:solidFill>
                <a:schemeClr val="dk1"/>
              </a:solidFill>
              <a:latin typeface="Asap"/>
              <a:ea typeface="Asap"/>
              <a:cs typeface="Asap"/>
              <a:sym typeface="Asap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Genre and platform are one-hot encoded.</a:t>
            </a:r>
            <a:endParaRPr sz="1200">
              <a:solidFill>
                <a:schemeClr val="dk1"/>
              </a:solidFill>
              <a:latin typeface="Asap"/>
              <a:ea typeface="Asap"/>
              <a:cs typeface="Asap"/>
              <a:sym typeface="Asap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sap"/>
              <a:ea typeface="Asap"/>
              <a:cs typeface="Asap"/>
              <a:sym typeface="Asap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Test Statistics</a:t>
            </a:r>
            <a:endParaRPr sz="1200">
              <a:solidFill>
                <a:schemeClr val="dk1"/>
              </a:solidFill>
              <a:latin typeface="Asap"/>
              <a:ea typeface="Asap"/>
              <a:cs typeface="Asap"/>
              <a:sym typeface="Asap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ap"/>
              <a:buChar char="-"/>
            </a:pPr>
            <a:r>
              <a:rPr lang="en" sz="12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R^2: 0.842</a:t>
            </a:r>
            <a:endParaRPr sz="1200">
              <a:solidFill>
                <a:schemeClr val="dk1"/>
              </a:solidFill>
              <a:latin typeface="Asap"/>
              <a:ea typeface="Asap"/>
              <a:cs typeface="Asap"/>
              <a:sym typeface="Asap"/>
            </a:endParaRPr>
          </a:p>
        </p:txBody>
      </p:sp>
      <p:pic>
        <p:nvPicPr>
          <p:cNvPr id="741" name="Google Shape;741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450" y="1249150"/>
            <a:ext cx="5411150" cy="2813301"/>
          </a:xfrm>
          <a:prstGeom prst="rect">
            <a:avLst/>
          </a:prstGeom>
          <a:noFill/>
          <a:ln>
            <a:noFill/>
          </a:ln>
        </p:spPr>
      </p:pic>
      <p:sp>
        <p:nvSpPr>
          <p:cNvPr id="742" name="Google Shape;742;p62"/>
          <p:cNvSpPr txBox="1"/>
          <p:nvPr/>
        </p:nvSpPr>
        <p:spPr>
          <a:xfrm>
            <a:off x="5792300" y="3140313"/>
            <a:ext cx="3440700" cy="4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6B65"/>
                </a:solidFill>
                <a:latin typeface="Asap"/>
                <a:ea typeface="Asap"/>
                <a:cs typeface="Asap"/>
                <a:sym typeface="Asap"/>
              </a:rPr>
              <a:t>vs 0.837: </a:t>
            </a:r>
            <a:endParaRPr sz="1200">
              <a:solidFill>
                <a:srgbClr val="FF6B65"/>
              </a:solidFill>
              <a:latin typeface="Asap"/>
              <a:ea typeface="Asap"/>
              <a:cs typeface="Asap"/>
              <a:sym typeface="Asap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F6B65"/>
              </a:buClr>
              <a:buSzPts val="1200"/>
              <a:buFont typeface="Asap"/>
              <a:buChar char="-"/>
            </a:pPr>
            <a:r>
              <a:rPr lang="en" sz="1200">
                <a:solidFill>
                  <a:srgbClr val="FF6B65"/>
                </a:solidFill>
                <a:latin typeface="Asap"/>
                <a:ea typeface="Asap"/>
                <a:cs typeface="Asap"/>
                <a:sym typeface="Asap"/>
              </a:rPr>
              <a:t>Very slight improvement. Why?</a:t>
            </a:r>
            <a:endParaRPr sz="1200">
              <a:solidFill>
                <a:srgbClr val="FF6B65"/>
              </a:solidFill>
              <a:latin typeface="Asap"/>
              <a:ea typeface="Asap"/>
              <a:cs typeface="Asap"/>
              <a:sym typeface="Asap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6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p63"/>
          <p:cNvSpPr txBox="1"/>
          <p:nvPr>
            <p:ph type="title"/>
          </p:nvPr>
        </p:nvSpPr>
        <p:spPr>
          <a:xfrm>
            <a:off x="319450" y="460500"/>
            <a:ext cx="7880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Multi-Variate Linear Regression</a:t>
            </a:r>
            <a:endParaRPr/>
          </a:p>
        </p:txBody>
      </p:sp>
      <p:sp>
        <p:nvSpPr>
          <p:cNvPr id="748" name="Google Shape;748;p63"/>
          <p:cNvSpPr txBox="1"/>
          <p:nvPr/>
        </p:nvSpPr>
        <p:spPr>
          <a:xfrm>
            <a:off x="5792300" y="2434138"/>
            <a:ext cx="3440700" cy="4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Global Sales vs [</a:t>
            </a:r>
            <a:r>
              <a:rPr lang="en" sz="1200">
                <a:solidFill>
                  <a:srgbClr val="FF6B65"/>
                </a:solidFill>
                <a:latin typeface="Asap"/>
                <a:ea typeface="Asap"/>
                <a:cs typeface="Asap"/>
                <a:sym typeface="Asap"/>
              </a:rPr>
              <a:t>Genre, Platform</a:t>
            </a:r>
            <a:r>
              <a:rPr lang="en" sz="12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]</a:t>
            </a:r>
            <a:endParaRPr sz="1200">
              <a:solidFill>
                <a:schemeClr val="dk1"/>
              </a:solidFill>
              <a:latin typeface="Asap"/>
              <a:ea typeface="Asap"/>
              <a:cs typeface="Asap"/>
              <a:sym typeface="Asap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Genre and platform are one-hot encoded.</a:t>
            </a:r>
            <a:endParaRPr sz="1200">
              <a:solidFill>
                <a:schemeClr val="dk1"/>
              </a:solidFill>
              <a:latin typeface="Asap"/>
              <a:ea typeface="Asap"/>
              <a:cs typeface="Asap"/>
              <a:sym typeface="Asap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sap"/>
              <a:ea typeface="Asap"/>
              <a:cs typeface="Asap"/>
              <a:sym typeface="Asap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Test Statistics</a:t>
            </a:r>
            <a:endParaRPr sz="1200">
              <a:solidFill>
                <a:schemeClr val="dk1"/>
              </a:solidFill>
              <a:latin typeface="Asap"/>
              <a:ea typeface="Asap"/>
              <a:cs typeface="Asap"/>
              <a:sym typeface="Asap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ap"/>
              <a:buChar char="-"/>
            </a:pPr>
            <a:r>
              <a:rPr lang="en" sz="12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R^2: </a:t>
            </a:r>
            <a:r>
              <a:rPr lang="en" sz="1200">
                <a:solidFill>
                  <a:srgbClr val="FF6B65"/>
                </a:solidFill>
                <a:latin typeface="Asap"/>
                <a:ea typeface="Asap"/>
                <a:cs typeface="Asap"/>
                <a:sym typeface="Asap"/>
              </a:rPr>
              <a:t>0.0662</a:t>
            </a:r>
            <a:endParaRPr sz="1200">
              <a:solidFill>
                <a:srgbClr val="FF6B65"/>
              </a:solidFill>
              <a:latin typeface="Asap"/>
              <a:ea typeface="Asap"/>
              <a:cs typeface="Asap"/>
              <a:sym typeface="Asap"/>
            </a:endParaRPr>
          </a:p>
        </p:txBody>
      </p:sp>
      <p:pic>
        <p:nvPicPr>
          <p:cNvPr id="749" name="Google Shape;749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450" y="1249150"/>
            <a:ext cx="5487502" cy="28529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3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p64"/>
          <p:cNvSpPr txBox="1"/>
          <p:nvPr>
            <p:ph type="title"/>
          </p:nvPr>
        </p:nvSpPr>
        <p:spPr>
          <a:xfrm>
            <a:off x="319450" y="460500"/>
            <a:ext cx="7880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Multi-Variate Linear Regression</a:t>
            </a:r>
            <a:endParaRPr/>
          </a:p>
        </p:txBody>
      </p:sp>
      <p:sp>
        <p:nvSpPr>
          <p:cNvPr id="755" name="Google Shape;755;p64"/>
          <p:cNvSpPr txBox="1"/>
          <p:nvPr/>
        </p:nvSpPr>
        <p:spPr>
          <a:xfrm>
            <a:off x="5792300" y="2434138"/>
            <a:ext cx="3440700" cy="4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Global Sales vs [</a:t>
            </a:r>
            <a:r>
              <a:rPr lang="en" sz="1200">
                <a:solidFill>
                  <a:srgbClr val="FF6B65"/>
                </a:solidFill>
                <a:latin typeface="Asap"/>
                <a:ea typeface="Asap"/>
                <a:cs typeface="Asap"/>
                <a:sym typeface="Asap"/>
              </a:rPr>
              <a:t>Genre, Platform</a:t>
            </a:r>
            <a:r>
              <a:rPr lang="en" sz="12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]</a:t>
            </a:r>
            <a:endParaRPr sz="1200">
              <a:solidFill>
                <a:schemeClr val="dk1"/>
              </a:solidFill>
              <a:latin typeface="Asap"/>
              <a:ea typeface="Asap"/>
              <a:cs typeface="Asap"/>
              <a:sym typeface="Asap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Genre and platform are one-hot encoded.</a:t>
            </a:r>
            <a:endParaRPr sz="1200">
              <a:solidFill>
                <a:schemeClr val="dk1"/>
              </a:solidFill>
              <a:latin typeface="Asap"/>
              <a:ea typeface="Asap"/>
              <a:cs typeface="Asap"/>
              <a:sym typeface="Asap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sap"/>
              <a:ea typeface="Asap"/>
              <a:cs typeface="Asap"/>
              <a:sym typeface="Asap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Test Statistics</a:t>
            </a:r>
            <a:endParaRPr sz="1200">
              <a:solidFill>
                <a:schemeClr val="dk1"/>
              </a:solidFill>
              <a:latin typeface="Asap"/>
              <a:ea typeface="Asap"/>
              <a:cs typeface="Asap"/>
              <a:sym typeface="Asap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ap"/>
              <a:buChar char="-"/>
            </a:pPr>
            <a:r>
              <a:rPr lang="en" sz="12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R^2: </a:t>
            </a:r>
            <a:r>
              <a:rPr lang="en" sz="1200">
                <a:solidFill>
                  <a:srgbClr val="FF6B65"/>
                </a:solidFill>
                <a:latin typeface="Asap"/>
                <a:ea typeface="Asap"/>
                <a:cs typeface="Asap"/>
                <a:sym typeface="Asap"/>
              </a:rPr>
              <a:t>0.0662</a:t>
            </a:r>
            <a:endParaRPr sz="1200">
              <a:solidFill>
                <a:srgbClr val="FF6B65"/>
              </a:solidFill>
              <a:latin typeface="Asap"/>
              <a:ea typeface="Asap"/>
              <a:cs typeface="Asap"/>
              <a:sym typeface="Asap"/>
            </a:endParaRPr>
          </a:p>
        </p:txBody>
      </p:sp>
      <p:pic>
        <p:nvPicPr>
          <p:cNvPr id="756" name="Google Shape;756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450" y="1249150"/>
            <a:ext cx="5487502" cy="2852997"/>
          </a:xfrm>
          <a:prstGeom prst="rect">
            <a:avLst/>
          </a:prstGeom>
          <a:noFill/>
          <a:ln>
            <a:noFill/>
          </a:ln>
        </p:spPr>
      </p:pic>
      <p:sp>
        <p:nvSpPr>
          <p:cNvPr id="757" name="Google Shape;757;p64"/>
          <p:cNvSpPr txBox="1"/>
          <p:nvPr/>
        </p:nvSpPr>
        <p:spPr>
          <a:xfrm>
            <a:off x="5792300" y="3140313"/>
            <a:ext cx="3440700" cy="4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6B65"/>
                </a:solidFill>
                <a:latin typeface="Asap"/>
                <a:ea typeface="Asap"/>
                <a:cs typeface="Asap"/>
                <a:sym typeface="Asap"/>
              </a:rPr>
              <a:t>Very weak relationship here.</a:t>
            </a:r>
            <a:endParaRPr sz="1200">
              <a:solidFill>
                <a:srgbClr val="FF6B65"/>
              </a:solidFill>
              <a:latin typeface="Asap"/>
              <a:ea typeface="Asap"/>
              <a:cs typeface="Asap"/>
              <a:sym typeface="Asap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p65"/>
          <p:cNvSpPr txBox="1"/>
          <p:nvPr>
            <p:ph type="title"/>
          </p:nvPr>
        </p:nvSpPr>
        <p:spPr>
          <a:xfrm>
            <a:off x="2391900" y="2251147"/>
            <a:ext cx="4360200" cy="9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763" name="Google Shape;763;p65"/>
          <p:cNvSpPr txBox="1"/>
          <p:nvPr>
            <p:ph idx="2" type="title"/>
          </p:nvPr>
        </p:nvSpPr>
        <p:spPr>
          <a:xfrm>
            <a:off x="3933450" y="1482841"/>
            <a:ext cx="1277100" cy="76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764" name="Google Shape;764;p65"/>
          <p:cNvSpPr/>
          <p:nvPr/>
        </p:nvSpPr>
        <p:spPr>
          <a:xfrm flipH="1" rot="10800000">
            <a:off x="-495932" y="2474357"/>
            <a:ext cx="5521697" cy="5990293"/>
          </a:xfrm>
          <a:custGeom>
            <a:rect b="b" l="l" r="r" t="t"/>
            <a:pathLst>
              <a:path extrusionOk="0" h="99136" w="91381">
                <a:moveTo>
                  <a:pt x="77092" y="1"/>
                </a:moveTo>
                <a:cubicBezTo>
                  <a:pt x="75139" y="1"/>
                  <a:pt x="73192" y="742"/>
                  <a:pt x="71711" y="2223"/>
                </a:cubicBezTo>
                <a:lnTo>
                  <a:pt x="5191" y="68755"/>
                </a:lnTo>
                <a:cubicBezTo>
                  <a:pt x="1857" y="72065"/>
                  <a:pt x="0" y="76589"/>
                  <a:pt x="36" y="81292"/>
                </a:cubicBezTo>
                <a:cubicBezTo>
                  <a:pt x="48" y="86019"/>
                  <a:pt x="1941" y="90555"/>
                  <a:pt x="5298" y="93889"/>
                </a:cubicBezTo>
                <a:cubicBezTo>
                  <a:pt x="8800" y="97385"/>
                  <a:pt x="13392" y="99135"/>
                  <a:pt x="17968" y="99135"/>
                </a:cubicBezTo>
                <a:cubicBezTo>
                  <a:pt x="22494" y="99135"/>
                  <a:pt x="27005" y="97424"/>
                  <a:pt x="30432" y="93996"/>
                </a:cubicBezTo>
                <a:lnTo>
                  <a:pt x="32921" y="91508"/>
                </a:lnTo>
                <a:cubicBezTo>
                  <a:pt x="33111" y="91353"/>
                  <a:pt x="33302" y="91186"/>
                  <a:pt x="33480" y="90996"/>
                </a:cubicBezTo>
                <a:lnTo>
                  <a:pt x="88392" y="36084"/>
                </a:lnTo>
                <a:cubicBezTo>
                  <a:pt x="91381" y="33096"/>
                  <a:pt x="91369" y="28226"/>
                  <a:pt x="88344" y="25202"/>
                </a:cubicBezTo>
                <a:cubicBezTo>
                  <a:pt x="86829" y="23687"/>
                  <a:pt x="84844" y="22928"/>
                  <a:pt x="82865" y="22928"/>
                </a:cubicBezTo>
                <a:cubicBezTo>
                  <a:pt x="80909" y="22928"/>
                  <a:pt x="78959" y="23669"/>
                  <a:pt x="77474" y="25154"/>
                </a:cubicBezTo>
                <a:lnTo>
                  <a:pt x="19574" y="83054"/>
                </a:lnTo>
                <a:cubicBezTo>
                  <a:pt x="19090" y="83538"/>
                  <a:pt x="18452" y="83783"/>
                  <a:pt x="17813" y="83783"/>
                </a:cubicBezTo>
                <a:cubicBezTo>
                  <a:pt x="17210" y="83783"/>
                  <a:pt x="16607" y="83565"/>
                  <a:pt x="16133" y="83126"/>
                </a:cubicBezTo>
                <a:cubicBezTo>
                  <a:pt x="15657" y="82661"/>
                  <a:pt x="15383" y="82030"/>
                  <a:pt x="15371" y="81364"/>
                </a:cubicBezTo>
                <a:cubicBezTo>
                  <a:pt x="15371" y="80721"/>
                  <a:pt x="15621" y="80102"/>
                  <a:pt x="16085" y="79649"/>
                </a:cubicBezTo>
                <a:lnTo>
                  <a:pt x="82606" y="13129"/>
                </a:lnTo>
                <a:cubicBezTo>
                  <a:pt x="85582" y="10152"/>
                  <a:pt x="85570" y="5283"/>
                  <a:pt x="82558" y="2271"/>
                </a:cubicBezTo>
                <a:cubicBezTo>
                  <a:pt x="81044" y="757"/>
                  <a:pt x="79065" y="1"/>
                  <a:pt x="7709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5" name="Google Shape;765;p65"/>
          <p:cNvSpPr/>
          <p:nvPr/>
        </p:nvSpPr>
        <p:spPr>
          <a:xfrm flipH="1">
            <a:off x="5592903" y="-2586025"/>
            <a:ext cx="4300847" cy="4665836"/>
          </a:xfrm>
          <a:custGeom>
            <a:rect b="b" l="l" r="r" t="t"/>
            <a:pathLst>
              <a:path extrusionOk="0" h="99136" w="91381">
                <a:moveTo>
                  <a:pt x="77092" y="1"/>
                </a:moveTo>
                <a:cubicBezTo>
                  <a:pt x="75139" y="1"/>
                  <a:pt x="73192" y="742"/>
                  <a:pt x="71711" y="2223"/>
                </a:cubicBezTo>
                <a:lnTo>
                  <a:pt x="5191" y="68755"/>
                </a:lnTo>
                <a:cubicBezTo>
                  <a:pt x="1857" y="72065"/>
                  <a:pt x="0" y="76589"/>
                  <a:pt x="36" y="81292"/>
                </a:cubicBezTo>
                <a:cubicBezTo>
                  <a:pt x="48" y="86019"/>
                  <a:pt x="1941" y="90555"/>
                  <a:pt x="5298" y="93889"/>
                </a:cubicBezTo>
                <a:cubicBezTo>
                  <a:pt x="8800" y="97385"/>
                  <a:pt x="13392" y="99135"/>
                  <a:pt x="17968" y="99135"/>
                </a:cubicBezTo>
                <a:cubicBezTo>
                  <a:pt x="22494" y="99135"/>
                  <a:pt x="27005" y="97424"/>
                  <a:pt x="30432" y="93996"/>
                </a:cubicBezTo>
                <a:lnTo>
                  <a:pt x="32921" y="91508"/>
                </a:lnTo>
                <a:cubicBezTo>
                  <a:pt x="33111" y="91353"/>
                  <a:pt x="33302" y="91186"/>
                  <a:pt x="33480" y="90996"/>
                </a:cubicBezTo>
                <a:lnTo>
                  <a:pt x="88392" y="36084"/>
                </a:lnTo>
                <a:cubicBezTo>
                  <a:pt x="91381" y="33096"/>
                  <a:pt x="91369" y="28226"/>
                  <a:pt x="88344" y="25202"/>
                </a:cubicBezTo>
                <a:cubicBezTo>
                  <a:pt x="86829" y="23687"/>
                  <a:pt x="84844" y="22928"/>
                  <a:pt x="82865" y="22928"/>
                </a:cubicBezTo>
                <a:cubicBezTo>
                  <a:pt x="80909" y="22928"/>
                  <a:pt x="78959" y="23669"/>
                  <a:pt x="77474" y="25154"/>
                </a:cubicBezTo>
                <a:lnTo>
                  <a:pt x="19574" y="83054"/>
                </a:lnTo>
                <a:cubicBezTo>
                  <a:pt x="19090" y="83538"/>
                  <a:pt x="18452" y="83783"/>
                  <a:pt x="17813" y="83783"/>
                </a:cubicBezTo>
                <a:cubicBezTo>
                  <a:pt x="17210" y="83783"/>
                  <a:pt x="16607" y="83565"/>
                  <a:pt x="16133" y="83126"/>
                </a:cubicBezTo>
                <a:cubicBezTo>
                  <a:pt x="15657" y="82661"/>
                  <a:pt x="15383" y="82030"/>
                  <a:pt x="15371" y="81364"/>
                </a:cubicBezTo>
                <a:cubicBezTo>
                  <a:pt x="15371" y="80721"/>
                  <a:pt x="15621" y="80102"/>
                  <a:pt x="16085" y="79649"/>
                </a:cubicBezTo>
                <a:lnTo>
                  <a:pt x="82606" y="13129"/>
                </a:lnTo>
                <a:cubicBezTo>
                  <a:pt x="85582" y="10152"/>
                  <a:pt x="85570" y="5283"/>
                  <a:pt x="82558" y="2271"/>
                </a:cubicBezTo>
                <a:cubicBezTo>
                  <a:pt x="81044" y="757"/>
                  <a:pt x="79065" y="1"/>
                  <a:pt x="7709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6" name="Google Shape;766;p65"/>
          <p:cNvSpPr/>
          <p:nvPr/>
        </p:nvSpPr>
        <p:spPr>
          <a:xfrm flipH="1" rot="-2699667">
            <a:off x="5526086" y="-1823512"/>
            <a:ext cx="571556" cy="3625892"/>
          </a:xfrm>
          <a:custGeom>
            <a:rect b="b" l="l" r="r" t="t"/>
            <a:pathLst>
              <a:path extrusionOk="0" h="66319" w="10455">
                <a:moveTo>
                  <a:pt x="1" y="1"/>
                </a:moveTo>
                <a:lnTo>
                  <a:pt x="1" y="61091"/>
                </a:lnTo>
                <a:cubicBezTo>
                  <a:pt x="1" y="63985"/>
                  <a:pt x="2334" y="66318"/>
                  <a:pt x="5227" y="66318"/>
                </a:cubicBezTo>
                <a:cubicBezTo>
                  <a:pt x="8109" y="66318"/>
                  <a:pt x="10454" y="63973"/>
                  <a:pt x="10454" y="61091"/>
                </a:cubicBezTo>
                <a:lnTo>
                  <a:pt x="1045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0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p6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Techniques Used</a:t>
            </a:r>
            <a:endParaRPr/>
          </a:p>
        </p:txBody>
      </p:sp>
      <p:grpSp>
        <p:nvGrpSpPr>
          <p:cNvPr id="772" name="Google Shape;772;p66"/>
          <p:cNvGrpSpPr/>
          <p:nvPr/>
        </p:nvGrpSpPr>
        <p:grpSpPr>
          <a:xfrm>
            <a:off x="720000" y="2238000"/>
            <a:ext cx="2883900" cy="2272150"/>
            <a:chOff x="720000" y="2238000"/>
            <a:chExt cx="2883900" cy="2272150"/>
          </a:xfrm>
        </p:grpSpPr>
        <p:sp>
          <p:nvSpPr>
            <p:cNvPr id="773" name="Google Shape;773;p66"/>
            <p:cNvSpPr txBox="1"/>
            <p:nvPr/>
          </p:nvSpPr>
          <p:spPr>
            <a:xfrm>
              <a:off x="720000" y="3347350"/>
              <a:ext cx="2883900" cy="1162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304800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sap"/>
                <a:buChar char="●"/>
              </a:pPr>
              <a:r>
                <a:rPr lang="en" sz="1200">
                  <a:solidFill>
                    <a:schemeClr val="dk1"/>
                  </a:solidFill>
                  <a:latin typeface="Asap"/>
                  <a:ea typeface="Asap"/>
                  <a:cs typeface="Asap"/>
                  <a:sym typeface="Asap"/>
                </a:rPr>
                <a:t>Code cleaning</a:t>
              </a:r>
              <a:endParaRPr sz="12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endParaRPr>
            </a:p>
            <a:p>
              <a:pPr indent="-304800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sap"/>
                <a:buChar char="●"/>
              </a:pPr>
              <a:r>
                <a:rPr lang="en" sz="1200">
                  <a:solidFill>
                    <a:schemeClr val="dk1"/>
                  </a:solidFill>
                  <a:latin typeface="Asap"/>
                  <a:ea typeface="Asap"/>
                  <a:cs typeface="Asap"/>
                  <a:sym typeface="Asap"/>
                </a:rPr>
                <a:t>Exploratory Data Analysis</a:t>
              </a:r>
              <a:endParaRPr sz="12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endParaRPr>
            </a:p>
            <a:p>
              <a:pPr indent="-304800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sap"/>
                <a:buChar char="●"/>
              </a:pPr>
              <a:r>
                <a:rPr lang="en" sz="1200">
                  <a:solidFill>
                    <a:schemeClr val="dk1"/>
                  </a:solidFill>
                  <a:latin typeface="Asap"/>
                  <a:ea typeface="Asap"/>
                  <a:cs typeface="Asap"/>
                  <a:sym typeface="Asap"/>
                </a:rPr>
                <a:t>Uni-Variate Linear Regression</a:t>
              </a:r>
              <a:endParaRPr sz="12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endParaRPr>
            </a:p>
            <a:p>
              <a:pPr indent="-304800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sap"/>
                <a:buChar char="●"/>
              </a:pPr>
              <a:r>
                <a:rPr lang="en" sz="1200">
                  <a:solidFill>
                    <a:schemeClr val="dk1"/>
                  </a:solidFill>
                  <a:latin typeface="Asap"/>
                  <a:ea typeface="Asap"/>
                  <a:cs typeface="Asap"/>
                  <a:sym typeface="Asap"/>
                </a:rPr>
                <a:t>Multi-Variate Linear Regression</a:t>
              </a:r>
              <a:endParaRPr sz="12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endParaRPr>
            </a:p>
          </p:txBody>
        </p:sp>
        <p:sp>
          <p:nvSpPr>
            <p:cNvPr id="774" name="Google Shape;774;p66"/>
            <p:cNvSpPr/>
            <p:nvPr/>
          </p:nvSpPr>
          <p:spPr>
            <a:xfrm>
              <a:off x="720000" y="2943850"/>
              <a:ext cx="2883900" cy="403500"/>
            </a:xfrm>
            <a:prstGeom prst="roundRect">
              <a:avLst>
                <a:gd fmla="val 0" name="adj"/>
              </a:avLst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1"/>
                  </a:solidFill>
                  <a:latin typeface="Syne"/>
                  <a:ea typeface="Syne"/>
                  <a:cs typeface="Syne"/>
                  <a:sym typeface="Syne"/>
                </a:rPr>
                <a:t>Covered in SC1015</a:t>
              </a:r>
              <a:endParaRPr b="1" sz="1800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endParaRPr>
            </a:p>
          </p:txBody>
        </p:sp>
        <p:sp>
          <p:nvSpPr>
            <p:cNvPr id="775" name="Google Shape;775;p66"/>
            <p:cNvSpPr/>
            <p:nvPr/>
          </p:nvSpPr>
          <p:spPr>
            <a:xfrm>
              <a:off x="1938300" y="2238000"/>
              <a:ext cx="447300" cy="5229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Syne"/>
                  <a:ea typeface="Syne"/>
                  <a:cs typeface="Syne"/>
                  <a:sym typeface="Syne"/>
                </a:rPr>
                <a:t>1</a:t>
              </a:r>
              <a:endParaRPr b="1" sz="1800">
                <a:solidFill>
                  <a:schemeClr val="lt1"/>
                </a:solidFill>
                <a:latin typeface="Syne"/>
                <a:ea typeface="Syne"/>
                <a:cs typeface="Syne"/>
                <a:sym typeface="Syne"/>
              </a:endParaRPr>
            </a:p>
          </p:txBody>
        </p:sp>
      </p:grpSp>
      <p:grpSp>
        <p:nvGrpSpPr>
          <p:cNvPr id="776" name="Google Shape;776;p66"/>
          <p:cNvGrpSpPr/>
          <p:nvPr/>
        </p:nvGrpSpPr>
        <p:grpSpPr>
          <a:xfrm>
            <a:off x="5539250" y="2238000"/>
            <a:ext cx="2883902" cy="2272151"/>
            <a:chOff x="5320400" y="2238000"/>
            <a:chExt cx="2883902" cy="2272151"/>
          </a:xfrm>
        </p:grpSpPr>
        <p:sp>
          <p:nvSpPr>
            <p:cNvPr id="777" name="Google Shape;777;p66"/>
            <p:cNvSpPr txBox="1"/>
            <p:nvPr/>
          </p:nvSpPr>
          <p:spPr>
            <a:xfrm>
              <a:off x="5320400" y="3347351"/>
              <a:ext cx="2883900" cy="1162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304800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sap"/>
                <a:buChar char="●"/>
              </a:pPr>
              <a:r>
                <a:rPr lang="en" sz="1200">
                  <a:solidFill>
                    <a:schemeClr val="dk1"/>
                  </a:solidFill>
                  <a:latin typeface="Asap"/>
                  <a:ea typeface="Asap"/>
                  <a:cs typeface="Asap"/>
                  <a:sym typeface="Asap"/>
                </a:rPr>
                <a:t>Label Encoding</a:t>
              </a:r>
              <a:endParaRPr sz="12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endParaRPr>
            </a:p>
            <a:p>
              <a:pPr indent="-304800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sap"/>
                <a:buChar char="●"/>
              </a:pPr>
              <a:r>
                <a:rPr lang="en" sz="1200">
                  <a:solidFill>
                    <a:schemeClr val="dk1"/>
                  </a:solidFill>
                  <a:latin typeface="Asap"/>
                  <a:ea typeface="Asap"/>
                  <a:cs typeface="Asap"/>
                  <a:sym typeface="Asap"/>
                </a:rPr>
                <a:t>One-hot Encoding</a:t>
              </a:r>
              <a:endParaRPr sz="12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endParaRPr>
            </a:p>
          </p:txBody>
        </p:sp>
        <p:sp>
          <p:nvSpPr>
            <p:cNvPr id="778" name="Google Shape;778;p66"/>
            <p:cNvSpPr/>
            <p:nvPr/>
          </p:nvSpPr>
          <p:spPr>
            <a:xfrm>
              <a:off x="5320402" y="2943850"/>
              <a:ext cx="2883900" cy="403500"/>
            </a:xfrm>
            <a:prstGeom prst="roundRect">
              <a:avLst>
                <a:gd fmla="val 0" name="adj"/>
              </a:avLst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1"/>
                  </a:solidFill>
                  <a:latin typeface="Syne"/>
                  <a:ea typeface="Syne"/>
                  <a:cs typeface="Syne"/>
                  <a:sym typeface="Syne"/>
                </a:rPr>
                <a:t>Beyond the course</a:t>
              </a:r>
              <a:endParaRPr b="1" sz="1800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endParaRPr>
            </a:p>
          </p:txBody>
        </p:sp>
        <p:sp>
          <p:nvSpPr>
            <p:cNvPr id="779" name="Google Shape;779;p66"/>
            <p:cNvSpPr/>
            <p:nvPr/>
          </p:nvSpPr>
          <p:spPr>
            <a:xfrm>
              <a:off x="6538700" y="2238000"/>
              <a:ext cx="447300" cy="5229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Syne"/>
                  <a:ea typeface="Syne"/>
                  <a:cs typeface="Syne"/>
                  <a:sym typeface="Syne"/>
                </a:rPr>
                <a:t>2</a:t>
              </a:r>
              <a:endParaRPr b="1" sz="1800">
                <a:solidFill>
                  <a:schemeClr val="lt1"/>
                </a:solidFill>
                <a:latin typeface="Syne"/>
                <a:ea typeface="Syne"/>
                <a:cs typeface="Syne"/>
                <a:sym typeface="Syne"/>
              </a:endParaRPr>
            </a:p>
          </p:txBody>
        </p:sp>
      </p:grpSp>
      <p:cxnSp>
        <p:nvCxnSpPr>
          <p:cNvPr id="780" name="Google Shape;780;p66"/>
          <p:cNvCxnSpPr>
            <a:stCxn id="775" idx="1"/>
            <a:endCxn id="781" idx="1"/>
          </p:cNvCxnSpPr>
          <p:nvPr/>
        </p:nvCxnSpPr>
        <p:spPr>
          <a:xfrm flipH="1" rot="10800000">
            <a:off x="1938300" y="1761750"/>
            <a:ext cx="2360400" cy="737700"/>
          </a:xfrm>
          <a:prstGeom prst="bentConnector4">
            <a:avLst>
              <a:gd fmla="val -10088" name="adj1"/>
              <a:gd fmla="val 147599" name="adj2"/>
            </a:avLst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2" name="Google Shape;782;p66"/>
          <p:cNvCxnSpPr>
            <a:stCxn id="781" idx="7"/>
            <a:endCxn id="779" idx="3"/>
          </p:cNvCxnSpPr>
          <p:nvPr/>
        </p:nvCxnSpPr>
        <p:spPr>
          <a:xfrm flipH="1" rot="-5400000">
            <a:off x="5655727" y="950386"/>
            <a:ext cx="737700" cy="2360400"/>
          </a:xfrm>
          <a:prstGeom prst="bentConnector4">
            <a:avLst>
              <a:gd fmla="val -47597" name="adj1"/>
              <a:gd fmla="val 110091" name="adj2"/>
            </a:avLst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81" name="Google Shape;781;p66"/>
          <p:cNvSpPr/>
          <p:nvPr/>
        </p:nvSpPr>
        <p:spPr>
          <a:xfrm>
            <a:off x="4185775" y="1648738"/>
            <a:ext cx="771600" cy="771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83" name="Google Shape;783;p66"/>
          <p:cNvCxnSpPr>
            <a:stCxn id="781" idx="4"/>
          </p:cNvCxnSpPr>
          <p:nvPr/>
        </p:nvCxnSpPr>
        <p:spPr>
          <a:xfrm>
            <a:off x="4571575" y="2420338"/>
            <a:ext cx="4500" cy="27957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784" name="Google Shape;784;p66"/>
          <p:cNvGrpSpPr/>
          <p:nvPr/>
        </p:nvGrpSpPr>
        <p:grpSpPr>
          <a:xfrm>
            <a:off x="4382054" y="1861654"/>
            <a:ext cx="378958" cy="345778"/>
            <a:chOff x="5567866" y="1482464"/>
            <a:chExt cx="400759" cy="365670"/>
          </a:xfrm>
        </p:grpSpPr>
        <p:sp>
          <p:nvSpPr>
            <p:cNvPr id="785" name="Google Shape;785;p66"/>
            <p:cNvSpPr/>
            <p:nvPr/>
          </p:nvSpPr>
          <p:spPr>
            <a:xfrm>
              <a:off x="5797224" y="1680096"/>
              <a:ext cx="117642" cy="118480"/>
            </a:xfrm>
            <a:custGeom>
              <a:rect b="b" l="l" r="r" t="t"/>
              <a:pathLst>
                <a:path extrusionOk="0" h="3359" w="3335">
                  <a:moveTo>
                    <a:pt x="72" y="1"/>
                  </a:moveTo>
                  <a:cubicBezTo>
                    <a:pt x="24" y="1"/>
                    <a:pt x="0" y="25"/>
                    <a:pt x="0" y="72"/>
                  </a:cubicBezTo>
                  <a:lnTo>
                    <a:pt x="0" y="3263"/>
                  </a:lnTo>
                  <a:cubicBezTo>
                    <a:pt x="0" y="3311"/>
                    <a:pt x="24" y="3335"/>
                    <a:pt x="72" y="3335"/>
                  </a:cubicBezTo>
                  <a:lnTo>
                    <a:pt x="72" y="3359"/>
                  </a:lnTo>
                  <a:cubicBezTo>
                    <a:pt x="1858" y="3311"/>
                    <a:pt x="3287" y="1858"/>
                    <a:pt x="3334" y="72"/>
                  </a:cubicBezTo>
                  <a:cubicBezTo>
                    <a:pt x="3334" y="25"/>
                    <a:pt x="3287" y="1"/>
                    <a:pt x="32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66"/>
            <p:cNvSpPr/>
            <p:nvPr/>
          </p:nvSpPr>
          <p:spPr>
            <a:xfrm>
              <a:off x="5797224" y="1482464"/>
              <a:ext cx="171401" cy="174987"/>
            </a:xfrm>
            <a:custGeom>
              <a:rect b="b" l="l" r="r" t="t"/>
              <a:pathLst>
                <a:path extrusionOk="0" h="4961" w="4859">
                  <a:moveTo>
                    <a:pt x="47" y="1"/>
                  </a:moveTo>
                  <a:cubicBezTo>
                    <a:pt x="16" y="1"/>
                    <a:pt x="0" y="36"/>
                    <a:pt x="0" y="55"/>
                  </a:cubicBezTo>
                  <a:lnTo>
                    <a:pt x="0" y="4889"/>
                  </a:lnTo>
                  <a:cubicBezTo>
                    <a:pt x="0" y="4937"/>
                    <a:pt x="24" y="4961"/>
                    <a:pt x="72" y="4961"/>
                  </a:cubicBezTo>
                  <a:lnTo>
                    <a:pt x="4787" y="4961"/>
                  </a:lnTo>
                  <a:cubicBezTo>
                    <a:pt x="4811" y="4961"/>
                    <a:pt x="4858" y="4913"/>
                    <a:pt x="4858" y="4889"/>
                  </a:cubicBezTo>
                  <a:cubicBezTo>
                    <a:pt x="4668" y="2317"/>
                    <a:pt x="2644" y="246"/>
                    <a:pt x="72" y="7"/>
                  </a:cubicBezTo>
                  <a:cubicBezTo>
                    <a:pt x="63" y="3"/>
                    <a:pt x="54" y="1"/>
                    <a:pt x="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66"/>
            <p:cNvSpPr/>
            <p:nvPr/>
          </p:nvSpPr>
          <p:spPr>
            <a:xfrm>
              <a:off x="5567866" y="1482464"/>
              <a:ext cx="206711" cy="276360"/>
            </a:xfrm>
            <a:custGeom>
              <a:rect b="b" l="l" r="r" t="t"/>
              <a:pathLst>
                <a:path extrusionOk="0" h="7835" w="5860">
                  <a:moveTo>
                    <a:pt x="5803" y="1"/>
                  </a:moveTo>
                  <a:cubicBezTo>
                    <a:pt x="5798" y="1"/>
                    <a:pt x="5792" y="3"/>
                    <a:pt x="5788" y="7"/>
                  </a:cubicBezTo>
                  <a:cubicBezTo>
                    <a:pt x="2239" y="269"/>
                    <a:pt x="1" y="3937"/>
                    <a:pt x="1406" y="7199"/>
                  </a:cubicBezTo>
                  <a:cubicBezTo>
                    <a:pt x="1477" y="7414"/>
                    <a:pt x="1573" y="7604"/>
                    <a:pt x="1692" y="7795"/>
                  </a:cubicBezTo>
                  <a:cubicBezTo>
                    <a:pt x="1706" y="7823"/>
                    <a:pt x="1728" y="7834"/>
                    <a:pt x="1748" y="7834"/>
                  </a:cubicBezTo>
                  <a:cubicBezTo>
                    <a:pt x="1763" y="7834"/>
                    <a:pt x="1777" y="7828"/>
                    <a:pt x="1787" y="7819"/>
                  </a:cubicBezTo>
                  <a:lnTo>
                    <a:pt x="5812" y="5032"/>
                  </a:lnTo>
                  <a:cubicBezTo>
                    <a:pt x="5835" y="5008"/>
                    <a:pt x="5859" y="4985"/>
                    <a:pt x="5859" y="4961"/>
                  </a:cubicBezTo>
                  <a:lnTo>
                    <a:pt x="5859" y="55"/>
                  </a:lnTo>
                  <a:cubicBezTo>
                    <a:pt x="5859" y="36"/>
                    <a:pt x="5828" y="1"/>
                    <a:pt x="58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66"/>
            <p:cNvSpPr/>
            <p:nvPr/>
          </p:nvSpPr>
          <p:spPr>
            <a:xfrm>
              <a:off x="5642649" y="1687680"/>
              <a:ext cx="131929" cy="160455"/>
            </a:xfrm>
            <a:custGeom>
              <a:rect b="b" l="l" r="r" t="t"/>
              <a:pathLst>
                <a:path extrusionOk="0" h="4549" w="3740">
                  <a:moveTo>
                    <a:pt x="3692" y="0"/>
                  </a:moveTo>
                  <a:lnTo>
                    <a:pt x="0" y="2548"/>
                  </a:lnTo>
                  <a:cubicBezTo>
                    <a:pt x="0" y="2572"/>
                    <a:pt x="0" y="2596"/>
                    <a:pt x="0" y="2596"/>
                  </a:cubicBezTo>
                  <a:cubicBezTo>
                    <a:pt x="905" y="3739"/>
                    <a:pt x="2239" y="4430"/>
                    <a:pt x="3692" y="4549"/>
                  </a:cubicBezTo>
                  <a:cubicBezTo>
                    <a:pt x="3715" y="4525"/>
                    <a:pt x="3715" y="4525"/>
                    <a:pt x="3715" y="4501"/>
                  </a:cubicBezTo>
                  <a:lnTo>
                    <a:pt x="3715" y="48"/>
                  </a:lnTo>
                  <a:cubicBezTo>
                    <a:pt x="3739" y="24"/>
                    <a:pt x="3715" y="0"/>
                    <a:pt x="36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3" name="Google Shape;503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81112" y="545138"/>
            <a:ext cx="2702084" cy="4053125"/>
          </a:xfrm>
          <a:prstGeom prst="rect">
            <a:avLst/>
          </a:prstGeom>
          <a:noFill/>
          <a:ln>
            <a:noFill/>
          </a:ln>
        </p:spPr>
      </p:pic>
      <p:sp>
        <p:nvSpPr>
          <p:cNvPr id="504" name="Google Shape;504;p40"/>
          <p:cNvSpPr/>
          <p:nvPr/>
        </p:nvSpPr>
        <p:spPr>
          <a:xfrm rot="10800000">
            <a:off x="8031783" y="-1160135"/>
            <a:ext cx="1888617" cy="2048893"/>
          </a:xfrm>
          <a:custGeom>
            <a:rect b="b" l="l" r="r" t="t"/>
            <a:pathLst>
              <a:path extrusionOk="0" h="99136" w="91381">
                <a:moveTo>
                  <a:pt x="77092" y="1"/>
                </a:moveTo>
                <a:cubicBezTo>
                  <a:pt x="75139" y="1"/>
                  <a:pt x="73192" y="742"/>
                  <a:pt x="71711" y="2223"/>
                </a:cubicBezTo>
                <a:lnTo>
                  <a:pt x="5191" y="68755"/>
                </a:lnTo>
                <a:cubicBezTo>
                  <a:pt x="1857" y="72065"/>
                  <a:pt x="0" y="76589"/>
                  <a:pt x="36" y="81292"/>
                </a:cubicBezTo>
                <a:cubicBezTo>
                  <a:pt x="48" y="86019"/>
                  <a:pt x="1941" y="90555"/>
                  <a:pt x="5298" y="93889"/>
                </a:cubicBezTo>
                <a:cubicBezTo>
                  <a:pt x="8800" y="97385"/>
                  <a:pt x="13392" y="99135"/>
                  <a:pt x="17968" y="99135"/>
                </a:cubicBezTo>
                <a:cubicBezTo>
                  <a:pt x="22494" y="99135"/>
                  <a:pt x="27005" y="97424"/>
                  <a:pt x="30432" y="93996"/>
                </a:cubicBezTo>
                <a:lnTo>
                  <a:pt x="32921" y="91508"/>
                </a:lnTo>
                <a:cubicBezTo>
                  <a:pt x="33111" y="91353"/>
                  <a:pt x="33302" y="91186"/>
                  <a:pt x="33480" y="90996"/>
                </a:cubicBezTo>
                <a:lnTo>
                  <a:pt x="88392" y="36084"/>
                </a:lnTo>
                <a:cubicBezTo>
                  <a:pt x="91381" y="33096"/>
                  <a:pt x="91369" y="28226"/>
                  <a:pt x="88344" y="25202"/>
                </a:cubicBezTo>
                <a:cubicBezTo>
                  <a:pt x="86829" y="23687"/>
                  <a:pt x="84844" y="22928"/>
                  <a:pt x="82865" y="22928"/>
                </a:cubicBezTo>
                <a:cubicBezTo>
                  <a:pt x="80909" y="22928"/>
                  <a:pt x="78959" y="23669"/>
                  <a:pt x="77474" y="25154"/>
                </a:cubicBezTo>
                <a:lnTo>
                  <a:pt x="19574" y="83054"/>
                </a:lnTo>
                <a:cubicBezTo>
                  <a:pt x="19090" y="83538"/>
                  <a:pt x="18452" y="83783"/>
                  <a:pt x="17813" y="83783"/>
                </a:cubicBezTo>
                <a:cubicBezTo>
                  <a:pt x="17210" y="83783"/>
                  <a:pt x="16607" y="83565"/>
                  <a:pt x="16133" y="83126"/>
                </a:cubicBezTo>
                <a:cubicBezTo>
                  <a:pt x="15657" y="82661"/>
                  <a:pt x="15383" y="82030"/>
                  <a:pt x="15371" y="81364"/>
                </a:cubicBezTo>
                <a:cubicBezTo>
                  <a:pt x="15371" y="80721"/>
                  <a:pt x="15621" y="80102"/>
                  <a:pt x="16085" y="79649"/>
                </a:cubicBezTo>
                <a:lnTo>
                  <a:pt x="82606" y="13129"/>
                </a:lnTo>
                <a:cubicBezTo>
                  <a:pt x="85582" y="10152"/>
                  <a:pt x="85570" y="5283"/>
                  <a:pt x="82558" y="2271"/>
                </a:cubicBezTo>
                <a:cubicBezTo>
                  <a:pt x="81044" y="757"/>
                  <a:pt x="79065" y="1"/>
                  <a:pt x="7709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" name="Google Shape;505;p40"/>
          <p:cNvSpPr txBox="1"/>
          <p:nvPr>
            <p:ph type="title"/>
          </p:nvPr>
        </p:nvSpPr>
        <p:spPr>
          <a:xfrm>
            <a:off x="720000" y="445025"/>
            <a:ext cx="4229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DATASET</a:t>
            </a:r>
            <a:endParaRPr/>
          </a:p>
        </p:txBody>
      </p:sp>
      <p:sp>
        <p:nvSpPr>
          <p:cNvPr id="506" name="Google Shape;506;p40"/>
          <p:cNvSpPr txBox="1"/>
          <p:nvPr>
            <p:ph idx="1" type="body"/>
          </p:nvPr>
        </p:nvSpPr>
        <p:spPr>
          <a:xfrm>
            <a:off x="720000" y="1395175"/>
            <a:ext cx="4229700" cy="13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Video Game Sales by Gregory Smith on Kaggle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Contains a list of all video game sales with greater than 100,000 copies sold between the years 1980 and 2020</a:t>
            </a:r>
            <a:endParaRPr>
              <a:highlight>
                <a:schemeClr val="lt1"/>
              </a:highlight>
            </a:endParaRPr>
          </a:p>
        </p:txBody>
      </p:sp>
      <p:grpSp>
        <p:nvGrpSpPr>
          <p:cNvPr id="507" name="Google Shape;507;p40"/>
          <p:cNvGrpSpPr/>
          <p:nvPr/>
        </p:nvGrpSpPr>
        <p:grpSpPr>
          <a:xfrm>
            <a:off x="6281633" y="4066212"/>
            <a:ext cx="3757142" cy="643314"/>
            <a:chOff x="5105006" y="3956125"/>
            <a:chExt cx="4400494" cy="753472"/>
          </a:xfrm>
        </p:grpSpPr>
        <p:sp>
          <p:nvSpPr>
            <p:cNvPr id="508" name="Google Shape;508;p40"/>
            <p:cNvSpPr/>
            <p:nvPr/>
          </p:nvSpPr>
          <p:spPr>
            <a:xfrm rot="5400000">
              <a:off x="7371373" y="2007269"/>
              <a:ext cx="168572" cy="4066284"/>
            </a:xfrm>
            <a:custGeom>
              <a:rect b="b" l="l" r="r" t="t"/>
              <a:pathLst>
                <a:path extrusionOk="0" h="142066" w="2680">
                  <a:moveTo>
                    <a:pt x="0" y="0"/>
                  </a:moveTo>
                  <a:lnTo>
                    <a:pt x="0" y="142065"/>
                  </a:lnTo>
                  <a:lnTo>
                    <a:pt x="2679" y="142065"/>
                  </a:lnTo>
                  <a:lnTo>
                    <a:pt x="267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40"/>
            <p:cNvSpPr/>
            <p:nvPr/>
          </p:nvSpPr>
          <p:spPr>
            <a:xfrm rot="5400000">
              <a:off x="7220967" y="2132614"/>
              <a:ext cx="168572" cy="4400494"/>
            </a:xfrm>
            <a:custGeom>
              <a:rect b="b" l="l" r="r" t="t"/>
              <a:pathLst>
                <a:path extrusionOk="0" h="142066" w="2680">
                  <a:moveTo>
                    <a:pt x="0" y="0"/>
                  </a:moveTo>
                  <a:lnTo>
                    <a:pt x="0" y="142065"/>
                  </a:lnTo>
                  <a:lnTo>
                    <a:pt x="2679" y="142065"/>
                  </a:lnTo>
                  <a:lnTo>
                    <a:pt x="267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40"/>
            <p:cNvSpPr/>
            <p:nvPr/>
          </p:nvSpPr>
          <p:spPr>
            <a:xfrm rot="5400000">
              <a:off x="7584475" y="2796922"/>
              <a:ext cx="168572" cy="3656779"/>
            </a:xfrm>
            <a:custGeom>
              <a:rect b="b" l="l" r="r" t="t"/>
              <a:pathLst>
                <a:path extrusionOk="0" h="142066" w="2680">
                  <a:moveTo>
                    <a:pt x="0" y="0"/>
                  </a:moveTo>
                  <a:lnTo>
                    <a:pt x="0" y="142065"/>
                  </a:lnTo>
                  <a:lnTo>
                    <a:pt x="2679" y="142065"/>
                  </a:lnTo>
                  <a:lnTo>
                    <a:pt x="267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11" name="Google Shape;511;p40"/>
          <p:cNvSpPr/>
          <p:nvPr/>
        </p:nvSpPr>
        <p:spPr>
          <a:xfrm rot="10800000">
            <a:off x="-1333726" y="3342144"/>
            <a:ext cx="5184501" cy="5624481"/>
          </a:xfrm>
          <a:custGeom>
            <a:rect b="b" l="l" r="r" t="t"/>
            <a:pathLst>
              <a:path extrusionOk="0" h="99136" w="91381">
                <a:moveTo>
                  <a:pt x="77092" y="1"/>
                </a:moveTo>
                <a:cubicBezTo>
                  <a:pt x="75139" y="1"/>
                  <a:pt x="73192" y="742"/>
                  <a:pt x="71711" y="2223"/>
                </a:cubicBezTo>
                <a:lnTo>
                  <a:pt x="5191" y="68755"/>
                </a:lnTo>
                <a:cubicBezTo>
                  <a:pt x="1857" y="72065"/>
                  <a:pt x="0" y="76589"/>
                  <a:pt x="36" y="81292"/>
                </a:cubicBezTo>
                <a:cubicBezTo>
                  <a:pt x="48" y="86019"/>
                  <a:pt x="1941" y="90555"/>
                  <a:pt x="5298" y="93889"/>
                </a:cubicBezTo>
                <a:cubicBezTo>
                  <a:pt x="8800" y="97385"/>
                  <a:pt x="13392" y="99135"/>
                  <a:pt x="17968" y="99135"/>
                </a:cubicBezTo>
                <a:cubicBezTo>
                  <a:pt x="22494" y="99135"/>
                  <a:pt x="27005" y="97424"/>
                  <a:pt x="30432" y="93996"/>
                </a:cubicBezTo>
                <a:lnTo>
                  <a:pt x="32921" y="91508"/>
                </a:lnTo>
                <a:cubicBezTo>
                  <a:pt x="33111" y="91353"/>
                  <a:pt x="33302" y="91186"/>
                  <a:pt x="33480" y="90996"/>
                </a:cubicBezTo>
                <a:lnTo>
                  <a:pt x="88392" y="36084"/>
                </a:lnTo>
                <a:cubicBezTo>
                  <a:pt x="91381" y="33096"/>
                  <a:pt x="91369" y="28226"/>
                  <a:pt x="88344" y="25202"/>
                </a:cubicBezTo>
                <a:cubicBezTo>
                  <a:pt x="86829" y="23687"/>
                  <a:pt x="84844" y="22928"/>
                  <a:pt x="82865" y="22928"/>
                </a:cubicBezTo>
                <a:cubicBezTo>
                  <a:pt x="80909" y="22928"/>
                  <a:pt x="78959" y="23669"/>
                  <a:pt x="77474" y="25154"/>
                </a:cubicBezTo>
                <a:lnTo>
                  <a:pt x="19574" y="83054"/>
                </a:lnTo>
                <a:cubicBezTo>
                  <a:pt x="19090" y="83538"/>
                  <a:pt x="18452" y="83783"/>
                  <a:pt x="17813" y="83783"/>
                </a:cubicBezTo>
                <a:cubicBezTo>
                  <a:pt x="17210" y="83783"/>
                  <a:pt x="16607" y="83565"/>
                  <a:pt x="16133" y="83126"/>
                </a:cubicBezTo>
                <a:cubicBezTo>
                  <a:pt x="15657" y="82661"/>
                  <a:pt x="15383" y="82030"/>
                  <a:pt x="15371" y="81364"/>
                </a:cubicBezTo>
                <a:cubicBezTo>
                  <a:pt x="15371" y="80721"/>
                  <a:pt x="15621" y="80102"/>
                  <a:pt x="16085" y="79649"/>
                </a:cubicBezTo>
                <a:lnTo>
                  <a:pt x="82606" y="13129"/>
                </a:lnTo>
                <a:cubicBezTo>
                  <a:pt x="85582" y="10152"/>
                  <a:pt x="85570" y="5283"/>
                  <a:pt x="82558" y="2271"/>
                </a:cubicBezTo>
                <a:cubicBezTo>
                  <a:pt x="81044" y="757"/>
                  <a:pt x="79065" y="1"/>
                  <a:pt x="7709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2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p67"/>
          <p:cNvSpPr/>
          <p:nvPr/>
        </p:nvSpPr>
        <p:spPr>
          <a:xfrm>
            <a:off x="2751700" y="1324450"/>
            <a:ext cx="4560900" cy="306000"/>
          </a:xfrm>
          <a:prstGeom prst="homePlate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sap"/>
              <a:ea typeface="Asap"/>
              <a:cs typeface="Asap"/>
              <a:sym typeface="Asap"/>
            </a:endParaRPr>
          </a:p>
        </p:txBody>
      </p:sp>
      <p:sp>
        <p:nvSpPr>
          <p:cNvPr id="794" name="Google Shape;794;p6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Findings</a:t>
            </a:r>
            <a:endParaRPr/>
          </a:p>
        </p:txBody>
      </p:sp>
      <p:grpSp>
        <p:nvGrpSpPr>
          <p:cNvPr id="795" name="Google Shape;795;p67"/>
          <p:cNvGrpSpPr/>
          <p:nvPr/>
        </p:nvGrpSpPr>
        <p:grpSpPr>
          <a:xfrm>
            <a:off x="785975" y="2167075"/>
            <a:ext cx="1849500" cy="2550075"/>
            <a:chOff x="785975" y="2167075"/>
            <a:chExt cx="1849500" cy="2550075"/>
          </a:xfrm>
        </p:grpSpPr>
        <p:sp>
          <p:nvSpPr>
            <p:cNvPr id="796" name="Google Shape;796;p67"/>
            <p:cNvSpPr/>
            <p:nvPr/>
          </p:nvSpPr>
          <p:spPr>
            <a:xfrm>
              <a:off x="824075" y="2167075"/>
              <a:ext cx="1773300" cy="75030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1"/>
                  </a:solidFill>
                  <a:latin typeface="Syne"/>
                  <a:ea typeface="Syne"/>
                  <a:cs typeface="Syne"/>
                  <a:sym typeface="Syne"/>
                </a:rPr>
                <a:t>Uni-Variate Regression</a:t>
              </a:r>
              <a:endParaRPr sz="12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endParaRPr>
            </a:p>
          </p:txBody>
        </p:sp>
        <p:sp>
          <p:nvSpPr>
            <p:cNvPr id="797" name="Google Shape;797;p67"/>
            <p:cNvSpPr txBox="1"/>
            <p:nvPr/>
          </p:nvSpPr>
          <p:spPr>
            <a:xfrm>
              <a:off x="785975" y="3003850"/>
              <a:ext cx="1849500" cy="1713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300">
                  <a:solidFill>
                    <a:schemeClr val="dk1"/>
                  </a:solidFill>
                  <a:latin typeface="Syne"/>
                  <a:ea typeface="Syne"/>
                  <a:cs typeface="Syne"/>
                  <a:sym typeface="Syne"/>
                </a:rPr>
                <a:t>Global Sales</a:t>
              </a:r>
              <a:endParaRPr b="1" sz="1300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300">
                  <a:solidFill>
                    <a:schemeClr val="dk1"/>
                  </a:solidFill>
                  <a:latin typeface="Syne"/>
                  <a:ea typeface="Syne"/>
                  <a:cs typeface="Syne"/>
                  <a:sym typeface="Syne"/>
                </a:rPr>
                <a:t>VS</a:t>
              </a:r>
              <a:endParaRPr b="1" sz="1300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300">
                  <a:solidFill>
                    <a:schemeClr val="dk1"/>
                  </a:solidFill>
                  <a:latin typeface="Syne"/>
                  <a:ea typeface="Syne"/>
                  <a:cs typeface="Syne"/>
                  <a:sym typeface="Syne"/>
                </a:rPr>
                <a:t>NA Sales</a:t>
              </a:r>
              <a:endParaRPr b="1" sz="1300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endParaRPr>
            </a:p>
          </p:txBody>
        </p:sp>
      </p:grpSp>
      <p:sp>
        <p:nvSpPr>
          <p:cNvPr id="798" name="Google Shape;798;p67"/>
          <p:cNvSpPr/>
          <p:nvPr/>
        </p:nvSpPr>
        <p:spPr>
          <a:xfrm>
            <a:off x="1237292" y="1216050"/>
            <a:ext cx="1773300" cy="5229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rPr>
              <a:t>Our Goal</a:t>
            </a:r>
            <a:endParaRPr>
              <a:solidFill>
                <a:schemeClr val="dk1"/>
              </a:solidFill>
              <a:latin typeface="Asap"/>
              <a:ea typeface="Asap"/>
              <a:cs typeface="Asap"/>
              <a:sym typeface="Asap"/>
            </a:endParaRPr>
          </a:p>
        </p:txBody>
      </p:sp>
      <p:sp>
        <p:nvSpPr>
          <p:cNvPr id="799" name="Google Shape;799;p67"/>
          <p:cNvSpPr/>
          <p:nvPr/>
        </p:nvSpPr>
        <p:spPr>
          <a:xfrm>
            <a:off x="785975" y="1091688"/>
            <a:ext cx="771600" cy="771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0" name="Google Shape;800;p67"/>
          <p:cNvGrpSpPr/>
          <p:nvPr/>
        </p:nvGrpSpPr>
        <p:grpSpPr>
          <a:xfrm>
            <a:off x="968836" y="1304176"/>
            <a:ext cx="405776" cy="346545"/>
            <a:chOff x="4789135" y="4212566"/>
            <a:chExt cx="429120" cy="366481"/>
          </a:xfrm>
        </p:grpSpPr>
        <p:sp>
          <p:nvSpPr>
            <p:cNvPr id="801" name="Google Shape;801;p67"/>
            <p:cNvSpPr/>
            <p:nvPr/>
          </p:nvSpPr>
          <p:spPr>
            <a:xfrm>
              <a:off x="4843741" y="4288155"/>
              <a:ext cx="251229" cy="214563"/>
            </a:xfrm>
            <a:custGeom>
              <a:rect b="b" l="l" r="r" t="t"/>
              <a:pathLst>
                <a:path extrusionOk="0" h="6083" w="7122">
                  <a:moveTo>
                    <a:pt x="4073" y="1"/>
                  </a:moveTo>
                  <a:cubicBezTo>
                    <a:pt x="1358" y="1"/>
                    <a:pt x="1" y="3263"/>
                    <a:pt x="1930" y="5192"/>
                  </a:cubicBezTo>
                  <a:cubicBezTo>
                    <a:pt x="2545" y="5807"/>
                    <a:pt x="3301" y="6082"/>
                    <a:pt x="4044" y="6082"/>
                  </a:cubicBezTo>
                  <a:cubicBezTo>
                    <a:pt x="5604" y="6082"/>
                    <a:pt x="7105" y="4871"/>
                    <a:pt x="7121" y="3049"/>
                  </a:cubicBezTo>
                  <a:cubicBezTo>
                    <a:pt x="7121" y="2597"/>
                    <a:pt x="7026" y="2144"/>
                    <a:pt x="6835" y="1763"/>
                  </a:cubicBezTo>
                  <a:lnTo>
                    <a:pt x="6026" y="1549"/>
                  </a:lnTo>
                  <a:lnTo>
                    <a:pt x="5621" y="1954"/>
                  </a:lnTo>
                  <a:cubicBezTo>
                    <a:pt x="5859" y="2263"/>
                    <a:pt x="5978" y="2644"/>
                    <a:pt x="5978" y="3049"/>
                  </a:cubicBezTo>
                  <a:cubicBezTo>
                    <a:pt x="5978" y="4232"/>
                    <a:pt x="5015" y="4945"/>
                    <a:pt x="4047" y="4945"/>
                  </a:cubicBezTo>
                  <a:cubicBezTo>
                    <a:pt x="3397" y="4945"/>
                    <a:pt x="2746" y="4624"/>
                    <a:pt x="2382" y="3906"/>
                  </a:cubicBezTo>
                  <a:cubicBezTo>
                    <a:pt x="1656" y="2528"/>
                    <a:pt x="2780" y="1120"/>
                    <a:pt x="4080" y="1120"/>
                  </a:cubicBezTo>
                  <a:cubicBezTo>
                    <a:pt x="4441" y="1120"/>
                    <a:pt x="4816" y="1228"/>
                    <a:pt x="5168" y="1477"/>
                  </a:cubicBezTo>
                  <a:lnTo>
                    <a:pt x="5597" y="1072"/>
                  </a:lnTo>
                  <a:lnTo>
                    <a:pt x="5430" y="310"/>
                  </a:lnTo>
                  <a:cubicBezTo>
                    <a:pt x="5002" y="96"/>
                    <a:pt x="4549" y="1"/>
                    <a:pt x="40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67"/>
            <p:cNvSpPr/>
            <p:nvPr/>
          </p:nvSpPr>
          <p:spPr>
            <a:xfrm>
              <a:off x="4924979" y="4350305"/>
              <a:ext cx="120429" cy="90086"/>
            </a:xfrm>
            <a:custGeom>
              <a:rect b="b" l="l" r="r" t="t"/>
              <a:pathLst>
                <a:path extrusionOk="0" h="2554" w="3414">
                  <a:moveTo>
                    <a:pt x="1750" y="0"/>
                  </a:moveTo>
                  <a:cubicBezTo>
                    <a:pt x="742" y="0"/>
                    <a:pt x="0" y="1303"/>
                    <a:pt x="865" y="2168"/>
                  </a:cubicBezTo>
                  <a:cubicBezTo>
                    <a:pt x="1135" y="2438"/>
                    <a:pt x="1448" y="2553"/>
                    <a:pt x="1751" y="2553"/>
                  </a:cubicBezTo>
                  <a:cubicBezTo>
                    <a:pt x="2623" y="2553"/>
                    <a:pt x="3413" y="1599"/>
                    <a:pt x="2865" y="644"/>
                  </a:cubicBezTo>
                  <a:lnTo>
                    <a:pt x="2865" y="644"/>
                  </a:lnTo>
                  <a:lnTo>
                    <a:pt x="1984" y="1525"/>
                  </a:lnTo>
                  <a:cubicBezTo>
                    <a:pt x="1937" y="1573"/>
                    <a:pt x="1841" y="1597"/>
                    <a:pt x="1770" y="1597"/>
                  </a:cubicBezTo>
                  <a:cubicBezTo>
                    <a:pt x="1675" y="1597"/>
                    <a:pt x="1579" y="1573"/>
                    <a:pt x="1532" y="1501"/>
                  </a:cubicBezTo>
                  <a:cubicBezTo>
                    <a:pt x="1413" y="1382"/>
                    <a:pt x="1413" y="1192"/>
                    <a:pt x="1532" y="1049"/>
                  </a:cubicBezTo>
                  <a:lnTo>
                    <a:pt x="2413" y="192"/>
                  </a:lnTo>
                  <a:cubicBezTo>
                    <a:pt x="2189" y="58"/>
                    <a:pt x="1963" y="0"/>
                    <a:pt x="17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67"/>
            <p:cNvSpPr/>
            <p:nvPr/>
          </p:nvSpPr>
          <p:spPr>
            <a:xfrm>
              <a:off x="5076450" y="4269672"/>
              <a:ext cx="73972" cy="60528"/>
            </a:xfrm>
            <a:custGeom>
              <a:rect b="b" l="l" r="r" t="t"/>
              <a:pathLst>
                <a:path extrusionOk="0" h="1716" w="2097">
                  <a:moveTo>
                    <a:pt x="1524" y="1"/>
                  </a:moveTo>
                  <a:lnTo>
                    <a:pt x="24" y="1454"/>
                  </a:lnTo>
                  <a:cubicBezTo>
                    <a:pt x="0" y="1501"/>
                    <a:pt x="24" y="1549"/>
                    <a:pt x="72" y="1573"/>
                  </a:cubicBezTo>
                  <a:lnTo>
                    <a:pt x="596" y="1715"/>
                  </a:lnTo>
                  <a:lnTo>
                    <a:pt x="643" y="1715"/>
                  </a:lnTo>
                  <a:lnTo>
                    <a:pt x="2025" y="334"/>
                  </a:lnTo>
                  <a:cubicBezTo>
                    <a:pt x="2096" y="310"/>
                    <a:pt x="2072" y="215"/>
                    <a:pt x="2025" y="215"/>
                  </a:cubicBezTo>
                  <a:lnTo>
                    <a:pt x="152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67"/>
            <p:cNvSpPr/>
            <p:nvPr/>
          </p:nvSpPr>
          <p:spPr>
            <a:xfrm>
              <a:off x="4789135" y="4212566"/>
              <a:ext cx="429120" cy="366481"/>
            </a:xfrm>
            <a:custGeom>
              <a:rect b="b" l="l" r="r" t="t"/>
              <a:pathLst>
                <a:path extrusionOk="0" h="10390" w="12165">
                  <a:moveTo>
                    <a:pt x="5621" y="0"/>
                  </a:moveTo>
                  <a:cubicBezTo>
                    <a:pt x="3311" y="0"/>
                    <a:pt x="1263" y="1525"/>
                    <a:pt x="644" y="3763"/>
                  </a:cubicBezTo>
                  <a:cubicBezTo>
                    <a:pt x="1" y="6002"/>
                    <a:pt x="953" y="8383"/>
                    <a:pt x="2930" y="9598"/>
                  </a:cubicBezTo>
                  <a:cubicBezTo>
                    <a:pt x="3827" y="10146"/>
                    <a:pt x="4754" y="10389"/>
                    <a:pt x="5645" y="10389"/>
                  </a:cubicBezTo>
                  <a:cubicBezTo>
                    <a:pt x="9199" y="10389"/>
                    <a:pt x="12164" y="6519"/>
                    <a:pt x="10241" y="2787"/>
                  </a:cubicBezTo>
                  <a:lnTo>
                    <a:pt x="10241" y="2787"/>
                  </a:lnTo>
                  <a:lnTo>
                    <a:pt x="9098" y="3930"/>
                  </a:lnTo>
                  <a:cubicBezTo>
                    <a:pt x="9241" y="4335"/>
                    <a:pt x="9312" y="4740"/>
                    <a:pt x="9312" y="5168"/>
                  </a:cubicBezTo>
                  <a:cubicBezTo>
                    <a:pt x="9312" y="7389"/>
                    <a:pt x="7496" y="8859"/>
                    <a:pt x="5606" y="8859"/>
                  </a:cubicBezTo>
                  <a:cubicBezTo>
                    <a:pt x="4699" y="8859"/>
                    <a:pt x="3774" y="8521"/>
                    <a:pt x="3025" y="7764"/>
                  </a:cubicBezTo>
                  <a:cubicBezTo>
                    <a:pt x="715" y="5454"/>
                    <a:pt x="2358" y="1477"/>
                    <a:pt x="5621" y="1477"/>
                  </a:cubicBezTo>
                  <a:cubicBezTo>
                    <a:pt x="6097" y="1477"/>
                    <a:pt x="6550" y="1572"/>
                    <a:pt x="6978" y="1739"/>
                  </a:cubicBezTo>
                  <a:lnTo>
                    <a:pt x="8098" y="620"/>
                  </a:lnTo>
                  <a:cubicBezTo>
                    <a:pt x="7336" y="215"/>
                    <a:pt x="6478" y="0"/>
                    <a:pt x="56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67"/>
            <p:cNvSpPr/>
            <p:nvPr/>
          </p:nvSpPr>
          <p:spPr>
            <a:xfrm>
              <a:off x="5055426" y="4235105"/>
              <a:ext cx="58839" cy="69981"/>
            </a:xfrm>
            <a:custGeom>
              <a:rect b="b" l="l" r="r" t="t"/>
              <a:pathLst>
                <a:path extrusionOk="0" h="1984" w="1668">
                  <a:moveTo>
                    <a:pt x="1465" y="1"/>
                  </a:moveTo>
                  <a:cubicBezTo>
                    <a:pt x="1446" y="1"/>
                    <a:pt x="1426" y="8"/>
                    <a:pt x="1406" y="28"/>
                  </a:cubicBezTo>
                  <a:lnTo>
                    <a:pt x="25" y="1409"/>
                  </a:lnTo>
                  <a:cubicBezTo>
                    <a:pt x="1" y="1433"/>
                    <a:pt x="1" y="1457"/>
                    <a:pt x="25" y="1457"/>
                  </a:cubicBezTo>
                  <a:lnTo>
                    <a:pt x="120" y="1933"/>
                  </a:lnTo>
                  <a:cubicBezTo>
                    <a:pt x="120" y="1963"/>
                    <a:pt x="147" y="1983"/>
                    <a:pt x="174" y="1983"/>
                  </a:cubicBezTo>
                  <a:cubicBezTo>
                    <a:pt x="190" y="1983"/>
                    <a:pt x="206" y="1975"/>
                    <a:pt x="215" y="1957"/>
                  </a:cubicBezTo>
                  <a:lnTo>
                    <a:pt x="1668" y="505"/>
                  </a:lnTo>
                  <a:lnTo>
                    <a:pt x="1525" y="28"/>
                  </a:lnTo>
                  <a:cubicBezTo>
                    <a:pt x="1511" y="15"/>
                    <a:pt x="1490" y="1"/>
                    <a:pt x="14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06" name="Google Shape;806;p67"/>
          <p:cNvSpPr txBox="1"/>
          <p:nvPr/>
        </p:nvSpPr>
        <p:spPr>
          <a:xfrm>
            <a:off x="3048975" y="1261500"/>
            <a:ext cx="41124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Syne"/>
                <a:ea typeface="Syne"/>
                <a:cs typeface="Syne"/>
                <a:sym typeface="Syne"/>
              </a:rPr>
              <a:t>Predict video game sales based on data provided to model</a:t>
            </a:r>
            <a:endParaRPr sz="1200">
              <a:solidFill>
                <a:schemeClr val="lt1"/>
              </a:solidFill>
              <a:latin typeface="Syne"/>
              <a:ea typeface="Syne"/>
              <a:cs typeface="Syne"/>
              <a:sym typeface="Syne"/>
            </a:endParaRPr>
          </a:p>
        </p:txBody>
      </p:sp>
      <p:sp>
        <p:nvSpPr>
          <p:cNvPr id="807" name="Google Shape;807;p67"/>
          <p:cNvSpPr/>
          <p:nvPr/>
        </p:nvSpPr>
        <p:spPr>
          <a:xfrm>
            <a:off x="3685363" y="2167075"/>
            <a:ext cx="1773300" cy="750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Syne"/>
                <a:ea typeface="Syne"/>
                <a:cs typeface="Syne"/>
                <a:sym typeface="Syne"/>
              </a:rPr>
              <a:t>Multi-Variate Regression</a:t>
            </a:r>
            <a:endParaRPr sz="1200">
              <a:solidFill>
                <a:schemeClr val="lt1"/>
              </a:solidFill>
              <a:latin typeface="Asap"/>
              <a:ea typeface="Asap"/>
              <a:cs typeface="Asap"/>
              <a:sym typeface="Asap"/>
            </a:endParaRPr>
          </a:p>
        </p:txBody>
      </p:sp>
      <p:sp>
        <p:nvSpPr>
          <p:cNvPr id="808" name="Google Shape;808;p67"/>
          <p:cNvSpPr txBox="1"/>
          <p:nvPr/>
        </p:nvSpPr>
        <p:spPr>
          <a:xfrm>
            <a:off x="3647263" y="3003850"/>
            <a:ext cx="1849500" cy="17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rPr>
              <a:t>Global Sales</a:t>
            </a:r>
            <a:endParaRPr b="1" sz="1300">
              <a:solidFill>
                <a:schemeClr val="dk1"/>
              </a:solidFill>
              <a:latin typeface="Syne"/>
              <a:ea typeface="Syne"/>
              <a:cs typeface="Syne"/>
              <a:sym typeface="Syne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rPr>
              <a:t>VS</a:t>
            </a:r>
            <a:endParaRPr b="1" sz="1300">
              <a:solidFill>
                <a:schemeClr val="dk1"/>
              </a:solidFill>
              <a:latin typeface="Syne"/>
              <a:ea typeface="Syne"/>
              <a:cs typeface="Syne"/>
              <a:sym typeface="Syne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rPr>
              <a:t>NA Sales,</a:t>
            </a:r>
            <a:endParaRPr b="1" sz="1300">
              <a:solidFill>
                <a:schemeClr val="dk1"/>
              </a:solidFill>
              <a:latin typeface="Syne"/>
              <a:ea typeface="Syne"/>
              <a:cs typeface="Syne"/>
              <a:sym typeface="Syne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rPr>
              <a:t>Genre &amp;</a:t>
            </a:r>
            <a:endParaRPr b="1" sz="1300">
              <a:solidFill>
                <a:schemeClr val="dk1"/>
              </a:solidFill>
              <a:latin typeface="Syne"/>
              <a:ea typeface="Syne"/>
              <a:cs typeface="Syne"/>
              <a:sym typeface="Syne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rPr>
              <a:t>Platform</a:t>
            </a:r>
            <a:endParaRPr b="1" sz="1300">
              <a:solidFill>
                <a:schemeClr val="dk1"/>
              </a:solidFill>
              <a:latin typeface="Syne"/>
              <a:ea typeface="Syne"/>
              <a:cs typeface="Syne"/>
              <a:sym typeface="Syne"/>
            </a:endParaRPr>
          </a:p>
        </p:txBody>
      </p:sp>
      <p:grpSp>
        <p:nvGrpSpPr>
          <p:cNvPr id="809" name="Google Shape;809;p67"/>
          <p:cNvGrpSpPr/>
          <p:nvPr/>
        </p:nvGrpSpPr>
        <p:grpSpPr>
          <a:xfrm>
            <a:off x="6508575" y="2167075"/>
            <a:ext cx="1849500" cy="2550075"/>
            <a:chOff x="785975" y="2167075"/>
            <a:chExt cx="1849500" cy="2550075"/>
          </a:xfrm>
        </p:grpSpPr>
        <p:sp>
          <p:nvSpPr>
            <p:cNvPr id="810" name="Google Shape;810;p67"/>
            <p:cNvSpPr/>
            <p:nvPr/>
          </p:nvSpPr>
          <p:spPr>
            <a:xfrm>
              <a:off x="824075" y="2167075"/>
              <a:ext cx="1773300" cy="75030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1"/>
                  </a:solidFill>
                  <a:latin typeface="Syne"/>
                  <a:ea typeface="Syne"/>
                  <a:cs typeface="Syne"/>
                  <a:sym typeface="Syne"/>
                </a:rPr>
                <a:t>Multi-Variate Regression</a:t>
              </a:r>
              <a:endParaRPr sz="12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endParaRPr>
            </a:p>
          </p:txBody>
        </p:sp>
        <p:sp>
          <p:nvSpPr>
            <p:cNvPr id="811" name="Google Shape;811;p67"/>
            <p:cNvSpPr txBox="1"/>
            <p:nvPr/>
          </p:nvSpPr>
          <p:spPr>
            <a:xfrm>
              <a:off x="785975" y="3003850"/>
              <a:ext cx="1849500" cy="1713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300">
                  <a:solidFill>
                    <a:schemeClr val="dk1"/>
                  </a:solidFill>
                  <a:latin typeface="Syne"/>
                  <a:ea typeface="Syne"/>
                  <a:cs typeface="Syne"/>
                  <a:sym typeface="Syne"/>
                </a:rPr>
                <a:t>Global Sales</a:t>
              </a:r>
              <a:endParaRPr b="1" sz="1300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300">
                  <a:solidFill>
                    <a:schemeClr val="dk1"/>
                  </a:solidFill>
                  <a:latin typeface="Syne"/>
                  <a:ea typeface="Syne"/>
                  <a:cs typeface="Syne"/>
                  <a:sym typeface="Syne"/>
                </a:rPr>
                <a:t>VS</a:t>
              </a:r>
              <a:endParaRPr b="1" sz="1300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300">
                  <a:solidFill>
                    <a:schemeClr val="dk1"/>
                  </a:solidFill>
                  <a:latin typeface="Syne"/>
                  <a:ea typeface="Syne"/>
                  <a:cs typeface="Syne"/>
                  <a:sym typeface="Syne"/>
                </a:rPr>
                <a:t>Genre &amp;</a:t>
              </a:r>
              <a:endParaRPr b="1" sz="1300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300">
                  <a:solidFill>
                    <a:schemeClr val="dk1"/>
                  </a:solidFill>
                  <a:latin typeface="Syne"/>
                  <a:ea typeface="Syne"/>
                  <a:cs typeface="Syne"/>
                  <a:sym typeface="Syne"/>
                </a:rPr>
                <a:t>Platform</a:t>
              </a:r>
              <a:endParaRPr b="1" sz="1300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endParaRPr>
            </a:p>
          </p:txBody>
        </p:sp>
      </p:grpSp>
      <p:sp>
        <p:nvSpPr>
          <p:cNvPr id="812" name="Google Shape;812;p67"/>
          <p:cNvSpPr txBox="1"/>
          <p:nvPr/>
        </p:nvSpPr>
        <p:spPr>
          <a:xfrm>
            <a:off x="629675" y="4118875"/>
            <a:ext cx="2162100" cy="3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Result: High Accuracy</a:t>
            </a:r>
            <a:endParaRPr sz="1200">
              <a:solidFill>
                <a:schemeClr val="dk1"/>
              </a:solidFill>
              <a:latin typeface="Asap"/>
              <a:ea typeface="Asap"/>
              <a:cs typeface="Asap"/>
              <a:sym typeface="Asap"/>
            </a:endParaRPr>
          </a:p>
        </p:txBody>
      </p:sp>
      <p:sp>
        <p:nvSpPr>
          <p:cNvPr id="813" name="Google Shape;813;p67"/>
          <p:cNvSpPr txBox="1"/>
          <p:nvPr/>
        </p:nvSpPr>
        <p:spPr>
          <a:xfrm>
            <a:off x="3685375" y="4118875"/>
            <a:ext cx="1773300" cy="3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Result: High Accuracy</a:t>
            </a:r>
            <a:endParaRPr sz="1200">
              <a:solidFill>
                <a:schemeClr val="dk1"/>
              </a:solidFill>
              <a:latin typeface="Asap"/>
              <a:ea typeface="Asap"/>
              <a:cs typeface="Asap"/>
              <a:sym typeface="Asap"/>
            </a:endParaRPr>
          </a:p>
        </p:txBody>
      </p:sp>
      <p:sp>
        <p:nvSpPr>
          <p:cNvPr id="814" name="Google Shape;814;p67"/>
          <p:cNvSpPr txBox="1"/>
          <p:nvPr/>
        </p:nvSpPr>
        <p:spPr>
          <a:xfrm>
            <a:off x="6546675" y="4118875"/>
            <a:ext cx="1773300" cy="3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Result: Low Accuracy</a:t>
            </a:r>
            <a:endParaRPr sz="1200">
              <a:solidFill>
                <a:schemeClr val="dk1"/>
              </a:solidFill>
              <a:latin typeface="Asap"/>
              <a:ea typeface="Asap"/>
              <a:cs typeface="Asap"/>
              <a:sym typeface="Asap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8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p6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does this mean?</a:t>
            </a:r>
            <a:endParaRPr/>
          </a:p>
        </p:txBody>
      </p:sp>
      <p:sp>
        <p:nvSpPr>
          <p:cNvPr id="820" name="Google Shape;820;p68"/>
          <p:cNvSpPr txBox="1"/>
          <p:nvPr/>
        </p:nvSpPr>
        <p:spPr>
          <a:xfrm>
            <a:off x="1246253" y="2947075"/>
            <a:ext cx="5925300" cy="33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rPr>
              <a:t>Multi-Variate Regression not always better than Uni-Variate Regression</a:t>
            </a:r>
            <a:endParaRPr b="1" sz="1800">
              <a:solidFill>
                <a:schemeClr val="dk1"/>
              </a:solidFill>
              <a:latin typeface="Syne"/>
              <a:ea typeface="Syne"/>
              <a:cs typeface="Syne"/>
              <a:sym typeface="Syne"/>
            </a:endParaRPr>
          </a:p>
        </p:txBody>
      </p:sp>
      <p:sp>
        <p:nvSpPr>
          <p:cNvPr id="821" name="Google Shape;821;p68"/>
          <p:cNvSpPr/>
          <p:nvPr/>
        </p:nvSpPr>
        <p:spPr>
          <a:xfrm>
            <a:off x="622050" y="2851525"/>
            <a:ext cx="447300" cy="5229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Syne"/>
              <a:ea typeface="Syne"/>
              <a:cs typeface="Syne"/>
              <a:sym typeface="Syne"/>
            </a:endParaRPr>
          </a:p>
        </p:txBody>
      </p:sp>
      <p:grpSp>
        <p:nvGrpSpPr>
          <p:cNvPr id="822" name="Google Shape;822;p68"/>
          <p:cNvGrpSpPr/>
          <p:nvPr/>
        </p:nvGrpSpPr>
        <p:grpSpPr>
          <a:xfrm>
            <a:off x="622050" y="1514875"/>
            <a:ext cx="6549494" cy="522900"/>
            <a:chOff x="3149888" y="1667275"/>
            <a:chExt cx="6549494" cy="522900"/>
          </a:xfrm>
        </p:grpSpPr>
        <p:sp>
          <p:nvSpPr>
            <p:cNvPr id="823" name="Google Shape;823;p68"/>
            <p:cNvSpPr txBox="1"/>
            <p:nvPr/>
          </p:nvSpPr>
          <p:spPr>
            <a:xfrm>
              <a:off x="3774382" y="1762825"/>
              <a:ext cx="59250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1"/>
                  </a:solidFill>
                  <a:latin typeface="Syne"/>
                  <a:ea typeface="Syne"/>
                  <a:cs typeface="Syne"/>
                  <a:sym typeface="Syne"/>
                </a:rPr>
                <a:t>Weak Relationship between Genre &amp; Platform and Global Sales</a:t>
              </a:r>
              <a:endParaRPr b="1" sz="1800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endParaRPr>
            </a:p>
          </p:txBody>
        </p:sp>
        <p:sp>
          <p:nvSpPr>
            <p:cNvPr id="824" name="Google Shape;824;p68"/>
            <p:cNvSpPr/>
            <p:nvPr/>
          </p:nvSpPr>
          <p:spPr>
            <a:xfrm>
              <a:off x="3149888" y="1667275"/>
              <a:ext cx="447300" cy="5229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lt1"/>
                </a:solidFill>
                <a:latin typeface="Syne"/>
                <a:ea typeface="Syne"/>
                <a:cs typeface="Syne"/>
                <a:sym typeface="Syne"/>
              </a:endParaRPr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8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p69"/>
          <p:cNvSpPr txBox="1"/>
          <p:nvPr>
            <p:ph type="ctrTitle"/>
          </p:nvPr>
        </p:nvSpPr>
        <p:spPr>
          <a:xfrm>
            <a:off x="1115250" y="535000"/>
            <a:ext cx="4473000" cy="105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</a:t>
            </a:r>
            <a:endParaRPr/>
          </a:p>
        </p:txBody>
      </p:sp>
      <p:sp>
        <p:nvSpPr>
          <p:cNvPr id="830" name="Google Shape;830;p69"/>
          <p:cNvSpPr txBox="1"/>
          <p:nvPr/>
        </p:nvSpPr>
        <p:spPr>
          <a:xfrm>
            <a:off x="1115299" y="4107575"/>
            <a:ext cx="4379400" cy="43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Please keep this slide for attribution</a:t>
            </a:r>
            <a:endParaRPr sz="1000">
              <a:solidFill>
                <a:schemeClr val="dk1"/>
              </a:solidFill>
              <a:latin typeface="Asap"/>
              <a:ea typeface="Asap"/>
              <a:cs typeface="Asap"/>
              <a:sym typeface="Asap"/>
            </a:endParaRPr>
          </a:p>
        </p:txBody>
      </p:sp>
      <p:grpSp>
        <p:nvGrpSpPr>
          <p:cNvPr id="831" name="Google Shape;831;p69"/>
          <p:cNvGrpSpPr/>
          <p:nvPr/>
        </p:nvGrpSpPr>
        <p:grpSpPr>
          <a:xfrm flipH="1">
            <a:off x="5950465" y="1591308"/>
            <a:ext cx="5738498" cy="6225493"/>
            <a:chOff x="4132452" y="2589958"/>
            <a:chExt cx="5738498" cy="6225493"/>
          </a:xfrm>
        </p:grpSpPr>
        <p:sp>
          <p:nvSpPr>
            <p:cNvPr id="832" name="Google Shape;832;p69"/>
            <p:cNvSpPr/>
            <p:nvPr/>
          </p:nvSpPr>
          <p:spPr>
            <a:xfrm rot="10800000">
              <a:off x="4132452" y="2589958"/>
              <a:ext cx="5738498" cy="6225493"/>
            </a:xfrm>
            <a:custGeom>
              <a:rect b="b" l="l" r="r" t="t"/>
              <a:pathLst>
                <a:path extrusionOk="0" h="99136" w="91381">
                  <a:moveTo>
                    <a:pt x="77092" y="1"/>
                  </a:moveTo>
                  <a:cubicBezTo>
                    <a:pt x="75139" y="1"/>
                    <a:pt x="73192" y="742"/>
                    <a:pt x="71711" y="2223"/>
                  </a:cubicBezTo>
                  <a:lnTo>
                    <a:pt x="5191" y="68755"/>
                  </a:lnTo>
                  <a:cubicBezTo>
                    <a:pt x="1857" y="72065"/>
                    <a:pt x="0" y="76589"/>
                    <a:pt x="36" y="81292"/>
                  </a:cubicBezTo>
                  <a:cubicBezTo>
                    <a:pt x="48" y="86019"/>
                    <a:pt x="1941" y="90555"/>
                    <a:pt x="5298" y="93889"/>
                  </a:cubicBezTo>
                  <a:cubicBezTo>
                    <a:pt x="8800" y="97385"/>
                    <a:pt x="13392" y="99135"/>
                    <a:pt x="17968" y="99135"/>
                  </a:cubicBezTo>
                  <a:cubicBezTo>
                    <a:pt x="22494" y="99135"/>
                    <a:pt x="27005" y="97424"/>
                    <a:pt x="30432" y="93996"/>
                  </a:cubicBezTo>
                  <a:lnTo>
                    <a:pt x="32921" y="91508"/>
                  </a:lnTo>
                  <a:cubicBezTo>
                    <a:pt x="33111" y="91353"/>
                    <a:pt x="33302" y="91186"/>
                    <a:pt x="33480" y="90996"/>
                  </a:cubicBezTo>
                  <a:lnTo>
                    <a:pt x="88392" y="36084"/>
                  </a:lnTo>
                  <a:cubicBezTo>
                    <a:pt x="91381" y="33096"/>
                    <a:pt x="91369" y="28226"/>
                    <a:pt x="88344" y="25202"/>
                  </a:cubicBezTo>
                  <a:cubicBezTo>
                    <a:pt x="86829" y="23687"/>
                    <a:pt x="84844" y="22928"/>
                    <a:pt x="82865" y="22928"/>
                  </a:cubicBezTo>
                  <a:cubicBezTo>
                    <a:pt x="80909" y="22928"/>
                    <a:pt x="78959" y="23669"/>
                    <a:pt x="77474" y="25154"/>
                  </a:cubicBezTo>
                  <a:lnTo>
                    <a:pt x="19574" y="83054"/>
                  </a:lnTo>
                  <a:cubicBezTo>
                    <a:pt x="19090" y="83538"/>
                    <a:pt x="18452" y="83783"/>
                    <a:pt x="17813" y="83783"/>
                  </a:cubicBezTo>
                  <a:cubicBezTo>
                    <a:pt x="17210" y="83783"/>
                    <a:pt x="16607" y="83565"/>
                    <a:pt x="16133" y="83126"/>
                  </a:cubicBezTo>
                  <a:cubicBezTo>
                    <a:pt x="15657" y="82661"/>
                    <a:pt x="15383" y="82030"/>
                    <a:pt x="15371" y="81364"/>
                  </a:cubicBezTo>
                  <a:cubicBezTo>
                    <a:pt x="15371" y="80721"/>
                    <a:pt x="15621" y="80102"/>
                    <a:pt x="16085" y="79649"/>
                  </a:cubicBezTo>
                  <a:lnTo>
                    <a:pt x="82606" y="13129"/>
                  </a:lnTo>
                  <a:cubicBezTo>
                    <a:pt x="85582" y="10152"/>
                    <a:pt x="85570" y="5283"/>
                    <a:pt x="82558" y="2271"/>
                  </a:cubicBezTo>
                  <a:cubicBezTo>
                    <a:pt x="81044" y="757"/>
                    <a:pt x="79065" y="1"/>
                    <a:pt x="770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69"/>
            <p:cNvSpPr/>
            <p:nvPr/>
          </p:nvSpPr>
          <p:spPr>
            <a:xfrm rot="-8100000">
              <a:off x="5749947" y="2326949"/>
              <a:ext cx="743383" cy="4715488"/>
            </a:xfrm>
            <a:custGeom>
              <a:rect b="b" l="l" r="r" t="t"/>
              <a:pathLst>
                <a:path extrusionOk="0" h="66319" w="10455">
                  <a:moveTo>
                    <a:pt x="1" y="1"/>
                  </a:moveTo>
                  <a:lnTo>
                    <a:pt x="1" y="61091"/>
                  </a:lnTo>
                  <a:cubicBezTo>
                    <a:pt x="1" y="63985"/>
                    <a:pt x="2334" y="66318"/>
                    <a:pt x="5227" y="66318"/>
                  </a:cubicBezTo>
                  <a:cubicBezTo>
                    <a:pt x="8109" y="66318"/>
                    <a:pt x="10454" y="63973"/>
                    <a:pt x="10454" y="61091"/>
                  </a:cubicBezTo>
                  <a:lnTo>
                    <a:pt x="1045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41"/>
          <p:cNvSpPr txBox="1"/>
          <p:nvPr>
            <p:ph type="title"/>
          </p:nvPr>
        </p:nvSpPr>
        <p:spPr>
          <a:xfrm>
            <a:off x="1305600" y="1942800"/>
            <a:ext cx="6532800" cy="125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What motivated us to work on this dataset?</a:t>
            </a:r>
            <a:endParaRPr sz="3600"/>
          </a:p>
        </p:txBody>
      </p:sp>
      <p:grpSp>
        <p:nvGrpSpPr>
          <p:cNvPr id="517" name="Google Shape;517;p41"/>
          <p:cNvGrpSpPr/>
          <p:nvPr/>
        </p:nvGrpSpPr>
        <p:grpSpPr>
          <a:xfrm>
            <a:off x="4191637" y="2589958"/>
            <a:ext cx="6060313" cy="6225493"/>
            <a:chOff x="3810637" y="2589958"/>
            <a:chExt cx="6060313" cy="6225493"/>
          </a:xfrm>
        </p:grpSpPr>
        <p:sp>
          <p:nvSpPr>
            <p:cNvPr id="518" name="Google Shape;518;p41"/>
            <p:cNvSpPr/>
            <p:nvPr/>
          </p:nvSpPr>
          <p:spPr>
            <a:xfrm rot="10800000">
              <a:off x="4132452" y="2589958"/>
              <a:ext cx="5738498" cy="6225493"/>
            </a:xfrm>
            <a:custGeom>
              <a:rect b="b" l="l" r="r" t="t"/>
              <a:pathLst>
                <a:path extrusionOk="0" h="99136" w="91381">
                  <a:moveTo>
                    <a:pt x="77092" y="1"/>
                  </a:moveTo>
                  <a:cubicBezTo>
                    <a:pt x="75139" y="1"/>
                    <a:pt x="73192" y="742"/>
                    <a:pt x="71711" y="2223"/>
                  </a:cubicBezTo>
                  <a:lnTo>
                    <a:pt x="5191" y="68755"/>
                  </a:lnTo>
                  <a:cubicBezTo>
                    <a:pt x="1857" y="72065"/>
                    <a:pt x="0" y="76589"/>
                    <a:pt x="36" y="81292"/>
                  </a:cubicBezTo>
                  <a:cubicBezTo>
                    <a:pt x="48" y="86019"/>
                    <a:pt x="1941" y="90555"/>
                    <a:pt x="5298" y="93889"/>
                  </a:cubicBezTo>
                  <a:cubicBezTo>
                    <a:pt x="8800" y="97385"/>
                    <a:pt x="13392" y="99135"/>
                    <a:pt x="17968" y="99135"/>
                  </a:cubicBezTo>
                  <a:cubicBezTo>
                    <a:pt x="22494" y="99135"/>
                    <a:pt x="27005" y="97424"/>
                    <a:pt x="30432" y="93996"/>
                  </a:cubicBezTo>
                  <a:lnTo>
                    <a:pt x="32921" y="91508"/>
                  </a:lnTo>
                  <a:cubicBezTo>
                    <a:pt x="33111" y="91353"/>
                    <a:pt x="33302" y="91186"/>
                    <a:pt x="33480" y="90996"/>
                  </a:cubicBezTo>
                  <a:lnTo>
                    <a:pt x="88392" y="36084"/>
                  </a:lnTo>
                  <a:cubicBezTo>
                    <a:pt x="91381" y="33096"/>
                    <a:pt x="91369" y="28226"/>
                    <a:pt x="88344" y="25202"/>
                  </a:cubicBezTo>
                  <a:cubicBezTo>
                    <a:pt x="86829" y="23687"/>
                    <a:pt x="84844" y="22928"/>
                    <a:pt x="82865" y="22928"/>
                  </a:cubicBezTo>
                  <a:cubicBezTo>
                    <a:pt x="80909" y="22928"/>
                    <a:pt x="78959" y="23669"/>
                    <a:pt x="77474" y="25154"/>
                  </a:cubicBezTo>
                  <a:lnTo>
                    <a:pt x="19574" y="83054"/>
                  </a:lnTo>
                  <a:cubicBezTo>
                    <a:pt x="19090" y="83538"/>
                    <a:pt x="18452" y="83783"/>
                    <a:pt x="17813" y="83783"/>
                  </a:cubicBezTo>
                  <a:cubicBezTo>
                    <a:pt x="17210" y="83783"/>
                    <a:pt x="16607" y="83565"/>
                    <a:pt x="16133" y="83126"/>
                  </a:cubicBezTo>
                  <a:cubicBezTo>
                    <a:pt x="15657" y="82661"/>
                    <a:pt x="15383" y="82030"/>
                    <a:pt x="15371" y="81364"/>
                  </a:cubicBezTo>
                  <a:cubicBezTo>
                    <a:pt x="15371" y="80721"/>
                    <a:pt x="15621" y="80102"/>
                    <a:pt x="16085" y="79649"/>
                  </a:cubicBezTo>
                  <a:lnTo>
                    <a:pt x="82606" y="13129"/>
                  </a:lnTo>
                  <a:cubicBezTo>
                    <a:pt x="85582" y="10152"/>
                    <a:pt x="85570" y="5283"/>
                    <a:pt x="82558" y="2271"/>
                  </a:cubicBezTo>
                  <a:cubicBezTo>
                    <a:pt x="81044" y="757"/>
                    <a:pt x="79065" y="1"/>
                    <a:pt x="770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41"/>
            <p:cNvSpPr/>
            <p:nvPr/>
          </p:nvSpPr>
          <p:spPr>
            <a:xfrm rot="-8100000">
              <a:off x="5368947" y="2784149"/>
              <a:ext cx="743383" cy="4715488"/>
            </a:xfrm>
            <a:custGeom>
              <a:rect b="b" l="l" r="r" t="t"/>
              <a:pathLst>
                <a:path extrusionOk="0" h="66319" w="10455">
                  <a:moveTo>
                    <a:pt x="1" y="1"/>
                  </a:moveTo>
                  <a:lnTo>
                    <a:pt x="1" y="61091"/>
                  </a:lnTo>
                  <a:cubicBezTo>
                    <a:pt x="1" y="63985"/>
                    <a:pt x="2334" y="66318"/>
                    <a:pt x="5227" y="66318"/>
                  </a:cubicBezTo>
                  <a:cubicBezTo>
                    <a:pt x="8109" y="66318"/>
                    <a:pt x="10454" y="63973"/>
                    <a:pt x="10454" y="61091"/>
                  </a:cubicBezTo>
                  <a:lnTo>
                    <a:pt x="1045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42"/>
          <p:cNvSpPr txBox="1"/>
          <p:nvPr>
            <p:ph type="title"/>
          </p:nvPr>
        </p:nvSpPr>
        <p:spPr>
          <a:xfrm>
            <a:off x="2391900" y="2251147"/>
            <a:ext cx="4360200" cy="9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Preparation</a:t>
            </a:r>
            <a:endParaRPr/>
          </a:p>
        </p:txBody>
      </p:sp>
      <p:sp>
        <p:nvSpPr>
          <p:cNvPr id="525" name="Google Shape;525;p42"/>
          <p:cNvSpPr txBox="1"/>
          <p:nvPr>
            <p:ph idx="2" type="title"/>
          </p:nvPr>
        </p:nvSpPr>
        <p:spPr>
          <a:xfrm>
            <a:off x="3933450" y="1482841"/>
            <a:ext cx="1277100" cy="76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526" name="Google Shape;526;p42"/>
          <p:cNvSpPr/>
          <p:nvPr/>
        </p:nvSpPr>
        <p:spPr>
          <a:xfrm flipH="1" rot="10800000">
            <a:off x="-495932" y="2474357"/>
            <a:ext cx="5521697" cy="5990293"/>
          </a:xfrm>
          <a:custGeom>
            <a:rect b="b" l="l" r="r" t="t"/>
            <a:pathLst>
              <a:path extrusionOk="0" h="99136" w="91381">
                <a:moveTo>
                  <a:pt x="77092" y="1"/>
                </a:moveTo>
                <a:cubicBezTo>
                  <a:pt x="75139" y="1"/>
                  <a:pt x="73192" y="742"/>
                  <a:pt x="71711" y="2223"/>
                </a:cubicBezTo>
                <a:lnTo>
                  <a:pt x="5191" y="68755"/>
                </a:lnTo>
                <a:cubicBezTo>
                  <a:pt x="1857" y="72065"/>
                  <a:pt x="0" y="76589"/>
                  <a:pt x="36" y="81292"/>
                </a:cubicBezTo>
                <a:cubicBezTo>
                  <a:pt x="48" y="86019"/>
                  <a:pt x="1941" y="90555"/>
                  <a:pt x="5298" y="93889"/>
                </a:cubicBezTo>
                <a:cubicBezTo>
                  <a:pt x="8800" y="97385"/>
                  <a:pt x="13392" y="99135"/>
                  <a:pt x="17968" y="99135"/>
                </a:cubicBezTo>
                <a:cubicBezTo>
                  <a:pt x="22494" y="99135"/>
                  <a:pt x="27005" y="97424"/>
                  <a:pt x="30432" y="93996"/>
                </a:cubicBezTo>
                <a:lnTo>
                  <a:pt x="32921" y="91508"/>
                </a:lnTo>
                <a:cubicBezTo>
                  <a:pt x="33111" y="91353"/>
                  <a:pt x="33302" y="91186"/>
                  <a:pt x="33480" y="90996"/>
                </a:cubicBezTo>
                <a:lnTo>
                  <a:pt x="88392" y="36084"/>
                </a:lnTo>
                <a:cubicBezTo>
                  <a:pt x="91381" y="33096"/>
                  <a:pt x="91369" y="28226"/>
                  <a:pt x="88344" y="25202"/>
                </a:cubicBezTo>
                <a:cubicBezTo>
                  <a:pt x="86829" y="23687"/>
                  <a:pt x="84844" y="22928"/>
                  <a:pt x="82865" y="22928"/>
                </a:cubicBezTo>
                <a:cubicBezTo>
                  <a:pt x="80909" y="22928"/>
                  <a:pt x="78959" y="23669"/>
                  <a:pt x="77474" y="25154"/>
                </a:cubicBezTo>
                <a:lnTo>
                  <a:pt x="19574" y="83054"/>
                </a:lnTo>
                <a:cubicBezTo>
                  <a:pt x="19090" y="83538"/>
                  <a:pt x="18452" y="83783"/>
                  <a:pt x="17813" y="83783"/>
                </a:cubicBezTo>
                <a:cubicBezTo>
                  <a:pt x="17210" y="83783"/>
                  <a:pt x="16607" y="83565"/>
                  <a:pt x="16133" y="83126"/>
                </a:cubicBezTo>
                <a:cubicBezTo>
                  <a:pt x="15657" y="82661"/>
                  <a:pt x="15383" y="82030"/>
                  <a:pt x="15371" y="81364"/>
                </a:cubicBezTo>
                <a:cubicBezTo>
                  <a:pt x="15371" y="80721"/>
                  <a:pt x="15621" y="80102"/>
                  <a:pt x="16085" y="79649"/>
                </a:cubicBezTo>
                <a:lnTo>
                  <a:pt x="82606" y="13129"/>
                </a:lnTo>
                <a:cubicBezTo>
                  <a:pt x="85582" y="10152"/>
                  <a:pt x="85570" y="5283"/>
                  <a:pt x="82558" y="2271"/>
                </a:cubicBezTo>
                <a:cubicBezTo>
                  <a:pt x="81044" y="757"/>
                  <a:pt x="79065" y="1"/>
                  <a:pt x="7709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7" name="Google Shape;527;p42"/>
          <p:cNvSpPr/>
          <p:nvPr/>
        </p:nvSpPr>
        <p:spPr>
          <a:xfrm flipH="1">
            <a:off x="5592903" y="-2586025"/>
            <a:ext cx="4300847" cy="4665836"/>
          </a:xfrm>
          <a:custGeom>
            <a:rect b="b" l="l" r="r" t="t"/>
            <a:pathLst>
              <a:path extrusionOk="0" h="99136" w="91381">
                <a:moveTo>
                  <a:pt x="77092" y="1"/>
                </a:moveTo>
                <a:cubicBezTo>
                  <a:pt x="75139" y="1"/>
                  <a:pt x="73192" y="742"/>
                  <a:pt x="71711" y="2223"/>
                </a:cubicBezTo>
                <a:lnTo>
                  <a:pt x="5191" y="68755"/>
                </a:lnTo>
                <a:cubicBezTo>
                  <a:pt x="1857" y="72065"/>
                  <a:pt x="0" y="76589"/>
                  <a:pt x="36" y="81292"/>
                </a:cubicBezTo>
                <a:cubicBezTo>
                  <a:pt x="48" y="86019"/>
                  <a:pt x="1941" y="90555"/>
                  <a:pt x="5298" y="93889"/>
                </a:cubicBezTo>
                <a:cubicBezTo>
                  <a:pt x="8800" y="97385"/>
                  <a:pt x="13392" y="99135"/>
                  <a:pt x="17968" y="99135"/>
                </a:cubicBezTo>
                <a:cubicBezTo>
                  <a:pt x="22494" y="99135"/>
                  <a:pt x="27005" y="97424"/>
                  <a:pt x="30432" y="93996"/>
                </a:cubicBezTo>
                <a:lnTo>
                  <a:pt x="32921" y="91508"/>
                </a:lnTo>
                <a:cubicBezTo>
                  <a:pt x="33111" y="91353"/>
                  <a:pt x="33302" y="91186"/>
                  <a:pt x="33480" y="90996"/>
                </a:cubicBezTo>
                <a:lnTo>
                  <a:pt x="88392" y="36084"/>
                </a:lnTo>
                <a:cubicBezTo>
                  <a:pt x="91381" y="33096"/>
                  <a:pt x="91369" y="28226"/>
                  <a:pt x="88344" y="25202"/>
                </a:cubicBezTo>
                <a:cubicBezTo>
                  <a:pt x="86829" y="23687"/>
                  <a:pt x="84844" y="22928"/>
                  <a:pt x="82865" y="22928"/>
                </a:cubicBezTo>
                <a:cubicBezTo>
                  <a:pt x="80909" y="22928"/>
                  <a:pt x="78959" y="23669"/>
                  <a:pt x="77474" y="25154"/>
                </a:cubicBezTo>
                <a:lnTo>
                  <a:pt x="19574" y="83054"/>
                </a:lnTo>
                <a:cubicBezTo>
                  <a:pt x="19090" y="83538"/>
                  <a:pt x="18452" y="83783"/>
                  <a:pt x="17813" y="83783"/>
                </a:cubicBezTo>
                <a:cubicBezTo>
                  <a:pt x="17210" y="83783"/>
                  <a:pt x="16607" y="83565"/>
                  <a:pt x="16133" y="83126"/>
                </a:cubicBezTo>
                <a:cubicBezTo>
                  <a:pt x="15657" y="82661"/>
                  <a:pt x="15383" y="82030"/>
                  <a:pt x="15371" y="81364"/>
                </a:cubicBezTo>
                <a:cubicBezTo>
                  <a:pt x="15371" y="80721"/>
                  <a:pt x="15621" y="80102"/>
                  <a:pt x="16085" y="79649"/>
                </a:cubicBezTo>
                <a:lnTo>
                  <a:pt x="82606" y="13129"/>
                </a:lnTo>
                <a:cubicBezTo>
                  <a:pt x="85582" y="10152"/>
                  <a:pt x="85570" y="5283"/>
                  <a:pt x="82558" y="2271"/>
                </a:cubicBezTo>
                <a:cubicBezTo>
                  <a:pt x="81044" y="757"/>
                  <a:pt x="79065" y="1"/>
                  <a:pt x="7709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8" name="Google Shape;528;p42"/>
          <p:cNvSpPr/>
          <p:nvPr/>
        </p:nvSpPr>
        <p:spPr>
          <a:xfrm flipH="1" rot="-2699667">
            <a:off x="5526086" y="-1823512"/>
            <a:ext cx="571556" cy="3625892"/>
          </a:xfrm>
          <a:custGeom>
            <a:rect b="b" l="l" r="r" t="t"/>
            <a:pathLst>
              <a:path extrusionOk="0" h="66319" w="10455">
                <a:moveTo>
                  <a:pt x="1" y="1"/>
                </a:moveTo>
                <a:lnTo>
                  <a:pt x="1" y="61091"/>
                </a:lnTo>
                <a:cubicBezTo>
                  <a:pt x="1" y="63985"/>
                  <a:pt x="2334" y="66318"/>
                  <a:pt x="5227" y="66318"/>
                </a:cubicBezTo>
                <a:cubicBezTo>
                  <a:pt x="8109" y="66318"/>
                  <a:pt x="10454" y="63973"/>
                  <a:pt x="10454" y="61091"/>
                </a:cubicBezTo>
                <a:lnTo>
                  <a:pt x="1045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43"/>
          <p:cNvSpPr txBox="1"/>
          <p:nvPr>
            <p:ph idx="2" type="subTitle"/>
          </p:nvPr>
        </p:nvSpPr>
        <p:spPr>
          <a:xfrm>
            <a:off x="1620251" y="1756175"/>
            <a:ext cx="2820900" cy="10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Check if there are any data entries that are missing any information</a:t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534" name="Google Shape;534;p43"/>
          <p:cNvSpPr txBox="1"/>
          <p:nvPr>
            <p:ph idx="3" type="subTitle"/>
          </p:nvPr>
        </p:nvSpPr>
        <p:spPr>
          <a:xfrm>
            <a:off x="5504890" y="1756175"/>
            <a:ext cx="2820900" cy="10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See how many Null values are in each column</a:t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535" name="Google Shape;535;p43"/>
          <p:cNvSpPr txBox="1"/>
          <p:nvPr>
            <p:ph idx="4" type="subTitle"/>
          </p:nvPr>
        </p:nvSpPr>
        <p:spPr>
          <a:xfrm>
            <a:off x="1620251" y="3352100"/>
            <a:ext cx="2820900" cy="10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Remove Null data entries to "clean" the data to ensure that all the data can be compared to each other</a:t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536" name="Google Shape;536;p43"/>
          <p:cNvSpPr txBox="1"/>
          <p:nvPr>
            <p:ph idx="5" type="subTitle"/>
          </p:nvPr>
        </p:nvSpPr>
        <p:spPr>
          <a:xfrm>
            <a:off x="5504890" y="3352100"/>
            <a:ext cx="2820900" cy="10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Year should not be a 'Float" data type, we can change the Dtype of 'Year' to be in the datetime format using the to_datetime function</a:t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537" name="Google Shape;537;p4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Cleaning</a:t>
            </a:r>
            <a:endParaRPr/>
          </a:p>
        </p:txBody>
      </p:sp>
      <p:sp>
        <p:nvSpPr>
          <p:cNvPr id="538" name="Google Shape;538;p43"/>
          <p:cNvSpPr txBox="1"/>
          <p:nvPr>
            <p:ph idx="1" type="subTitle"/>
          </p:nvPr>
        </p:nvSpPr>
        <p:spPr>
          <a:xfrm>
            <a:off x="1620250" y="1306475"/>
            <a:ext cx="2820900" cy="52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</a:t>
            </a:r>
            <a:r>
              <a:rPr lang="en"/>
              <a:t>snull function</a:t>
            </a:r>
            <a:endParaRPr/>
          </a:p>
        </p:txBody>
      </p:sp>
      <p:sp>
        <p:nvSpPr>
          <p:cNvPr id="539" name="Google Shape;539;p43"/>
          <p:cNvSpPr txBox="1"/>
          <p:nvPr>
            <p:ph idx="6" type="subTitle"/>
          </p:nvPr>
        </p:nvSpPr>
        <p:spPr>
          <a:xfrm>
            <a:off x="1620250" y="2902400"/>
            <a:ext cx="2820900" cy="52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r>
              <a:rPr lang="en"/>
              <a:t>ropna function</a:t>
            </a:r>
            <a:endParaRPr/>
          </a:p>
        </p:txBody>
      </p:sp>
      <p:sp>
        <p:nvSpPr>
          <p:cNvPr id="540" name="Google Shape;540;p43"/>
          <p:cNvSpPr txBox="1"/>
          <p:nvPr>
            <p:ph idx="7" type="subTitle"/>
          </p:nvPr>
        </p:nvSpPr>
        <p:spPr>
          <a:xfrm>
            <a:off x="5504888" y="1306475"/>
            <a:ext cx="2820900" cy="52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r>
              <a:rPr lang="en"/>
              <a:t>um function</a:t>
            </a:r>
            <a:endParaRPr/>
          </a:p>
        </p:txBody>
      </p:sp>
      <p:sp>
        <p:nvSpPr>
          <p:cNvPr id="541" name="Google Shape;541;p43"/>
          <p:cNvSpPr txBox="1"/>
          <p:nvPr>
            <p:ph idx="8" type="subTitle"/>
          </p:nvPr>
        </p:nvSpPr>
        <p:spPr>
          <a:xfrm>
            <a:off x="5504903" y="2902400"/>
            <a:ext cx="3453600" cy="52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to_datetime </a:t>
            </a:r>
            <a:r>
              <a:rPr lang="en"/>
              <a:t>function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44"/>
          <p:cNvSpPr txBox="1"/>
          <p:nvPr>
            <p:ph type="title"/>
          </p:nvPr>
        </p:nvSpPr>
        <p:spPr>
          <a:xfrm>
            <a:off x="1657050" y="2251150"/>
            <a:ext cx="5829900" cy="9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Analysis</a:t>
            </a:r>
            <a:endParaRPr/>
          </a:p>
        </p:txBody>
      </p:sp>
      <p:sp>
        <p:nvSpPr>
          <p:cNvPr id="547" name="Google Shape;547;p44"/>
          <p:cNvSpPr txBox="1"/>
          <p:nvPr>
            <p:ph idx="2" type="title"/>
          </p:nvPr>
        </p:nvSpPr>
        <p:spPr>
          <a:xfrm>
            <a:off x="3933450" y="1482841"/>
            <a:ext cx="1277100" cy="76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548" name="Google Shape;548;p44"/>
          <p:cNvSpPr/>
          <p:nvPr/>
        </p:nvSpPr>
        <p:spPr>
          <a:xfrm flipH="1" rot="10800000">
            <a:off x="-495932" y="2474357"/>
            <a:ext cx="5521697" cy="5990293"/>
          </a:xfrm>
          <a:custGeom>
            <a:rect b="b" l="l" r="r" t="t"/>
            <a:pathLst>
              <a:path extrusionOk="0" h="99136" w="91381">
                <a:moveTo>
                  <a:pt x="77092" y="1"/>
                </a:moveTo>
                <a:cubicBezTo>
                  <a:pt x="75139" y="1"/>
                  <a:pt x="73192" y="742"/>
                  <a:pt x="71711" y="2223"/>
                </a:cubicBezTo>
                <a:lnTo>
                  <a:pt x="5191" y="68755"/>
                </a:lnTo>
                <a:cubicBezTo>
                  <a:pt x="1857" y="72065"/>
                  <a:pt x="0" y="76589"/>
                  <a:pt x="36" y="81292"/>
                </a:cubicBezTo>
                <a:cubicBezTo>
                  <a:pt x="48" y="86019"/>
                  <a:pt x="1941" y="90555"/>
                  <a:pt x="5298" y="93889"/>
                </a:cubicBezTo>
                <a:cubicBezTo>
                  <a:pt x="8800" y="97385"/>
                  <a:pt x="13392" y="99135"/>
                  <a:pt x="17968" y="99135"/>
                </a:cubicBezTo>
                <a:cubicBezTo>
                  <a:pt x="22494" y="99135"/>
                  <a:pt x="27005" y="97424"/>
                  <a:pt x="30432" y="93996"/>
                </a:cubicBezTo>
                <a:lnTo>
                  <a:pt x="32921" y="91508"/>
                </a:lnTo>
                <a:cubicBezTo>
                  <a:pt x="33111" y="91353"/>
                  <a:pt x="33302" y="91186"/>
                  <a:pt x="33480" y="90996"/>
                </a:cubicBezTo>
                <a:lnTo>
                  <a:pt x="88392" y="36084"/>
                </a:lnTo>
                <a:cubicBezTo>
                  <a:pt x="91381" y="33096"/>
                  <a:pt x="91369" y="28226"/>
                  <a:pt x="88344" y="25202"/>
                </a:cubicBezTo>
                <a:cubicBezTo>
                  <a:pt x="86829" y="23687"/>
                  <a:pt x="84844" y="22928"/>
                  <a:pt x="82865" y="22928"/>
                </a:cubicBezTo>
                <a:cubicBezTo>
                  <a:pt x="80909" y="22928"/>
                  <a:pt x="78959" y="23669"/>
                  <a:pt x="77474" y="25154"/>
                </a:cubicBezTo>
                <a:lnTo>
                  <a:pt x="19574" y="83054"/>
                </a:lnTo>
                <a:cubicBezTo>
                  <a:pt x="19090" y="83538"/>
                  <a:pt x="18452" y="83783"/>
                  <a:pt x="17813" y="83783"/>
                </a:cubicBezTo>
                <a:cubicBezTo>
                  <a:pt x="17210" y="83783"/>
                  <a:pt x="16607" y="83565"/>
                  <a:pt x="16133" y="83126"/>
                </a:cubicBezTo>
                <a:cubicBezTo>
                  <a:pt x="15657" y="82661"/>
                  <a:pt x="15383" y="82030"/>
                  <a:pt x="15371" y="81364"/>
                </a:cubicBezTo>
                <a:cubicBezTo>
                  <a:pt x="15371" y="80721"/>
                  <a:pt x="15621" y="80102"/>
                  <a:pt x="16085" y="79649"/>
                </a:cubicBezTo>
                <a:lnTo>
                  <a:pt x="82606" y="13129"/>
                </a:lnTo>
                <a:cubicBezTo>
                  <a:pt x="85582" y="10152"/>
                  <a:pt x="85570" y="5283"/>
                  <a:pt x="82558" y="2271"/>
                </a:cubicBezTo>
                <a:cubicBezTo>
                  <a:pt x="81044" y="757"/>
                  <a:pt x="79065" y="1"/>
                  <a:pt x="7709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9" name="Google Shape;549;p44"/>
          <p:cNvSpPr/>
          <p:nvPr/>
        </p:nvSpPr>
        <p:spPr>
          <a:xfrm flipH="1">
            <a:off x="5592903" y="-2586025"/>
            <a:ext cx="4300847" cy="4665836"/>
          </a:xfrm>
          <a:custGeom>
            <a:rect b="b" l="l" r="r" t="t"/>
            <a:pathLst>
              <a:path extrusionOk="0" h="99136" w="91381">
                <a:moveTo>
                  <a:pt x="77092" y="1"/>
                </a:moveTo>
                <a:cubicBezTo>
                  <a:pt x="75139" y="1"/>
                  <a:pt x="73192" y="742"/>
                  <a:pt x="71711" y="2223"/>
                </a:cubicBezTo>
                <a:lnTo>
                  <a:pt x="5191" y="68755"/>
                </a:lnTo>
                <a:cubicBezTo>
                  <a:pt x="1857" y="72065"/>
                  <a:pt x="0" y="76589"/>
                  <a:pt x="36" y="81292"/>
                </a:cubicBezTo>
                <a:cubicBezTo>
                  <a:pt x="48" y="86019"/>
                  <a:pt x="1941" y="90555"/>
                  <a:pt x="5298" y="93889"/>
                </a:cubicBezTo>
                <a:cubicBezTo>
                  <a:pt x="8800" y="97385"/>
                  <a:pt x="13392" y="99135"/>
                  <a:pt x="17968" y="99135"/>
                </a:cubicBezTo>
                <a:cubicBezTo>
                  <a:pt x="22494" y="99135"/>
                  <a:pt x="27005" y="97424"/>
                  <a:pt x="30432" y="93996"/>
                </a:cubicBezTo>
                <a:lnTo>
                  <a:pt x="32921" y="91508"/>
                </a:lnTo>
                <a:cubicBezTo>
                  <a:pt x="33111" y="91353"/>
                  <a:pt x="33302" y="91186"/>
                  <a:pt x="33480" y="90996"/>
                </a:cubicBezTo>
                <a:lnTo>
                  <a:pt x="88392" y="36084"/>
                </a:lnTo>
                <a:cubicBezTo>
                  <a:pt x="91381" y="33096"/>
                  <a:pt x="91369" y="28226"/>
                  <a:pt x="88344" y="25202"/>
                </a:cubicBezTo>
                <a:cubicBezTo>
                  <a:pt x="86829" y="23687"/>
                  <a:pt x="84844" y="22928"/>
                  <a:pt x="82865" y="22928"/>
                </a:cubicBezTo>
                <a:cubicBezTo>
                  <a:pt x="80909" y="22928"/>
                  <a:pt x="78959" y="23669"/>
                  <a:pt x="77474" y="25154"/>
                </a:cubicBezTo>
                <a:lnTo>
                  <a:pt x="19574" y="83054"/>
                </a:lnTo>
                <a:cubicBezTo>
                  <a:pt x="19090" y="83538"/>
                  <a:pt x="18452" y="83783"/>
                  <a:pt x="17813" y="83783"/>
                </a:cubicBezTo>
                <a:cubicBezTo>
                  <a:pt x="17210" y="83783"/>
                  <a:pt x="16607" y="83565"/>
                  <a:pt x="16133" y="83126"/>
                </a:cubicBezTo>
                <a:cubicBezTo>
                  <a:pt x="15657" y="82661"/>
                  <a:pt x="15383" y="82030"/>
                  <a:pt x="15371" y="81364"/>
                </a:cubicBezTo>
                <a:cubicBezTo>
                  <a:pt x="15371" y="80721"/>
                  <a:pt x="15621" y="80102"/>
                  <a:pt x="16085" y="79649"/>
                </a:cubicBezTo>
                <a:lnTo>
                  <a:pt x="82606" y="13129"/>
                </a:lnTo>
                <a:cubicBezTo>
                  <a:pt x="85582" y="10152"/>
                  <a:pt x="85570" y="5283"/>
                  <a:pt x="82558" y="2271"/>
                </a:cubicBezTo>
                <a:cubicBezTo>
                  <a:pt x="81044" y="757"/>
                  <a:pt x="79065" y="1"/>
                  <a:pt x="7709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0" name="Google Shape;550;p44"/>
          <p:cNvSpPr/>
          <p:nvPr/>
        </p:nvSpPr>
        <p:spPr>
          <a:xfrm flipH="1" rot="-2699667">
            <a:off x="5526086" y="-1823512"/>
            <a:ext cx="571556" cy="3625892"/>
          </a:xfrm>
          <a:custGeom>
            <a:rect b="b" l="l" r="r" t="t"/>
            <a:pathLst>
              <a:path extrusionOk="0" h="66319" w="10455">
                <a:moveTo>
                  <a:pt x="1" y="1"/>
                </a:moveTo>
                <a:lnTo>
                  <a:pt x="1" y="61091"/>
                </a:lnTo>
                <a:cubicBezTo>
                  <a:pt x="1" y="63985"/>
                  <a:pt x="2334" y="66318"/>
                  <a:pt x="5227" y="66318"/>
                </a:cubicBezTo>
                <a:cubicBezTo>
                  <a:pt x="8109" y="66318"/>
                  <a:pt x="10454" y="63973"/>
                  <a:pt x="10454" y="61091"/>
                </a:cubicBezTo>
                <a:lnTo>
                  <a:pt x="1045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45"/>
          <p:cNvSpPr txBox="1"/>
          <p:nvPr>
            <p:ph type="title"/>
          </p:nvPr>
        </p:nvSpPr>
        <p:spPr>
          <a:xfrm>
            <a:off x="319450" y="460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No. of Games Published by Year</a:t>
            </a:r>
            <a:endParaRPr/>
          </a:p>
        </p:txBody>
      </p:sp>
      <p:grpSp>
        <p:nvGrpSpPr>
          <p:cNvPr id="556" name="Google Shape;556;p45"/>
          <p:cNvGrpSpPr/>
          <p:nvPr/>
        </p:nvGrpSpPr>
        <p:grpSpPr>
          <a:xfrm>
            <a:off x="5969302" y="1974275"/>
            <a:ext cx="2475464" cy="522900"/>
            <a:chOff x="3149888" y="1667275"/>
            <a:chExt cx="4386010" cy="522900"/>
          </a:xfrm>
        </p:grpSpPr>
        <p:sp>
          <p:nvSpPr>
            <p:cNvPr id="557" name="Google Shape;557;p45"/>
            <p:cNvSpPr txBox="1"/>
            <p:nvPr/>
          </p:nvSpPr>
          <p:spPr>
            <a:xfrm>
              <a:off x="3774198" y="1687225"/>
              <a:ext cx="3761700" cy="48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Asap"/>
                  <a:ea typeface="Asap"/>
                  <a:cs typeface="Asap"/>
                  <a:sym typeface="Asap"/>
                </a:rPr>
                <a:t>Increasing trend after 1990</a:t>
              </a:r>
              <a:endParaRPr sz="12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endParaRPr>
            </a:p>
          </p:txBody>
        </p:sp>
        <p:sp>
          <p:nvSpPr>
            <p:cNvPr id="558" name="Google Shape;558;p45"/>
            <p:cNvSpPr/>
            <p:nvPr/>
          </p:nvSpPr>
          <p:spPr>
            <a:xfrm>
              <a:off x="3149888" y="1667275"/>
              <a:ext cx="447300" cy="5229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lt1"/>
                </a:solidFill>
                <a:latin typeface="Syne"/>
                <a:ea typeface="Syne"/>
                <a:cs typeface="Syne"/>
                <a:sym typeface="Syne"/>
              </a:endParaRPr>
            </a:p>
          </p:txBody>
        </p:sp>
      </p:grpSp>
      <p:pic>
        <p:nvPicPr>
          <p:cNvPr id="559" name="Google Shape;559;p45"/>
          <p:cNvPicPr preferRelativeResize="0"/>
          <p:nvPr/>
        </p:nvPicPr>
        <p:blipFill rotWithShape="1">
          <a:blip r:embed="rId3">
            <a:alphaModFix/>
          </a:blip>
          <a:srcRect b="0" l="0" r="0" t="901"/>
          <a:stretch/>
        </p:blipFill>
        <p:spPr>
          <a:xfrm>
            <a:off x="319450" y="1293950"/>
            <a:ext cx="5579701" cy="30131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60" name="Google Shape;560;p45"/>
          <p:cNvGrpSpPr/>
          <p:nvPr/>
        </p:nvGrpSpPr>
        <p:grpSpPr>
          <a:xfrm>
            <a:off x="5969302" y="3133225"/>
            <a:ext cx="2475464" cy="522900"/>
            <a:chOff x="3149888" y="1667275"/>
            <a:chExt cx="4386010" cy="522900"/>
          </a:xfrm>
        </p:grpSpPr>
        <p:sp>
          <p:nvSpPr>
            <p:cNvPr id="561" name="Google Shape;561;p45"/>
            <p:cNvSpPr txBox="1"/>
            <p:nvPr/>
          </p:nvSpPr>
          <p:spPr>
            <a:xfrm>
              <a:off x="3774198" y="1687225"/>
              <a:ext cx="3761700" cy="48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Asap"/>
                  <a:ea typeface="Asap"/>
                  <a:cs typeface="Asap"/>
                  <a:sym typeface="Asap"/>
                </a:rPr>
                <a:t>Increasing trend after 2000</a:t>
              </a:r>
              <a:endParaRPr sz="12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endParaRPr>
            </a:p>
          </p:txBody>
        </p:sp>
        <p:sp>
          <p:nvSpPr>
            <p:cNvPr id="562" name="Google Shape;562;p45"/>
            <p:cNvSpPr/>
            <p:nvPr/>
          </p:nvSpPr>
          <p:spPr>
            <a:xfrm>
              <a:off x="3149888" y="1667275"/>
              <a:ext cx="447300" cy="5229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lt1"/>
                </a:solidFill>
                <a:latin typeface="Syne"/>
                <a:ea typeface="Syne"/>
                <a:cs typeface="Syne"/>
                <a:sym typeface="Syne"/>
              </a:endParaRPr>
            </a:p>
          </p:txBody>
        </p:sp>
      </p:grpSp>
      <p:sp>
        <p:nvSpPr>
          <p:cNvPr id="563" name="Google Shape;563;p45"/>
          <p:cNvSpPr/>
          <p:nvPr/>
        </p:nvSpPr>
        <p:spPr>
          <a:xfrm>
            <a:off x="2615025" y="1293950"/>
            <a:ext cx="1225200" cy="98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sap"/>
              <a:ea typeface="Asap"/>
              <a:cs typeface="Asap"/>
              <a:sym typeface="Asap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46"/>
          <p:cNvSpPr txBox="1"/>
          <p:nvPr>
            <p:ph type="title"/>
          </p:nvPr>
        </p:nvSpPr>
        <p:spPr>
          <a:xfrm>
            <a:off x="319450" y="460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No. of Sales by Year</a:t>
            </a:r>
            <a:endParaRPr/>
          </a:p>
        </p:txBody>
      </p:sp>
      <p:grpSp>
        <p:nvGrpSpPr>
          <p:cNvPr id="569" name="Google Shape;569;p46"/>
          <p:cNvGrpSpPr/>
          <p:nvPr/>
        </p:nvGrpSpPr>
        <p:grpSpPr>
          <a:xfrm>
            <a:off x="5969302" y="1590050"/>
            <a:ext cx="2532707" cy="522900"/>
            <a:chOff x="3149888" y="1667275"/>
            <a:chExt cx="4487433" cy="522900"/>
          </a:xfrm>
        </p:grpSpPr>
        <p:sp>
          <p:nvSpPr>
            <p:cNvPr id="570" name="Google Shape;570;p46"/>
            <p:cNvSpPr txBox="1"/>
            <p:nvPr/>
          </p:nvSpPr>
          <p:spPr>
            <a:xfrm>
              <a:off x="3774220" y="1687225"/>
              <a:ext cx="3863100" cy="48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Asap"/>
                  <a:ea typeface="Asap"/>
                  <a:cs typeface="Asap"/>
                  <a:sym typeface="Asap"/>
                </a:rPr>
                <a:t>NA &gt; other regions every year</a:t>
              </a:r>
              <a:endParaRPr sz="12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endParaRPr>
            </a:p>
          </p:txBody>
        </p:sp>
        <p:sp>
          <p:nvSpPr>
            <p:cNvPr id="571" name="Google Shape;571;p46"/>
            <p:cNvSpPr/>
            <p:nvPr/>
          </p:nvSpPr>
          <p:spPr>
            <a:xfrm>
              <a:off x="3149888" y="1667275"/>
              <a:ext cx="447300" cy="5229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lt1"/>
                </a:solidFill>
                <a:latin typeface="Syne"/>
                <a:ea typeface="Syne"/>
                <a:cs typeface="Syne"/>
                <a:sym typeface="Syne"/>
              </a:endParaRPr>
            </a:p>
          </p:txBody>
        </p:sp>
      </p:grpSp>
      <p:pic>
        <p:nvPicPr>
          <p:cNvPr id="572" name="Google Shape;572;p46"/>
          <p:cNvPicPr preferRelativeResize="0"/>
          <p:nvPr/>
        </p:nvPicPr>
        <p:blipFill rotWithShape="1">
          <a:blip r:embed="rId3">
            <a:alphaModFix/>
          </a:blip>
          <a:srcRect b="0" l="0" r="0" t="1623"/>
          <a:stretch/>
        </p:blipFill>
        <p:spPr>
          <a:xfrm>
            <a:off x="319450" y="1429225"/>
            <a:ext cx="5567501" cy="2717775"/>
          </a:xfrm>
          <a:prstGeom prst="rect">
            <a:avLst/>
          </a:prstGeom>
          <a:noFill/>
          <a:ln>
            <a:noFill/>
          </a:ln>
        </p:spPr>
      </p:pic>
      <p:sp>
        <p:nvSpPr>
          <p:cNvPr id="573" name="Google Shape;573;p46"/>
          <p:cNvSpPr/>
          <p:nvPr/>
        </p:nvSpPr>
        <p:spPr>
          <a:xfrm flipH="1" rot="10800000">
            <a:off x="2326200" y="1429225"/>
            <a:ext cx="1653000" cy="88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sap"/>
              <a:ea typeface="Asap"/>
              <a:cs typeface="Asap"/>
              <a:sym typeface="Asap"/>
            </a:endParaRPr>
          </a:p>
        </p:txBody>
      </p:sp>
      <p:grpSp>
        <p:nvGrpSpPr>
          <p:cNvPr id="574" name="Google Shape;574;p46"/>
          <p:cNvGrpSpPr/>
          <p:nvPr/>
        </p:nvGrpSpPr>
        <p:grpSpPr>
          <a:xfrm>
            <a:off x="5969302" y="2520988"/>
            <a:ext cx="2749267" cy="522900"/>
            <a:chOff x="3149888" y="1667275"/>
            <a:chExt cx="4871132" cy="522900"/>
          </a:xfrm>
        </p:grpSpPr>
        <p:sp>
          <p:nvSpPr>
            <p:cNvPr id="575" name="Google Shape;575;p46"/>
            <p:cNvSpPr txBox="1"/>
            <p:nvPr/>
          </p:nvSpPr>
          <p:spPr>
            <a:xfrm>
              <a:off x="3774219" y="1687238"/>
              <a:ext cx="4246800" cy="48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Asap"/>
                  <a:ea typeface="Asap"/>
                  <a:cs typeface="Asap"/>
                  <a:sym typeface="Asap"/>
                </a:rPr>
                <a:t>Most sales in 1986, 2000 &amp; 2003</a:t>
              </a:r>
              <a:endParaRPr sz="12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endParaRPr>
            </a:p>
          </p:txBody>
        </p:sp>
        <p:sp>
          <p:nvSpPr>
            <p:cNvPr id="576" name="Google Shape;576;p46"/>
            <p:cNvSpPr/>
            <p:nvPr/>
          </p:nvSpPr>
          <p:spPr>
            <a:xfrm>
              <a:off x="3149888" y="1667275"/>
              <a:ext cx="447300" cy="5229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lt1"/>
                </a:solidFill>
                <a:latin typeface="Syne"/>
                <a:ea typeface="Syne"/>
                <a:cs typeface="Syne"/>
                <a:sym typeface="Syne"/>
              </a:endParaRPr>
            </a:p>
          </p:txBody>
        </p:sp>
      </p:grpSp>
      <p:grpSp>
        <p:nvGrpSpPr>
          <p:cNvPr id="577" name="Google Shape;577;p46"/>
          <p:cNvGrpSpPr/>
          <p:nvPr/>
        </p:nvGrpSpPr>
        <p:grpSpPr>
          <a:xfrm>
            <a:off x="5969302" y="3451938"/>
            <a:ext cx="2749267" cy="522900"/>
            <a:chOff x="3149888" y="1667275"/>
            <a:chExt cx="4871132" cy="522900"/>
          </a:xfrm>
        </p:grpSpPr>
        <p:sp>
          <p:nvSpPr>
            <p:cNvPr id="578" name="Google Shape;578;p46"/>
            <p:cNvSpPr txBox="1"/>
            <p:nvPr/>
          </p:nvSpPr>
          <p:spPr>
            <a:xfrm>
              <a:off x="3774219" y="1687238"/>
              <a:ext cx="4246800" cy="48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Asap"/>
                  <a:ea typeface="Asap"/>
                  <a:cs typeface="Asap"/>
                  <a:sym typeface="Asap"/>
                </a:rPr>
                <a:t>Low sales in 1983-1985, 2004-2010</a:t>
              </a:r>
              <a:endParaRPr sz="12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endParaRPr>
            </a:p>
          </p:txBody>
        </p:sp>
        <p:sp>
          <p:nvSpPr>
            <p:cNvPr id="579" name="Google Shape;579;p46"/>
            <p:cNvSpPr/>
            <p:nvPr/>
          </p:nvSpPr>
          <p:spPr>
            <a:xfrm>
              <a:off x="3149888" y="1667275"/>
              <a:ext cx="447300" cy="5229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lt1"/>
                </a:solidFill>
                <a:latin typeface="Syne"/>
                <a:ea typeface="Syne"/>
                <a:cs typeface="Syne"/>
                <a:sym typeface="Syne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keting Mix MK Plan Infographics by Slidesgo">
  <a:themeElements>
    <a:clrScheme name="Simple Light">
      <a:dk1>
        <a:srgbClr val="FFFED2"/>
      </a:dk1>
      <a:lt1>
        <a:srgbClr val="303030"/>
      </a:lt1>
      <a:dk2>
        <a:srgbClr val="606060"/>
      </a:dk2>
      <a:lt2>
        <a:srgbClr val="49E5B5"/>
      </a:lt2>
      <a:accent1>
        <a:srgbClr val="8D6CFA"/>
      </a:accent1>
      <a:accent2>
        <a:srgbClr val="FCC353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ED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keting Mix MK Plan by Slidesgo">
  <a:themeElements>
    <a:clrScheme name="Simple Light">
      <a:dk1>
        <a:srgbClr val="FFFED2"/>
      </a:dk1>
      <a:lt1>
        <a:srgbClr val="303030"/>
      </a:lt1>
      <a:dk2>
        <a:srgbClr val="606060"/>
      </a:dk2>
      <a:lt2>
        <a:srgbClr val="49E5B5"/>
      </a:lt2>
      <a:accent1>
        <a:srgbClr val="8D6CFA"/>
      </a:accent1>
      <a:accent2>
        <a:srgbClr val="FCC353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ED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