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80e05858d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80e0585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80e05858d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80e0585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82217c48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82217c4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82217c48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82217c4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450" y="2286100"/>
            <a:ext cx="2342051" cy="23420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Hatch Quest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By</a:t>
            </a:r>
            <a:r>
              <a:rPr lang="tr"/>
              <a:t>: Akın Kekikciler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525" y="1981175"/>
            <a:ext cx="2951900" cy="2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Introduction &amp; Concept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1674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Project Overview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5006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Introducing a unique mechanic into a clicker game using external purchases through a PHP, HTML, and MySQL website.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4864700" y="11674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Concept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4864700" y="25006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Players click on dragon eggs to hatch them, with each egg having increasing health. To progress, players purchase upgrades via an external website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Game Mechanics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1674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Gameplay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Loop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8700" y="2571750"/>
            <a:ext cx="44988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Click on eggs to hatch them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Earn gold with each click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↓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Use external website to buy upgrades if stuck on a level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4864700" y="11674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Available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Upgrades</a:t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4864700" y="25006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Increased Click Damage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Auto-Click Damage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Critical Strike Chance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lt1"/>
                </a:solidFill>
              </a:rPr>
              <a:t>Gold Multiplier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085" y="538500"/>
            <a:ext cx="7337826" cy="40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63" y="794100"/>
            <a:ext cx="7498673" cy="355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