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3794-7E9C-439D-A488-F8F6F0EAB20E}" type="datetimeFigureOut">
              <a:rPr lang="hu-HU" smtClean="0"/>
              <a:t>2023. 11. 25.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3148-E53F-4AA0-931D-94AF37BC1A0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6440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3794-7E9C-439D-A488-F8F6F0EAB20E}" type="datetimeFigureOut">
              <a:rPr lang="hu-HU" smtClean="0"/>
              <a:t>2023. 11. 25.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3148-E53F-4AA0-931D-94AF37BC1A0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2992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3794-7E9C-439D-A488-F8F6F0EAB20E}" type="datetimeFigureOut">
              <a:rPr lang="hu-HU" smtClean="0"/>
              <a:t>2023. 11. 25.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3148-E53F-4AA0-931D-94AF37BC1A0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67798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3794-7E9C-439D-A488-F8F6F0EAB20E}" type="datetimeFigureOut">
              <a:rPr lang="hu-HU" smtClean="0"/>
              <a:t>2023. 11. 25.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3148-E53F-4AA0-931D-94AF37BC1A0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72967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3794-7E9C-439D-A488-F8F6F0EAB20E}" type="datetimeFigureOut">
              <a:rPr lang="hu-HU" smtClean="0"/>
              <a:t>2023. 11. 25.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3148-E53F-4AA0-931D-94AF37BC1A0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3920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3794-7E9C-439D-A488-F8F6F0EAB20E}" type="datetimeFigureOut">
              <a:rPr lang="hu-HU" smtClean="0"/>
              <a:t>2023. 11. 25.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3148-E53F-4AA0-931D-94AF37BC1A0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2819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3794-7E9C-439D-A488-F8F6F0EAB20E}" type="datetimeFigureOut">
              <a:rPr lang="hu-HU" smtClean="0"/>
              <a:t>2023. 11. 25.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3148-E53F-4AA0-931D-94AF37BC1A0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54274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3794-7E9C-439D-A488-F8F6F0EAB20E}" type="datetimeFigureOut">
              <a:rPr lang="hu-HU" smtClean="0"/>
              <a:t>2023. 11. 25.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3148-E53F-4AA0-931D-94AF37BC1A0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37938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3794-7E9C-439D-A488-F8F6F0EAB20E}" type="datetimeFigureOut">
              <a:rPr lang="hu-HU" smtClean="0"/>
              <a:t>2023. 11. 25.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3148-E53F-4AA0-931D-94AF37BC1A0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9420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3794-7E9C-439D-A488-F8F6F0EAB20E}" type="datetimeFigureOut">
              <a:rPr lang="hu-HU" smtClean="0"/>
              <a:t>2023. 11. 25.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3148-E53F-4AA0-931D-94AF37BC1A0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55953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3794-7E9C-439D-A488-F8F6F0EAB20E}" type="datetimeFigureOut">
              <a:rPr lang="hu-HU" smtClean="0"/>
              <a:t>2023. 11. 25.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3148-E53F-4AA0-931D-94AF37BC1A0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30754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3794-7E9C-439D-A488-F8F6F0EAB20E}" type="datetimeFigureOut">
              <a:rPr lang="hu-HU" smtClean="0"/>
              <a:t>2023. 11. 25.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3148-E53F-4AA0-931D-94AF37BC1A0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83353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3794-7E9C-439D-A488-F8F6F0EAB20E}" type="datetimeFigureOut">
              <a:rPr lang="hu-HU" smtClean="0"/>
              <a:t>2023. 11. 25.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3148-E53F-4AA0-931D-94AF37BC1A0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0402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3794-7E9C-439D-A488-F8F6F0EAB20E}" type="datetimeFigureOut">
              <a:rPr lang="hu-HU" smtClean="0"/>
              <a:t>2023. 11. 25.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3148-E53F-4AA0-931D-94AF37BC1A0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7233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3794-7E9C-439D-A488-F8F6F0EAB20E}" type="datetimeFigureOut">
              <a:rPr lang="hu-HU" smtClean="0"/>
              <a:t>2023. 11. 25.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3148-E53F-4AA0-931D-94AF37BC1A0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9466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3794-7E9C-439D-A488-F8F6F0EAB20E}" type="datetimeFigureOut">
              <a:rPr lang="hu-HU" smtClean="0"/>
              <a:t>2023. 11. 25.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3148-E53F-4AA0-931D-94AF37BC1A0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55327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F66A3794-7E9C-439D-A488-F8F6F0EAB20E}" type="datetimeFigureOut">
              <a:rPr lang="hu-HU" smtClean="0"/>
              <a:t>2023. 11. 25.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C0AB3148-E53F-4AA0-931D-94AF37BC1A0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438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F66A3794-7E9C-439D-A488-F8F6F0EAB20E}" type="datetimeFigureOut">
              <a:rPr lang="hu-HU" smtClean="0"/>
              <a:t>2023. 11. 25.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0AB3148-E53F-4AA0-931D-94AF37BC1A0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2606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B4D2CD-E2DD-4044-A4FC-6E5BFDBB2B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Agilis szoftverfejlesztés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837A3CC-9AFE-46E7-A822-DE742CB273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</a:t>
            </a:r>
            <a:r>
              <a:rPr lang="hu-HU" dirty="0" err="1"/>
              <a:t>Kéki</a:t>
            </a:r>
            <a:r>
              <a:rPr lang="hu-HU" dirty="0"/>
              <a:t> Máté</a:t>
            </a:r>
          </a:p>
        </p:txBody>
      </p:sp>
    </p:spTree>
    <p:extLst>
      <p:ext uri="{BB962C8B-B14F-4D97-AF65-F5344CB8AC3E}">
        <p14:creationId xmlns:p14="http://schemas.microsoft.com/office/powerpoint/2010/main" val="658560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BDF94A2-E392-4B51-A62E-11E200E23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Elvei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E99DBA6-8F4E-44D7-B5D9-488DE76B8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Jelentése: gyors, hatékony</a:t>
            </a:r>
          </a:p>
          <a:p>
            <a:endParaRPr lang="hu-HU" sz="2400" dirty="0"/>
          </a:p>
          <a:p>
            <a:r>
              <a:rPr lang="hu-HU" sz="2400" dirty="0"/>
              <a:t>Gyors reagálás a változó piacra, követelményekre</a:t>
            </a:r>
          </a:p>
          <a:p>
            <a:endParaRPr lang="hu-HU" sz="2400" dirty="0"/>
          </a:p>
          <a:p>
            <a:r>
              <a:rPr lang="hu-HU" sz="2400" dirty="0"/>
              <a:t>Működő szoftver megléte a dokumentáció előtt</a:t>
            </a:r>
          </a:p>
        </p:txBody>
      </p:sp>
    </p:spTree>
    <p:extLst>
      <p:ext uri="{BB962C8B-B14F-4D97-AF65-F5344CB8AC3E}">
        <p14:creationId xmlns:p14="http://schemas.microsoft.com/office/powerpoint/2010/main" val="152314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8D536CE-055A-4149-BB0E-DAB8EF1D0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Módszertana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406AC8F-9905-41A1-BBFE-A8DD5B1DB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u-HU" sz="2400" dirty="0" err="1"/>
              <a:t>Scrum</a:t>
            </a:r>
            <a:r>
              <a:rPr lang="hu-HU" sz="2400" dirty="0"/>
              <a:t>:</a:t>
            </a:r>
          </a:p>
          <a:p>
            <a:r>
              <a:rPr lang="hu-HU" sz="2400" dirty="0"/>
              <a:t>Sprinteket használ</a:t>
            </a:r>
          </a:p>
          <a:p>
            <a:endParaRPr lang="hu-HU" sz="2400" dirty="0"/>
          </a:p>
          <a:p>
            <a:r>
              <a:rPr lang="hu-HU" sz="2400" dirty="0"/>
              <a:t>minden sprint végére működő verzió</a:t>
            </a:r>
          </a:p>
          <a:p>
            <a:endParaRPr lang="hu-HU" sz="2400" dirty="0"/>
          </a:p>
          <a:p>
            <a:r>
              <a:rPr lang="hu-HU" sz="2400" dirty="0"/>
              <a:t>napi meetingek</a:t>
            </a:r>
          </a:p>
          <a:p>
            <a:endParaRPr lang="hu-HU" sz="2400" dirty="0"/>
          </a:p>
          <a:p>
            <a:r>
              <a:rPr lang="hu-HU" sz="2400" dirty="0"/>
              <a:t>Sprintek végeredményét bemutatják az ügyfeleknek</a:t>
            </a:r>
          </a:p>
        </p:txBody>
      </p:sp>
      <p:pic>
        <p:nvPicPr>
          <p:cNvPr id="1026" name="Picture 2" descr="Mi az agilis módszertan? Legelterjedtebb agilis módszertanok - ProMan  Consulting">
            <a:extLst>
              <a:ext uri="{FF2B5EF4-FFF2-40B4-BE49-F238E27FC236}">
                <a16:creationId xmlns:a16="http://schemas.microsoft.com/office/drawing/2014/main" id="{CE589E9A-3EA5-46AE-9544-209A82DFC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874" y="1066800"/>
            <a:ext cx="5559106" cy="4169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27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A2F136-CF69-4EBB-9D2E-C3604A372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Előnyei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B1369A7-B4D8-44D0-87AA-6941568F4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sz="2600" dirty="0"/>
              <a:t>Gyors és hatékony szoftverfejlesztés</a:t>
            </a:r>
          </a:p>
          <a:p>
            <a:endParaRPr lang="hu-HU" sz="2600" dirty="0"/>
          </a:p>
          <a:p>
            <a:r>
              <a:rPr lang="hu-HU" sz="2600" dirty="0"/>
              <a:t>több idő a fejlesztésre mint a tervezésre</a:t>
            </a:r>
          </a:p>
          <a:p>
            <a:endParaRPr lang="hu-HU" sz="2600" dirty="0"/>
          </a:p>
          <a:p>
            <a:r>
              <a:rPr lang="hu-HU" sz="2600" dirty="0"/>
              <a:t>nagy hangsúly a kommunikáción</a:t>
            </a:r>
          </a:p>
          <a:p>
            <a:endParaRPr lang="hu-HU" sz="2600" dirty="0"/>
          </a:p>
          <a:p>
            <a:r>
              <a:rPr lang="hu-HU" sz="2600" dirty="0"/>
              <a:t>Sprintek végén működő program</a:t>
            </a:r>
          </a:p>
          <a:p>
            <a:endParaRPr lang="hu-HU" dirty="0"/>
          </a:p>
        </p:txBody>
      </p:sp>
      <p:pic>
        <p:nvPicPr>
          <p:cNvPr id="2050" name="Picture 2" descr="Agilis projektmenedzsment - Fogalma, előnyei és hátrányai">
            <a:extLst>
              <a:ext uri="{FF2B5EF4-FFF2-40B4-BE49-F238E27FC236}">
                <a16:creationId xmlns:a16="http://schemas.microsoft.com/office/drawing/2014/main" id="{EDF9CA41-43C1-4B9A-A6B3-D2C3F090A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196" y="1929134"/>
            <a:ext cx="4606764" cy="3862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9424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FA95022-358A-4693-A3D0-262EE34DA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Agilis és vízesés modell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BB1AE86C-DAD3-432C-B8DE-D2ADBB1B4F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5024" y="1882604"/>
            <a:ext cx="9354102" cy="477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1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90C32DD-B325-474B-A6E8-C59F84EDC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4486" y="1635504"/>
            <a:ext cx="7323028" cy="3586992"/>
          </a:xfrm>
        </p:spPr>
        <p:txBody>
          <a:bodyPr>
            <a:normAutofit/>
          </a:bodyPr>
          <a:lstStyle/>
          <a:p>
            <a:pPr algn="ctr"/>
            <a:r>
              <a:rPr lang="hu-HU" sz="5400" dirty="0"/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25819104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zita">
  <a:themeElements>
    <a:clrScheme name="Szit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Szit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zit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TM03457485[[fn=Szita]]</Template>
  <TotalTime>47</TotalTime>
  <Words>70</Words>
  <Application>Microsoft Office PowerPoint</Application>
  <PresentationFormat>Szélesvásznú</PresentationFormat>
  <Paragraphs>27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Szita</vt:lpstr>
      <vt:lpstr>Agilis szoftverfejlesztés</vt:lpstr>
      <vt:lpstr>Elvei</vt:lpstr>
      <vt:lpstr>Módszertana</vt:lpstr>
      <vt:lpstr>Előnyei</vt:lpstr>
      <vt:lpstr>Agilis és vízesés modell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Agilis szoftverfejlesztés</dc:title>
  <dc:creator>PC</dc:creator>
  <cp:lastModifiedBy>PC</cp:lastModifiedBy>
  <cp:revision>11</cp:revision>
  <dcterms:created xsi:type="dcterms:W3CDTF">2023-11-25T13:51:35Z</dcterms:created>
  <dcterms:modified xsi:type="dcterms:W3CDTF">2023-11-25T14:39:30Z</dcterms:modified>
</cp:coreProperties>
</file>