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Economica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bold.fntdata"/><Relationship Id="rId10" Type="http://schemas.openxmlformats.org/officeDocument/2006/relationships/font" Target="fonts/Economica-regular.fntdata"/><Relationship Id="rId13" Type="http://schemas.openxmlformats.org/officeDocument/2006/relationships/font" Target="fonts/Economica-boldItalic.fntdata"/><Relationship Id="rId12" Type="http://schemas.openxmlformats.org/officeDocument/2006/relationships/font" Target="fonts/Economic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a7df6da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a7df6da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a7df6da1a_2_1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a7df6da1a_2_1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a7df6da1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a7df6da1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Hang out’s saviour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72"/>
            <a:ext cx="30546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Ideata e elaborata da: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Francesca Paparo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Francesca Orezzo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Giuseppe </a:t>
            </a:r>
            <a:r>
              <a:rPr lang="it"/>
              <a:t>Capocotta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 chi è indirizzato?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11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Amici, ragazzi, adulti che non sanno cosa fare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il sabato sera.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1375" y="315925"/>
            <a:ext cx="2220550" cy="23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2156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 dove parte l’idea?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311700" y="3103500"/>
            <a:ext cx="69159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Risolvere la domanda più temuta di ogni weekend: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“cosa facciamo stasera?”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Soluzione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907325"/>
            <a:ext cx="8520600" cy="17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 Hang out’s saviour si ha la possibilità di ricercare e prenotare in una determinata area un’attività di gruppo come bowling, laser game, go cart…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Grazie a </a:t>
            </a:r>
            <a:r>
              <a:rPr lang="it"/>
              <a:t>Hang out’s saviour </a:t>
            </a:r>
            <a:r>
              <a:rPr lang="it"/>
              <a:t>non ci saranno più serate noiose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162" y="0"/>
            <a:ext cx="2132338" cy="1907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Modalità d’uso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Pochi, semplici ed efficaci passaggi: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it"/>
              <a:t>un utente si registra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it"/>
              <a:t>cerca un posto/</a:t>
            </a:r>
            <a:r>
              <a:rPr lang="it"/>
              <a:t>attività</a:t>
            </a:r>
            <a:r>
              <a:rPr lang="it"/>
              <a:t> in base all’area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it"/>
              <a:t>seleziona un luogo (es uci cinema per il bowling)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it"/>
              <a:t>legge e seleziona data e ora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it"/>
              <a:t>prenota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it"/>
              <a:t>se dopo la prenotazione si vuole disdire o spostare si ha la possibilità fino a 24 ore prima.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725" y="228350"/>
            <a:ext cx="1957349" cy="318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