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99" r:id="rId3"/>
    <p:sldMasterId id="2147483712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Gill Sans MT" panose="020B0502020104020203" pitchFamily="34" charset="0"/>
      <p:regular r:id="rId14"/>
      <p:bold r:id="rId15"/>
      <p:italic r:id="rId16"/>
      <p:boldItalic r:id="rId17"/>
    </p:embeddedFont>
    <p:embeddedFont>
      <p:font typeface="Impact" panose="020B0806030902050204" pitchFamily="34" charset="0"/>
      <p:regular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Playfair Display" panose="00000500000000000000" pitchFamily="2" charset="0"/>
      <p:regular r:id="rId23"/>
      <p:bold r:id="rId24"/>
      <p:italic r:id="rId25"/>
      <p:boldItalic r:id="rId26"/>
    </p:embeddedFont>
    <p:embeddedFont>
      <p:font typeface="Rockwell" panose="02060603020205020403" pitchFamily="18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9E966D-A919-4740-8B67-576836CF39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151B7-BA14-49C6-BA65-35271FF37ECA}">
      <dgm:prSet/>
      <dgm:spPr/>
      <dgm:t>
        <a:bodyPr/>
        <a:lstStyle/>
        <a:p>
          <a:r>
            <a:rPr lang="it-IT" dirty="0"/>
            <a:t>Il progetto Smart City  si candida tra i possibili sistemi di gestione dei mezzi pubblici di una particolare realtà geografica, tenendo in mente quelle che sono le esigenze del cittadino comune e permettendo anche al turista più svogliato di sentirsi a suo agio, tenendo un particolare occhio di riguardo all’utente ed all’usabilità. </a:t>
          </a:r>
          <a:endParaRPr lang="en-US" dirty="0"/>
        </a:p>
      </dgm:t>
    </dgm:pt>
    <dgm:pt modelId="{38DEDADF-3951-4FDA-BC27-2FAB946D3871}" type="parTrans" cxnId="{A656C89B-98E0-466F-8213-5451C04F3748}">
      <dgm:prSet/>
      <dgm:spPr/>
      <dgm:t>
        <a:bodyPr/>
        <a:lstStyle/>
        <a:p>
          <a:endParaRPr lang="en-US"/>
        </a:p>
      </dgm:t>
    </dgm:pt>
    <dgm:pt modelId="{3331D66F-C5F4-413E-96FA-1207623611C1}" type="sibTrans" cxnId="{A656C89B-98E0-466F-8213-5451C04F3748}">
      <dgm:prSet/>
      <dgm:spPr/>
      <dgm:t>
        <a:bodyPr/>
        <a:lstStyle/>
        <a:p>
          <a:endParaRPr lang="en-US"/>
        </a:p>
      </dgm:t>
    </dgm:pt>
    <dgm:pt modelId="{A1D2BD3D-B342-4E7F-8A26-2345D48996A0}">
      <dgm:prSet/>
      <dgm:spPr/>
      <dgm:t>
        <a:bodyPr/>
        <a:lstStyle/>
        <a:p>
          <a:r>
            <a:rPr lang="it-IT" dirty="0"/>
            <a:t>Il sistema prende in esame un sistema di trasporto basato su gomma. L’utente che si collegherà al sistema potrà controllare le </a:t>
          </a:r>
          <a:r>
            <a:rPr lang="it-IT"/>
            <a:t>fermate registrate </a:t>
          </a:r>
          <a:r>
            <a:rPr lang="it-IT" dirty="0"/>
            <a:t>appositamente dal sistema ed orientarsi facilmente durante i suoi viaggi.</a:t>
          </a:r>
          <a:endParaRPr lang="en-US" dirty="0"/>
        </a:p>
      </dgm:t>
    </dgm:pt>
    <dgm:pt modelId="{4A50C21A-708B-4A0E-9A36-5A60FC1FB8B0}" type="parTrans" cxnId="{1AFC7F28-FA45-4E7C-8FA2-C6849A31853C}">
      <dgm:prSet/>
      <dgm:spPr/>
      <dgm:t>
        <a:bodyPr/>
        <a:lstStyle/>
        <a:p>
          <a:endParaRPr lang="en-US"/>
        </a:p>
      </dgm:t>
    </dgm:pt>
    <dgm:pt modelId="{290E96E3-80D1-45DF-A745-5FECCC0886DF}" type="sibTrans" cxnId="{1AFC7F28-FA45-4E7C-8FA2-C6849A31853C}">
      <dgm:prSet/>
      <dgm:spPr/>
      <dgm:t>
        <a:bodyPr/>
        <a:lstStyle/>
        <a:p>
          <a:endParaRPr lang="en-US"/>
        </a:p>
      </dgm:t>
    </dgm:pt>
    <dgm:pt modelId="{FEAE6973-EF4E-495D-AFA1-77B6B89806DD}" type="pres">
      <dgm:prSet presAssocID="{9F9E966D-A919-4740-8B67-576836CF3924}" presName="linear" presStyleCnt="0">
        <dgm:presLayoutVars>
          <dgm:animLvl val="lvl"/>
          <dgm:resizeHandles val="exact"/>
        </dgm:presLayoutVars>
      </dgm:prSet>
      <dgm:spPr/>
    </dgm:pt>
    <dgm:pt modelId="{935C3F23-A33D-4D4A-BC47-153D61B744D7}" type="pres">
      <dgm:prSet presAssocID="{834151B7-BA14-49C6-BA65-35271FF37E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B76B4D-A623-472F-9B60-2F5CB62D78CE}" type="pres">
      <dgm:prSet presAssocID="{3331D66F-C5F4-413E-96FA-1207623611C1}" presName="spacer" presStyleCnt="0"/>
      <dgm:spPr/>
    </dgm:pt>
    <dgm:pt modelId="{26B19547-7AEE-40BA-A6B7-AA8824CAB931}" type="pres">
      <dgm:prSet presAssocID="{A1D2BD3D-B342-4E7F-8A26-2345D48996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AFC7F28-FA45-4E7C-8FA2-C6849A31853C}" srcId="{9F9E966D-A919-4740-8B67-576836CF3924}" destId="{A1D2BD3D-B342-4E7F-8A26-2345D48996A0}" srcOrd="1" destOrd="0" parTransId="{4A50C21A-708B-4A0E-9A36-5A60FC1FB8B0}" sibTransId="{290E96E3-80D1-45DF-A745-5FECCC0886DF}"/>
    <dgm:cxn modelId="{FE6D3353-F2F1-4DAD-A63D-609CE7D99B90}" type="presOf" srcId="{9F9E966D-A919-4740-8B67-576836CF3924}" destId="{FEAE6973-EF4E-495D-AFA1-77B6B89806DD}" srcOrd="0" destOrd="0" presId="urn:microsoft.com/office/officeart/2005/8/layout/vList2"/>
    <dgm:cxn modelId="{ED100E8C-C7A9-4ADD-9D6E-3AD4BCAFFE18}" type="presOf" srcId="{A1D2BD3D-B342-4E7F-8A26-2345D48996A0}" destId="{26B19547-7AEE-40BA-A6B7-AA8824CAB931}" srcOrd="0" destOrd="0" presId="urn:microsoft.com/office/officeart/2005/8/layout/vList2"/>
    <dgm:cxn modelId="{A656C89B-98E0-466F-8213-5451C04F3748}" srcId="{9F9E966D-A919-4740-8B67-576836CF3924}" destId="{834151B7-BA14-49C6-BA65-35271FF37ECA}" srcOrd="0" destOrd="0" parTransId="{38DEDADF-3951-4FDA-BC27-2FAB946D3871}" sibTransId="{3331D66F-C5F4-413E-96FA-1207623611C1}"/>
    <dgm:cxn modelId="{5BC159C3-894B-4751-942E-B0EAFA0F2C00}" type="presOf" srcId="{834151B7-BA14-49C6-BA65-35271FF37ECA}" destId="{935C3F23-A33D-4D4A-BC47-153D61B744D7}" srcOrd="0" destOrd="0" presId="urn:microsoft.com/office/officeart/2005/8/layout/vList2"/>
    <dgm:cxn modelId="{9EE3203B-F5E6-4E12-9A9C-93BA4283ED2D}" type="presParOf" srcId="{FEAE6973-EF4E-495D-AFA1-77B6B89806DD}" destId="{935C3F23-A33D-4D4A-BC47-153D61B744D7}" srcOrd="0" destOrd="0" presId="urn:microsoft.com/office/officeart/2005/8/layout/vList2"/>
    <dgm:cxn modelId="{C753AA47-198E-4CAF-A7D7-5E90C8308491}" type="presParOf" srcId="{FEAE6973-EF4E-495D-AFA1-77B6B89806DD}" destId="{F8B76B4D-A623-472F-9B60-2F5CB62D78CE}" srcOrd="1" destOrd="0" presId="urn:microsoft.com/office/officeart/2005/8/layout/vList2"/>
    <dgm:cxn modelId="{5209FC4B-AE85-4016-BE13-D5B9B7A05A04}" type="presParOf" srcId="{FEAE6973-EF4E-495D-AFA1-77B6B89806DD}" destId="{26B19547-7AEE-40BA-A6B7-AA8824CAB93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C3F23-A33D-4D4A-BC47-153D61B744D7}">
      <dsp:nvSpPr>
        <dsp:cNvPr id="0" name=""/>
        <dsp:cNvSpPr/>
      </dsp:nvSpPr>
      <dsp:spPr>
        <a:xfrm>
          <a:off x="0" y="80280"/>
          <a:ext cx="8520600" cy="160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Il progetto Smart City  si candida tra i possibili sistemi di gestione dei mezzi pubblici di una particolare realtà geografica, tenendo in mente quelle che sono le esigenze del cittadino comune e permettendo anche al turista più svogliato di sentirsi a suo agio, tenendo un particolare occhio di riguardo all’utente ed all’usabilità. </a:t>
          </a:r>
          <a:endParaRPr lang="en-US" sz="1900" kern="1200" dirty="0"/>
        </a:p>
      </dsp:txBody>
      <dsp:txXfrm>
        <a:off x="78133" y="158413"/>
        <a:ext cx="8364334" cy="1444294"/>
      </dsp:txXfrm>
    </dsp:sp>
    <dsp:sp modelId="{26B19547-7AEE-40BA-A6B7-AA8824CAB931}">
      <dsp:nvSpPr>
        <dsp:cNvPr id="0" name=""/>
        <dsp:cNvSpPr/>
      </dsp:nvSpPr>
      <dsp:spPr>
        <a:xfrm>
          <a:off x="0" y="1735560"/>
          <a:ext cx="8520600" cy="160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Il sistema prende in esame un sistema di trasporto basato su gomma. L’utente che si collegherà al sistema potrà controllare le </a:t>
          </a:r>
          <a:r>
            <a:rPr lang="it-IT" sz="1900" kern="1200"/>
            <a:t>fermate registrate </a:t>
          </a:r>
          <a:r>
            <a:rPr lang="it-IT" sz="1900" kern="1200" dirty="0"/>
            <a:t>appositamente dal sistema ed orientarsi facilmente durante i suoi viaggi.</a:t>
          </a:r>
          <a:endParaRPr lang="en-US" sz="1900" kern="1200" dirty="0"/>
        </a:p>
      </dsp:txBody>
      <dsp:txXfrm>
        <a:off x="78133" y="1813693"/>
        <a:ext cx="8364334" cy="1444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a92a8e1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8a92a8e1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8a92a8e13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8a92a8e13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8a92a8e13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8a92a8e13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85763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66946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39041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48494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06814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7974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297882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3144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347668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532255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842237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9484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140778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811224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368167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293646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016536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13052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3774944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4103807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332711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037234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387660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9996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817648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8994918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5304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142892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3558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4997316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504491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32851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916695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9527572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2585622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13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723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114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91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ngowz" TargetMode="External"/><Relationship Id="rId2" Type="http://schemas.openxmlformats.org/officeDocument/2006/relationships/hyperlink" Target="https://github.com/kekkokalko" TargetMode="External"/><Relationship Id="rId1" Type="http://schemas.openxmlformats.org/officeDocument/2006/relationships/slideLayout" Target="../slideLayouts/slideLayout47.xml"/><Relationship Id="rId4" Type="http://schemas.openxmlformats.org/officeDocument/2006/relationships/hyperlink" Target="https://github.com/mungowz/Smart-City/blob/master/Video%20Illustrativo.mk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51425" y="3953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Proposal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Tecnologie web 2021-2022</a:t>
            </a:r>
            <a:endParaRPr b="1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151425" y="3903000"/>
            <a:ext cx="28080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dirty="0"/>
              <a:t>Studenti: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dirty="0"/>
              <a:t>Alfredo Mungari – 0124002134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dirty="0"/>
              <a:t>Francesco Calcopietro – 0124002090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6A483B-F047-CD30-F09E-4FC823B06E47}"/>
              </a:ext>
            </a:extLst>
          </p:cNvPr>
          <p:cNvSpPr txBox="1"/>
          <p:nvPr/>
        </p:nvSpPr>
        <p:spPr>
          <a:xfrm>
            <a:off x="7596039" y="400003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Docente</a:t>
            </a:r>
            <a:r>
              <a:rPr lang="it-IT" dirty="0"/>
              <a:t>:</a:t>
            </a:r>
          </a:p>
          <a:p>
            <a:r>
              <a:rPr lang="it-IT" sz="12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Raffaele</a:t>
            </a:r>
            <a:r>
              <a:rPr lang="it-IT" dirty="0"/>
              <a:t> </a:t>
            </a:r>
            <a:r>
              <a:rPr lang="it-IT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Montella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8" name="Group 94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EDFF257A-042C-46B5-80D1-3E8CFD334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2836BD6-A1CD-4253-813F-3EDA642A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63EE4AB3-C905-497E-988B-4D739489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774DC5FF-D912-4C9F-811A-337208A3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E04E6A71-624A-4806-A53E-87BC73A8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8">
              <a:extLst>
                <a:ext uri="{FF2B5EF4-FFF2-40B4-BE49-F238E27FC236}">
                  <a16:creationId xmlns:a16="http://schemas.microsoft.com/office/drawing/2014/main" id="{E1871C83-254F-49CD-8EA7-8CB7089B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427141DF-5457-4673-B816-C6C5C72A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BC9A176E-C84F-4816-97D4-426B396F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981B905A-332A-49BC-9456-7D0337D9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2EBD9769-DFB9-4970-91FF-137E685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21DCB916-2D3C-46BC-9A95-EFC166D96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189DAD37-FFF7-49FA-8FBB-D20A992D4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D148A64A-D598-4309-BCA9-F67ADE72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38A95D77-7745-4551-BBD5-3515A074D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A2C20B7F-80D6-4D48-BB2A-9AEC85494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55589882-0BB8-42B0-B42F-32A75B19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53673B9F-5864-445E-82E7-0A8324FA8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16FF3B3D-59FE-4AE1-AA54-14A691D6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901CA0F0-4962-4EC5-BA5B-3F0A967FC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3DD02E26-C2AD-4062-85BD-28D172C9E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D7B60BD4-07C1-461F-B38E-B39EBACA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>
              <a:extLst>
                <a:ext uri="{FF2B5EF4-FFF2-40B4-BE49-F238E27FC236}">
                  <a16:creationId xmlns:a16="http://schemas.microsoft.com/office/drawing/2014/main" id="{D81BB3F7-E4A5-4BD9-A70D-FDA6C912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>
              <a:extLst>
                <a:ext uri="{FF2B5EF4-FFF2-40B4-BE49-F238E27FC236}">
                  <a16:creationId xmlns:a16="http://schemas.microsoft.com/office/drawing/2014/main" id="{B93A80B5-32BA-48BB-941A-4FC64AC62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C057A66-6E97-4BA5-B4B3-2690ACE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761" y="785326"/>
            <a:ext cx="4452664" cy="377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Isosceles Triangle 22">
            <a:extLst>
              <a:ext uri="{FF2B5EF4-FFF2-40B4-BE49-F238E27FC236}">
                <a16:creationId xmlns:a16="http://schemas.microsoft.com/office/drawing/2014/main" id="{764884A8-16DD-467F-A648-70B32E20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01598" y="4159880"/>
            <a:ext cx="236991" cy="2043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76681CD-6924-4550-926C-667FC2C6A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761" y="1225794"/>
            <a:ext cx="4451847" cy="2937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55483" y="1289051"/>
            <a:ext cx="4325675" cy="804283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spc="-150" dirty="0">
                <a:solidFill>
                  <a:srgbClr val="FFFEFF"/>
                </a:solidFill>
              </a:rPr>
              <a:t>L’ idea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654826" y="2091929"/>
            <a:ext cx="4326332" cy="201270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ct val="110000"/>
              <a:buNone/>
            </a:pPr>
            <a:r>
              <a:rPr lang="en-US" sz="900" dirty="0">
                <a:solidFill>
                  <a:srgbClr val="FFFFFE"/>
                </a:solidFill>
              </a:rPr>
              <a:t>Il post-pandemia ha fatto sì che nascessero nelle persone nuovi bisogni e </a:t>
            </a:r>
            <a:r>
              <a:rPr lang="en-US" sz="900" dirty="0" err="1">
                <a:solidFill>
                  <a:srgbClr val="FFFFFE"/>
                </a:solidFill>
              </a:rPr>
              <a:t>richieste</a:t>
            </a:r>
            <a:r>
              <a:rPr lang="en-US" sz="900" dirty="0">
                <a:solidFill>
                  <a:srgbClr val="FFFFFE"/>
                </a:solidFill>
              </a:rPr>
              <a:t>. </a:t>
            </a:r>
            <a:r>
              <a:rPr lang="en-US" sz="900" u="sng" dirty="0">
                <a:solidFill>
                  <a:srgbClr val="FFFFFE"/>
                </a:solidFill>
              </a:rPr>
              <a:t>In</a:t>
            </a:r>
            <a:r>
              <a:rPr lang="en-US" sz="900" dirty="0">
                <a:solidFill>
                  <a:srgbClr val="FFFFFE"/>
                </a:solidFill>
              </a:rPr>
              <a:t> particolare viaggiare e visitare </a:t>
            </a:r>
            <a:r>
              <a:rPr lang="en-US" sz="900" dirty="0" err="1">
                <a:solidFill>
                  <a:srgbClr val="FFFFFE"/>
                </a:solidFill>
              </a:rPr>
              <a:t>posti</a:t>
            </a:r>
            <a:r>
              <a:rPr lang="en-US" sz="900" dirty="0">
                <a:solidFill>
                  <a:srgbClr val="FFFFFE"/>
                </a:solidFill>
              </a:rPr>
              <a:t> </a:t>
            </a:r>
            <a:r>
              <a:rPr lang="en-US" sz="900" dirty="0" err="1">
                <a:solidFill>
                  <a:srgbClr val="FFFFFE"/>
                </a:solidFill>
              </a:rPr>
              <a:t>nuovi</a:t>
            </a:r>
            <a:r>
              <a:rPr lang="en-US" sz="900" dirty="0">
                <a:solidFill>
                  <a:srgbClr val="FFFFFE"/>
                </a:solidFill>
              </a:rPr>
              <a:t> sono sicuramente le attività di cui le persone hanno sentito più la mancanza dati i recenti sviluppi. Spostarsi in un posto che si </a:t>
            </a:r>
            <a:r>
              <a:rPr lang="it-IT" sz="900" dirty="0">
                <a:solidFill>
                  <a:srgbClr val="FFFFFE"/>
                </a:solidFill>
              </a:rPr>
              <a:t>sta</a:t>
            </a:r>
            <a:r>
              <a:rPr lang="en-US" sz="900" dirty="0">
                <a:solidFill>
                  <a:srgbClr val="FFFFFE"/>
                </a:solidFill>
              </a:rPr>
              <a:t> visitando potrebbe essere complicato se non si dispone di una buona organizzazione dei </a:t>
            </a:r>
            <a:r>
              <a:rPr lang="en-US" sz="900" dirty="0" err="1">
                <a:solidFill>
                  <a:srgbClr val="FFFFFE"/>
                </a:solidFill>
              </a:rPr>
              <a:t>mezzi</a:t>
            </a:r>
            <a:r>
              <a:rPr lang="en-US" sz="900" dirty="0">
                <a:solidFill>
                  <a:srgbClr val="FFFFFE"/>
                </a:solidFill>
              </a:rPr>
              <a:t> </a:t>
            </a:r>
            <a:r>
              <a:rPr lang="en-US" sz="900" dirty="0" err="1">
                <a:solidFill>
                  <a:srgbClr val="FFFFFE"/>
                </a:solidFill>
              </a:rPr>
              <a:t>pubblici</a:t>
            </a:r>
            <a:r>
              <a:rPr lang="en-US" sz="900" dirty="0">
                <a:solidFill>
                  <a:srgbClr val="FFFFFE"/>
                </a:solidFill>
              </a:rPr>
              <a:t>. Se parliamo di grandi città in particolare aver un buon sistema di spostamento pubblico è d’obbligo non solo per i turisti ma anche per i cittadini stessi. In una società che si affaccia in un mondo che si sta per mettere alle spalle la pandemia globale è impensabile non gestire tale aspetto mediante un sistema informatico collaudato ed efficiente.</a:t>
            </a:r>
          </a:p>
        </p:txBody>
      </p:sp>
      <p:pic>
        <p:nvPicPr>
          <p:cNvPr id="68" name="Picture 67" descr="Case colorate">
            <a:extLst>
              <a:ext uri="{FF2B5EF4-FFF2-40B4-BE49-F238E27FC236}">
                <a16:creationId xmlns:a16="http://schemas.microsoft.com/office/drawing/2014/main" id="{6C6E40DA-C522-9898-5098-544A9B0E9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72" r="29664" b="1"/>
          <a:stretch/>
        </p:blipFill>
        <p:spPr>
          <a:xfrm>
            <a:off x="5662396" y="170"/>
            <a:ext cx="348137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soluzione</a:t>
            </a:r>
            <a:endParaRPr dirty="0"/>
          </a:p>
        </p:txBody>
      </p:sp>
      <p:graphicFrame>
        <p:nvGraphicFramePr>
          <p:cNvPr id="74" name="Google Shape;72;p15">
            <a:extLst>
              <a:ext uri="{FF2B5EF4-FFF2-40B4-BE49-F238E27FC236}">
                <a16:creationId xmlns:a16="http://schemas.microsoft.com/office/drawing/2014/main" id="{B6F3D565-A78E-2ADB-CBF6-3AF3967747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94737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Obiettivi del sistema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Memorizzazione dei dati persistenti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Sistema usabile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Mostrare i luoghi di maggiore interesse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Monitorare la corsa relativa ad un titolo di viaggio</a:t>
            </a:r>
            <a:endParaRPr lang="it-IT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Visualizzare il percorso migliore partendo da una determinata posizione per arrivare ad una precisa destinazione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Interfaccia semplice ed intuitiva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0A4E0E-502E-444B-B37E-40557A266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68F03-D88C-4F27-AD65-034133F1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227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DB13C2-D61D-4A8D-B973-BE6546C7B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41449"/>
            <a:ext cx="1734910" cy="4460601"/>
          </a:xfrm>
          <a:custGeom>
            <a:avLst/>
            <a:gdLst>
              <a:gd name="connsiteX0" fmla="*/ 162291 w 2313214"/>
              <a:gd name="connsiteY0" fmla="*/ 0 h 5947468"/>
              <a:gd name="connsiteX1" fmla="*/ 224243 w 2313214"/>
              <a:gd name="connsiteY1" fmla="*/ 1936 h 5947468"/>
              <a:gd name="connsiteX2" fmla="*/ 284260 w 2313214"/>
              <a:gd name="connsiteY2" fmla="*/ 9680 h 5947468"/>
              <a:gd name="connsiteX3" fmla="*/ 342341 w 2313214"/>
              <a:gd name="connsiteY3" fmla="*/ 27104 h 5947468"/>
              <a:gd name="connsiteX4" fmla="*/ 390742 w 2313214"/>
              <a:gd name="connsiteY4" fmla="*/ 52273 h 5947468"/>
              <a:gd name="connsiteX5" fmla="*/ 437206 w 2313214"/>
              <a:gd name="connsiteY5" fmla="*/ 85185 h 5947468"/>
              <a:gd name="connsiteX6" fmla="*/ 477863 w 2313214"/>
              <a:gd name="connsiteY6" fmla="*/ 123905 h 5947468"/>
              <a:gd name="connsiteX7" fmla="*/ 518519 w 2313214"/>
              <a:gd name="connsiteY7" fmla="*/ 168434 h 5947468"/>
              <a:gd name="connsiteX8" fmla="*/ 555304 w 2313214"/>
              <a:gd name="connsiteY8" fmla="*/ 214899 h 5947468"/>
              <a:gd name="connsiteX9" fmla="*/ 592088 w 2313214"/>
              <a:gd name="connsiteY9" fmla="*/ 263299 h 5947468"/>
              <a:gd name="connsiteX10" fmla="*/ 628873 w 2313214"/>
              <a:gd name="connsiteY10" fmla="*/ 311700 h 5947468"/>
              <a:gd name="connsiteX11" fmla="*/ 665657 w 2313214"/>
              <a:gd name="connsiteY11" fmla="*/ 358165 h 5947468"/>
              <a:gd name="connsiteX12" fmla="*/ 704378 w 2313214"/>
              <a:gd name="connsiteY12" fmla="*/ 402693 h 5947468"/>
              <a:gd name="connsiteX13" fmla="*/ 748906 w 2313214"/>
              <a:gd name="connsiteY13" fmla="*/ 441414 h 5947468"/>
              <a:gd name="connsiteX14" fmla="*/ 791499 w 2313214"/>
              <a:gd name="connsiteY14" fmla="*/ 476262 h 5947468"/>
              <a:gd name="connsiteX15" fmla="*/ 839899 w 2313214"/>
              <a:gd name="connsiteY15" fmla="*/ 503366 h 5947468"/>
              <a:gd name="connsiteX16" fmla="*/ 892172 w 2313214"/>
              <a:gd name="connsiteY16" fmla="*/ 526599 h 5947468"/>
              <a:gd name="connsiteX17" fmla="*/ 948317 w 2313214"/>
              <a:gd name="connsiteY17" fmla="*/ 545959 h 5947468"/>
              <a:gd name="connsiteX18" fmla="*/ 1006397 w 2313214"/>
              <a:gd name="connsiteY18" fmla="*/ 563383 h 5947468"/>
              <a:gd name="connsiteX19" fmla="*/ 1064478 w 2313214"/>
              <a:gd name="connsiteY19" fmla="*/ 578871 h 5947468"/>
              <a:gd name="connsiteX20" fmla="*/ 1124495 w 2313214"/>
              <a:gd name="connsiteY20" fmla="*/ 594360 h 5947468"/>
              <a:gd name="connsiteX21" fmla="*/ 1180640 w 2313214"/>
              <a:gd name="connsiteY21" fmla="*/ 611784 h 5947468"/>
              <a:gd name="connsiteX22" fmla="*/ 1236784 w 2313214"/>
              <a:gd name="connsiteY22" fmla="*/ 631144 h 5947468"/>
              <a:gd name="connsiteX23" fmla="*/ 1289057 w 2313214"/>
              <a:gd name="connsiteY23" fmla="*/ 654376 h 5947468"/>
              <a:gd name="connsiteX24" fmla="*/ 1335522 w 2313214"/>
              <a:gd name="connsiteY24" fmla="*/ 683417 h 5947468"/>
              <a:gd name="connsiteX25" fmla="*/ 1378114 w 2313214"/>
              <a:gd name="connsiteY25" fmla="*/ 718265 h 5947468"/>
              <a:gd name="connsiteX26" fmla="*/ 1412963 w 2313214"/>
              <a:gd name="connsiteY26" fmla="*/ 760858 h 5947468"/>
              <a:gd name="connsiteX27" fmla="*/ 1442003 w 2313214"/>
              <a:gd name="connsiteY27" fmla="*/ 807322 h 5947468"/>
              <a:gd name="connsiteX28" fmla="*/ 1465235 w 2313214"/>
              <a:gd name="connsiteY28" fmla="*/ 859595 h 5947468"/>
              <a:gd name="connsiteX29" fmla="*/ 1484596 w 2313214"/>
              <a:gd name="connsiteY29" fmla="*/ 915740 h 5947468"/>
              <a:gd name="connsiteX30" fmla="*/ 1502020 w 2313214"/>
              <a:gd name="connsiteY30" fmla="*/ 971884 h 5947468"/>
              <a:gd name="connsiteX31" fmla="*/ 1517508 w 2313214"/>
              <a:gd name="connsiteY31" fmla="*/ 1031901 h 5947468"/>
              <a:gd name="connsiteX32" fmla="*/ 1532996 w 2313214"/>
              <a:gd name="connsiteY32" fmla="*/ 1089982 h 5947468"/>
              <a:gd name="connsiteX33" fmla="*/ 1550420 w 2313214"/>
              <a:gd name="connsiteY33" fmla="*/ 1148063 h 5947468"/>
              <a:gd name="connsiteX34" fmla="*/ 1569781 w 2313214"/>
              <a:gd name="connsiteY34" fmla="*/ 1204207 h 5947468"/>
              <a:gd name="connsiteX35" fmla="*/ 1593013 w 2313214"/>
              <a:gd name="connsiteY35" fmla="*/ 1256480 h 5947468"/>
              <a:gd name="connsiteX36" fmla="*/ 1620117 w 2313214"/>
              <a:gd name="connsiteY36" fmla="*/ 1304881 h 5947468"/>
              <a:gd name="connsiteX37" fmla="*/ 1654966 w 2313214"/>
              <a:gd name="connsiteY37" fmla="*/ 1347473 h 5947468"/>
              <a:gd name="connsiteX38" fmla="*/ 1693686 w 2313214"/>
              <a:gd name="connsiteY38" fmla="*/ 1392002 h 5947468"/>
              <a:gd name="connsiteX39" fmla="*/ 1738215 w 2313214"/>
              <a:gd name="connsiteY39" fmla="*/ 1430722 h 5947468"/>
              <a:gd name="connsiteX40" fmla="*/ 1784679 w 2313214"/>
              <a:gd name="connsiteY40" fmla="*/ 1467507 h 5947468"/>
              <a:gd name="connsiteX41" fmla="*/ 1835016 w 2313214"/>
              <a:gd name="connsiteY41" fmla="*/ 1504291 h 5947468"/>
              <a:gd name="connsiteX42" fmla="*/ 1883417 w 2313214"/>
              <a:gd name="connsiteY42" fmla="*/ 1541076 h 5947468"/>
              <a:gd name="connsiteX43" fmla="*/ 1929881 w 2313214"/>
              <a:gd name="connsiteY43" fmla="*/ 1577860 h 5947468"/>
              <a:gd name="connsiteX44" fmla="*/ 1974410 w 2313214"/>
              <a:gd name="connsiteY44" fmla="*/ 1618517 h 5947468"/>
              <a:gd name="connsiteX45" fmla="*/ 2013130 w 2313214"/>
              <a:gd name="connsiteY45" fmla="*/ 1659173 h 5947468"/>
              <a:gd name="connsiteX46" fmla="*/ 2046043 w 2313214"/>
              <a:gd name="connsiteY46" fmla="*/ 1705638 h 5947468"/>
              <a:gd name="connsiteX47" fmla="*/ 2071211 w 2313214"/>
              <a:gd name="connsiteY47" fmla="*/ 1754039 h 5947468"/>
              <a:gd name="connsiteX48" fmla="*/ 2088635 w 2313214"/>
              <a:gd name="connsiteY48" fmla="*/ 1812119 h 5947468"/>
              <a:gd name="connsiteX49" fmla="*/ 2096379 w 2313214"/>
              <a:gd name="connsiteY49" fmla="*/ 1872136 h 5947468"/>
              <a:gd name="connsiteX50" fmla="*/ 2098315 w 2313214"/>
              <a:gd name="connsiteY50" fmla="*/ 1934089 h 5947468"/>
              <a:gd name="connsiteX51" fmla="*/ 2092507 w 2313214"/>
              <a:gd name="connsiteY51" fmla="*/ 1999914 h 5947468"/>
              <a:gd name="connsiteX52" fmla="*/ 2084763 w 2313214"/>
              <a:gd name="connsiteY52" fmla="*/ 2065738 h 5947468"/>
              <a:gd name="connsiteX53" fmla="*/ 2075083 w 2313214"/>
              <a:gd name="connsiteY53" fmla="*/ 2131563 h 5947468"/>
              <a:gd name="connsiteX54" fmla="*/ 2067339 w 2313214"/>
              <a:gd name="connsiteY54" fmla="*/ 2197388 h 5947468"/>
              <a:gd name="connsiteX55" fmla="*/ 2063467 w 2313214"/>
              <a:gd name="connsiteY55" fmla="*/ 2263213 h 5947468"/>
              <a:gd name="connsiteX56" fmla="*/ 2063467 w 2313214"/>
              <a:gd name="connsiteY56" fmla="*/ 2327102 h 5947468"/>
              <a:gd name="connsiteX57" fmla="*/ 2071211 w 2313214"/>
              <a:gd name="connsiteY57" fmla="*/ 2387119 h 5947468"/>
              <a:gd name="connsiteX58" fmla="*/ 2086699 w 2313214"/>
              <a:gd name="connsiteY58" fmla="*/ 2447135 h 5947468"/>
              <a:gd name="connsiteX59" fmla="*/ 2109932 w 2313214"/>
              <a:gd name="connsiteY59" fmla="*/ 2503280 h 5947468"/>
              <a:gd name="connsiteX60" fmla="*/ 2140908 w 2313214"/>
              <a:gd name="connsiteY60" fmla="*/ 2561361 h 5947468"/>
              <a:gd name="connsiteX61" fmla="*/ 2171884 w 2313214"/>
              <a:gd name="connsiteY61" fmla="*/ 2619442 h 5947468"/>
              <a:gd name="connsiteX62" fmla="*/ 2206733 w 2313214"/>
              <a:gd name="connsiteY62" fmla="*/ 2677522 h 5947468"/>
              <a:gd name="connsiteX63" fmla="*/ 2239645 w 2313214"/>
              <a:gd name="connsiteY63" fmla="*/ 2733667 h 5947468"/>
              <a:gd name="connsiteX64" fmla="*/ 2268686 w 2313214"/>
              <a:gd name="connsiteY64" fmla="*/ 2793684 h 5947468"/>
              <a:gd name="connsiteX65" fmla="*/ 2291918 w 2313214"/>
              <a:gd name="connsiteY65" fmla="*/ 2851765 h 5947468"/>
              <a:gd name="connsiteX66" fmla="*/ 2307406 w 2313214"/>
              <a:gd name="connsiteY66" fmla="*/ 2911781 h 5947468"/>
              <a:gd name="connsiteX67" fmla="*/ 2313214 w 2313214"/>
              <a:gd name="connsiteY67" fmla="*/ 2973734 h 5947468"/>
              <a:gd name="connsiteX68" fmla="*/ 2307406 w 2313214"/>
              <a:gd name="connsiteY68" fmla="*/ 3035687 h 5947468"/>
              <a:gd name="connsiteX69" fmla="*/ 2291918 w 2313214"/>
              <a:gd name="connsiteY69" fmla="*/ 3095704 h 5947468"/>
              <a:gd name="connsiteX70" fmla="*/ 2268686 w 2313214"/>
              <a:gd name="connsiteY70" fmla="*/ 3153784 h 5947468"/>
              <a:gd name="connsiteX71" fmla="*/ 2239645 w 2313214"/>
              <a:gd name="connsiteY71" fmla="*/ 3213801 h 5947468"/>
              <a:gd name="connsiteX72" fmla="*/ 2206733 w 2313214"/>
              <a:gd name="connsiteY72" fmla="*/ 3269946 h 5947468"/>
              <a:gd name="connsiteX73" fmla="*/ 2171884 w 2313214"/>
              <a:gd name="connsiteY73" fmla="*/ 3328027 h 5947468"/>
              <a:gd name="connsiteX74" fmla="*/ 2140908 w 2313214"/>
              <a:gd name="connsiteY74" fmla="*/ 3386107 h 5947468"/>
              <a:gd name="connsiteX75" fmla="*/ 2109932 w 2313214"/>
              <a:gd name="connsiteY75" fmla="*/ 3444188 h 5947468"/>
              <a:gd name="connsiteX76" fmla="*/ 2086699 w 2313214"/>
              <a:gd name="connsiteY76" fmla="*/ 3500333 h 5947468"/>
              <a:gd name="connsiteX77" fmla="*/ 2071211 w 2313214"/>
              <a:gd name="connsiteY77" fmla="*/ 3560350 h 5947468"/>
              <a:gd name="connsiteX78" fmla="*/ 2063467 w 2313214"/>
              <a:gd name="connsiteY78" fmla="*/ 3620366 h 5947468"/>
              <a:gd name="connsiteX79" fmla="*/ 2063467 w 2313214"/>
              <a:gd name="connsiteY79" fmla="*/ 3684255 h 5947468"/>
              <a:gd name="connsiteX80" fmla="*/ 2067339 w 2313214"/>
              <a:gd name="connsiteY80" fmla="*/ 3750080 h 5947468"/>
              <a:gd name="connsiteX81" fmla="*/ 2075083 w 2313214"/>
              <a:gd name="connsiteY81" fmla="*/ 3815905 h 5947468"/>
              <a:gd name="connsiteX82" fmla="*/ 2084763 w 2313214"/>
              <a:gd name="connsiteY82" fmla="*/ 3881730 h 5947468"/>
              <a:gd name="connsiteX83" fmla="*/ 2092507 w 2313214"/>
              <a:gd name="connsiteY83" fmla="*/ 3947555 h 5947468"/>
              <a:gd name="connsiteX84" fmla="*/ 2098315 w 2313214"/>
              <a:gd name="connsiteY84" fmla="*/ 4013380 h 5947468"/>
              <a:gd name="connsiteX85" fmla="*/ 2096379 w 2313214"/>
              <a:gd name="connsiteY85" fmla="*/ 4075332 h 5947468"/>
              <a:gd name="connsiteX86" fmla="*/ 2088635 w 2313214"/>
              <a:gd name="connsiteY86" fmla="*/ 4135349 h 5947468"/>
              <a:gd name="connsiteX87" fmla="*/ 2071211 w 2313214"/>
              <a:gd name="connsiteY87" fmla="*/ 4193430 h 5947468"/>
              <a:gd name="connsiteX88" fmla="*/ 2046043 w 2313214"/>
              <a:gd name="connsiteY88" fmla="*/ 4241831 h 5947468"/>
              <a:gd name="connsiteX89" fmla="*/ 2013130 w 2313214"/>
              <a:gd name="connsiteY89" fmla="*/ 4288295 h 5947468"/>
              <a:gd name="connsiteX90" fmla="*/ 1974410 w 2313214"/>
              <a:gd name="connsiteY90" fmla="*/ 4328952 h 5947468"/>
              <a:gd name="connsiteX91" fmla="*/ 1929881 w 2313214"/>
              <a:gd name="connsiteY91" fmla="*/ 4369608 h 5947468"/>
              <a:gd name="connsiteX92" fmla="*/ 1883417 w 2313214"/>
              <a:gd name="connsiteY92" fmla="*/ 4406393 h 5947468"/>
              <a:gd name="connsiteX93" fmla="*/ 1835016 w 2313214"/>
              <a:gd name="connsiteY93" fmla="*/ 4443177 h 5947468"/>
              <a:gd name="connsiteX94" fmla="*/ 1784679 w 2313214"/>
              <a:gd name="connsiteY94" fmla="*/ 4479962 h 5947468"/>
              <a:gd name="connsiteX95" fmla="*/ 1738215 w 2313214"/>
              <a:gd name="connsiteY95" fmla="*/ 4516746 h 5947468"/>
              <a:gd name="connsiteX96" fmla="*/ 1693686 w 2313214"/>
              <a:gd name="connsiteY96" fmla="*/ 4555467 h 5947468"/>
              <a:gd name="connsiteX97" fmla="*/ 1654966 w 2313214"/>
              <a:gd name="connsiteY97" fmla="*/ 4599995 h 5947468"/>
              <a:gd name="connsiteX98" fmla="*/ 1620117 w 2313214"/>
              <a:gd name="connsiteY98" fmla="*/ 4642588 h 5947468"/>
              <a:gd name="connsiteX99" fmla="*/ 1593013 w 2313214"/>
              <a:gd name="connsiteY99" fmla="*/ 4690988 h 5947468"/>
              <a:gd name="connsiteX100" fmla="*/ 1569781 w 2313214"/>
              <a:gd name="connsiteY100" fmla="*/ 4743261 h 5947468"/>
              <a:gd name="connsiteX101" fmla="*/ 1550420 w 2313214"/>
              <a:gd name="connsiteY101" fmla="*/ 4799406 h 5947468"/>
              <a:gd name="connsiteX102" fmla="*/ 1532996 w 2313214"/>
              <a:gd name="connsiteY102" fmla="*/ 4857486 h 5947468"/>
              <a:gd name="connsiteX103" fmla="*/ 1517508 w 2313214"/>
              <a:gd name="connsiteY103" fmla="*/ 4915567 h 5947468"/>
              <a:gd name="connsiteX104" fmla="*/ 1502020 w 2313214"/>
              <a:gd name="connsiteY104" fmla="*/ 4975584 h 5947468"/>
              <a:gd name="connsiteX105" fmla="*/ 1484596 w 2313214"/>
              <a:gd name="connsiteY105" fmla="*/ 5031729 h 5947468"/>
              <a:gd name="connsiteX106" fmla="*/ 1465235 w 2313214"/>
              <a:gd name="connsiteY106" fmla="*/ 5087873 h 5947468"/>
              <a:gd name="connsiteX107" fmla="*/ 1442003 w 2313214"/>
              <a:gd name="connsiteY107" fmla="*/ 5140146 h 5947468"/>
              <a:gd name="connsiteX108" fmla="*/ 1412963 w 2313214"/>
              <a:gd name="connsiteY108" fmla="*/ 5186611 h 5947468"/>
              <a:gd name="connsiteX109" fmla="*/ 1378114 w 2313214"/>
              <a:gd name="connsiteY109" fmla="*/ 5229203 h 5947468"/>
              <a:gd name="connsiteX110" fmla="*/ 1335522 w 2313214"/>
              <a:gd name="connsiteY110" fmla="*/ 5264052 h 5947468"/>
              <a:gd name="connsiteX111" fmla="*/ 1289057 w 2313214"/>
              <a:gd name="connsiteY111" fmla="*/ 5293092 h 5947468"/>
              <a:gd name="connsiteX112" fmla="*/ 1236784 w 2313214"/>
              <a:gd name="connsiteY112" fmla="*/ 5316324 h 5947468"/>
              <a:gd name="connsiteX113" fmla="*/ 1180640 w 2313214"/>
              <a:gd name="connsiteY113" fmla="*/ 5335685 h 5947468"/>
              <a:gd name="connsiteX114" fmla="*/ 1124495 w 2313214"/>
              <a:gd name="connsiteY114" fmla="*/ 5353109 h 5947468"/>
              <a:gd name="connsiteX115" fmla="*/ 1064478 w 2313214"/>
              <a:gd name="connsiteY115" fmla="*/ 5368597 h 5947468"/>
              <a:gd name="connsiteX116" fmla="*/ 1006397 w 2313214"/>
              <a:gd name="connsiteY116" fmla="*/ 5384085 h 5947468"/>
              <a:gd name="connsiteX117" fmla="*/ 948317 w 2313214"/>
              <a:gd name="connsiteY117" fmla="*/ 5401509 h 5947468"/>
              <a:gd name="connsiteX118" fmla="*/ 892172 w 2313214"/>
              <a:gd name="connsiteY118" fmla="*/ 5420870 h 5947468"/>
              <a:gd name="connsiteX119" fmla="*/ 839899 w 2313214"/>
              <a:gd name="connsiteY119" fmla="*/ 5444102 h 5947468"/>
              <a:gd name="connsiteX120" fmla="*/ 791499 w 2313214"/>
              <a:gd name="connsiteY120" fmla="*/ 5471206 h 5947468"/>
              <a:gd name="connsiteX121" fmla="*/ 748906 w 2313214"/>
              <a:gd name="connsiteY121" fmla="*/ 5506055 h 5947468"/>
              <a:gd name="connsiteX122" fmla="*/ 704378 w 2313214"/>
              <a:gd name="connsiteY122" fmla="*/ 5544775 h 5947468"/>
              <a:gd name="connsiteX123" fmla="*/ 665657 w 2313214"/>
              <a:gd name="connsiteY123" fmla="*/ 5589304 h 5947468"/>
              <a:gd name="connsiteX124" fmla="*/ 628873 w 2313214"/>
              <a:gd name="connsiteY124" fmla="*/ 5635768 h 5947468"/>
              <a:gd name="connsiteX125" fmla="*/ 592088 w 2313214"/>
              <a:gd name="connsiteY125" fmla="*/ 5684169 h 5947468"/>
              <a:gd name="connsiteX126" fmla="*/ 555304 w 2313214"/>
              <a:gd name="connsiteY126" fmla="*/ 5732570 h 5947468"/>
              <a:gd name="connsiteX127" fmla="*/ 518519 w 2313214"/>
              <a:gd name="connsiteY127" fmla="*/ 5779034 h 5947468"/>
              <a:gd name="connsiteX128" fmla="*/ 477863 w 2313214"/>
              <a:gd name="connsiteY128" fmla="*/ 5823563 h 5947468"/>
              <a:gd name="connsiteX129" fmla="*/ 437206 w 2313214"/>
              <a:gd name="connsiteY129" fmla="*/ 5862283 h 5947468"/>
              <a:gd name="connsiteX130" fmla="*/ 390742 w 2313214"/>
              <a:gd name="connsiteY130" fmla="*/ 5895196 h 5947468"/>
              <a:gd name="connsiteX131" fmla="*/ 342341 w 2313214"/>
              <a:gd name="connsiteY131" fmla="*/ 5920364 h 5947468"/>
              <a:gd name="connsiteX132" fmla="*/ 284260 w 2313214"/>
              <a:gd name="connsiteY132" fmla="*/ 5937788 h 5947468"/>
              <a:gd name="connsiteX133" fmla="*/ 224243 w 2313214"/>
              <a:gd name="connsiteY133" fmla="*/ 5945532 h 5947468"/>
              <a:gd name="connsiteX134" fmla="*/ 162291 w 2313214"/>
              <a:gd name="connsiteY134" fmla="*/ 5947468 h 5947468"/>
              <a:gd name="connsiteX135" fmla="*/ 96466 w 2313214"/>
              <a:gd name="connsiteY135" fmla="*/ 5941660 h 5947468"/>
              <a:gd name="connsiteX136" fmla="*/ 30641 w 2313214"/>
              <a:gd name="connsiteY136" fmla="*/ 5933916 h 5947468"/>
              <a:gd name="connsiteX137" fmla="*/ 0 w 2313214"/>
              <a:gd name="connsiteY137" fmla="*/ 5929410 h 5947468"/>
              <a:gd name="connsiteX138" fmla="*/ 0 w 2313214"/>
              <a:gd name="connsiteY138" fmla="*/ 18058 h 5947468"/>
              <a:gd name="connsiteX139" fmla="*/ 30641 w 2313214"/>
              <a:gd name="connsiteY139" fmla="*/ 13552 h 5947468"/>
              <a:gd name="connsiteX140" fmla="*/ 96466 w 2313214"/>
              <a:gd name="connsiteY140" fmla="*/ 5808 h 59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313214" h="5947468">
                <a:moveTo>
                  <a:pt x="162291" y="0"/>
                </a:moveTo>
                <a:lnTo>
                  <a:pt x="224243" y="1936"/>
                </a:lnTo>
                <a:lnTo>
                  <a:pt x="284260" y="9680"/>
                </a:lnTo>
                <a:lnTo>
                  <a:pt x="342341" y="27104"/>
                </a:lnTo>
                <a:lnTo>
                  <a:pt x="390742" y="52273"/>
                </a:lnTo>
                <a:lnTo>
                  <a:pt x="437206" y="85185"/>
                </a:lnTo>
                <a:lnTo>
                  <a:pt x="477863" y="123905"/>
                </a:lnTo>
                <a:lnTo>
                  <a:pt x="518519" y="168434"/>
                </a:lnTo>
                <a:lnTo>
                  <a:pt x="555304" y="214899"/>
                </a:lnTo>
                <a:lnTo>
                  <a:pt x="592088" y="263299"/>
                </a:lnTo>
                <a:lnTo>
                  <a:pt x="628873" y="311700"/>
                </a:lnTo>
                <a:lnTo>
                  <a:pt x="665657" y="358165"/>
                </a:lnTo>
                <a:lnTo>
                  <a:pt x="704378" y="402693"/>
                </a:lnTo>
                <a:lnTo>
                  <a:pt x="748906" y="441414"/>
                </a:lnTo>
                <a:lnTo>
                  <a:pt x="791499" y="476262"/>
                </a:lnTo>
                <a:lnTo>
                  <a:pt x="839899" y="503366"/>
                </a:lnTo>
                <a:lnTo>
                  <a:pt x="892172" y="526599"/>
                </a:lnTo>
                <a:lnTo>
                  <a:pt x="948317" y="545959"/>
                </a:lnTo>
                <a:lnTo>
                  <a:pt x="1006397" y="563383"/>
                </a:lnTo>
                <a:lnTo>
                  <a:pt x="1064478" y="578871"/>
                </a:lnTo>
                <a:lnTo>
                  <a:pt x="1124495" y="594360"/>
                </a:lnTo>
                <a:lnTo>
                  <a:pt x="1180640" y="611784"/>
                </a:lnTo>
                <a:lnTo>
                  <a:pt x="1236784" y="631144"/>
                </a:lnTo>
                <a:lnTo>
                  <a:pt x="1289057" y="654376"/>
                </a:lnTo>
                <a:lnTo>
                  <a:pt x="1335522" y="683417"/>
                </a:lnTo>
                <a:lnTo>
                  <a:pt x="1378114" y="718265"/>
                </a:lnTo>
                <a:lnTo>
                  <a:pt x="1412963" y="760858"/>
                </a:lnTo>
                <a:lnTo>
                  <a:pt x="1442003" y="807322"/>
                </a:lnTo>
                <a:lnTo>
                  <a:pt x="1465235" y="859595"/>
                </a:lnTo>
                <a:lnTo>
                  <a:pt x="1484596" y="915740"/>
                </a:lnTo>
                <a:lnTo>
                  <a:pt x="1502020" y="971884"/>
                </a:lnTo>
                <a:lnTo>
                  <a:pt x="1517508" y="1031901"/>
                </a:lnTo>
                <a:lnTo>
                  <a:pt x="1532996" y="1089982"/>
                </a:lnTo>
                <a:lnTo>
                  <a:pt x="1550420" y="1148063"/>
                </a:lnTo>
                <a:lnTo>
                  <a:pt x="1569781" y="1204207"/>
                </a:lnTo>
                <a:lnTo>
                  <a:pt x="1593013" y="1256480"/>
                </a:lnTo>
                <a:lnTo>
                  <a:pt x="1620117" y="1304881"/>
                </a:lnTo>
                <a:lnTo>
                  <a:pt x="1654966" y="1347473"/>
                </a:lnTo>
                <a:lnTo>
                  <a:pt x="1693686" y="1392002"/>
                </a:lnTo>
                <a:lnTo>
                  <a:pt x="1738215" y="1430722"/>
                </a:lnTo>
                <a:lnTo>
                  <a:pt x="1784679" y="1467507"/>
                </a:lnTo>
                <a:lnTo>
                  <a:pt x="1835016" y="1504291"/>
                </a:lnTo>
                <a:lnTo>
                  <a:pt x="1883417" y="1541076"/>
                </a:lnTo>
                <a:lnTo>
                  <a:pt x="1929881" y="1577860"/>
                </a:lnTo>
                <a:lnTo>
                  <a:pt x="1974410" y="1618517"/>
                </a:lnTo>
                <a:lnTo>
                  <a:pt x="2013130" y="1659173"/>
                </a:lnTo>
                <a:lnTo>
                  <a:pt x="2046043" y="1705638"/>
                </a:lnTo>
                <a:lnTo>
                  <a:pt x="2071211" y="1754039"/>
                </a:lnTo>
                <a:lnTo>
                  <a:pt x="2088635" y="1812119"/>
                </a:lnTo>
                <a:lnTo>
                  <a:pt x="2096379" y="1872136"/>
                </a:lnTo>
                <a:lnTo>
                  <a:pt x="2098315" y="1934089"/>
                </a:lnTo>
                <a:lnTo>
                  <a:pt x="2092507" y="1999914"/>
                </a:lnTo>
                <a:lnTo>
                  <a:pt x="2084763" y="2065738"/>
                </a:lnTo>
                <a:lnTo>
                  <a:pt x="2075083" y="2131563"/>
                </a:lnTo>
                <a:lnTo>
                  <a:pt x="2067339" y="2197388"/>
                </a:lnTo>
                <a:lnTo>
                  <a:pt x="2063467" y="2263213"/>
                </a:lnTo>
                <a:lnTo>
                  <a:pt x="2063467" y="2327102"/>
                </a:lnTo>
                <a:lnTo>
                  <a:pt x="2071211" y="2387119"/>
                </a:lnTo>
                <a:lnTo>
                  <a:pt x="2086699" y="2447135"/>
                </a:lnTo>
                <a:lnTo>
                  <a:pt x="2109932" y="2503280"/>
                </a:lnTo>
                <a:lnTo>
                  <a:pt x="2140908" y="2561361"/>
                </a:lnTo>
                <a:lnTo>
                  <a:pt x="2171884" y="2619442"/>
                </a:lnTo>
                <a:lnTo>
                  <a:pt x="2206733" y="2677522"/>
                </a:lnTo>
                <a:lnTo>
                  <a:pt x="2239645" y="2733667"/>
                </a:lnTo>
                <a:lnTo>
                  <a:pt x="2268686" y="2793684"/>
                </a:lnTo>
                <a:lnTo>
                  <a:pt x="2291918" y="2851765"/>
                </a:lnTo>
                <a:lnTo>
                  <a:pt x="2307406" y="2911781"/>
                </a:lnTo>
                <a:lnTo>
                  <a:pt x="2313214" y="2973734"/>
                </a:lnTo>
                <a:lnTo>
                  <a:pt x="2307406" y="3035687"/>
                </a:lnTo>
                <a:lnTo>
                  <a:pt x="2291918" y="3095704"/>
                </a:lnTo>
                <a:lnTo>
                  <a:pt x="2268686" y="3153784"/>
                </a:lnTo>
                <a:lnTo>
                  <a:pt x="2239645" y="3213801"/>
                </a:lnTo>
                <a:lnTo>
                  <a:pt x="2206733" y="3269946"/>
                </a:lnTo>
                <a:lnTo>
                  <a:pt x="2171884" y="3328027"/>
                </a:lnTo>
                <a:lnTo>
                  <a:pt x="2140908" y="3386107"/>
                </a:lnTo>
                <a:lnTo>
                  <a:pt x="2109932" y="3444188"/>
                </a:lnTo>
                <a:lnTo>
                  <a:pt x="2086699" y="3500333"/>
                </a:lnTo>
                <a:lnTo>
                  <a:pt x="2071211" y="3560350"/>
                </a:lnTo>
                <a:lnTo>
                  <a:pt x="2063467" y="3620366"/>
                </a:lnTo>
                <a:lnTo>
                  <a:pt x="2063467" y="3684255"/>
                </a:lnTo>
                <a:lnTo>
                  <a:pt x="2067339" y="3750080"/>
                </a:lnTo>
                <a:lnTo>
                  <a:pt x="2075083" y="3815905"/>
                </a:lnTo>
                <a:lnTo>
                  <a:pt x="2084763" y="3881730"/>
                </a:lnTo>
                <a:lnTo>
                  <a:pt x="2092507" y="3947555"/>
                </a:lnTo>
                <a:lnTo>
                  <a:pt x="2098315" y="4013380"/>
                </a:lnTo>
                <a:lnTo>
                  <a:pt x="2096379" y="4075332"/>
                </a:lnTo>
                <a:lnTo>
                  <a:pt x="2088635" y="4135349"/>
                </a:lnTo>
                <a:lnTo>
                  <a:pt x="2071211" y="4193430"/>
                </a:lnTo>
                <a:lnTo>
                  <a:pt x="2046043" y="4241831"/>
                </a:lnTo>
                <a:lnTo>
                  <a:pt x="2013130" y="4288295"/>
                </a:lnTo>
                <a:lnTo>
                  <a:pt x="1974410" y="4328952"/>
                </a:lnTo>
                <a:lnTo>
                  <a:pt x="1929881" y="4369608"/>
                </a:lnTo>
                <a:lnTo>
                  <a:pt x="1883417" y="4406393"/>
                </a:lnTo>
                <a:lnTo>
                  <a:pt x="1835016" y="4443177"/>
                </a:lnTo>
                <a:lnTo>
                  <a:pt x="1784679" y="4479962"/>
                </a:lnTo>
                <a:lnTo>
                  <a:pt x="1738215" y="4516746"/>
                </a:lnTo>
                <a:lnTo>
                  <a:pt x="1693686" y="4555467"/>
                </a:lnTo>
                <a:lnTo>
                  <a:pt x="1654966" y="4599995"/>
                </a:lnTo>
                <a:lnTo>
                  <a:pt x="1620117" y="4642588"/>
                </a:lnTo>
                <a:lnTo>
                  <a:pt x="1593013" y="4690988"/>
                </a:lnTo>
                <a:lnTo>
                  <a:pt x="1569781" y="4743261"/>
                </a:lnTo>
                <a:lnTo>
                  <a:pt x="1550420" y="4799406"/>
                </a:lnTo>
                <a:lnTo>
                  <a:pt x="1532996" y="4857486"/>
                </a:lnTo>
                <a:lnTo>
                  <a:pt x="1517508" y="4915567"/>
                </a:lnTo>
                <a:lnTo>
                  <a:pt x="1502020" y="4975584"/>
                </a:lnTo>
                <a:lnTo>
                  <a:pt x="1484596" y="5031729"/>
                </a:lnTo>
                <a:lnTo>
                  <a:pt x="1465235" y="5087873"/>
                </a:lnTo>
                <a:lnTo>
                  <a:pt x="1442003" y="5140146"/>
                </a:lnTo>
                <a:lnTo>
                  <a:pt x="1412963" y="5186611"/>
                </a:lnTo>
                <a:lnTo>
                  <a:pt x="1378114" y="5229203"/>
                </a:lnTo>
                <a:lnTo>
                  <a:pt x="1335522" y="5264052"/>
                </a:lnTo>
                <a:lnTo>
                  <a:pt x="1289057" y="5293092"/>
                </a:lnTo>
                <a:lnTo>
                  <a:pt x="1236784" y="5316324"/>
                </a:lnTo>
                <a:lnTo>
                  <a:pt x="1180640" y="5335685"/>
                </a:lnTo>
                <a:lnTo>
                  <a:pt x="1124495" y="5353109"/>
                </a:lnTo>
                <a:lnTo>
                  <a:pt x="1064478" y="5368597"/>
                </a:lnTo>
                <a:lnTo>
                  <a:pt x="1006397" y="5384085"/>
                </a:lnTo>
                <a:lnTo>
                  <a:pt x="948317" y="5401509"/>
                </a:lnTo>
                <a:lnTo>
                  <a:pt x="892172" y="5420870"/>
                </a:lnTo>
                <a:lnTo>
                  <a:pt x="839899" y="5444102"/>
                </a:lnTo>
                <a:lnTo>
                  <a:pt x="791499" y="5471206"/>
                </a:lnTo>
                <a:lnTo>
                  <a:pt x="748906" y="5506055"/>
                </a:lnTo>
                <a:lnTo>
                  <a:pt x="704378" y="5544775"/>
                </a:lnTo>
                <a:lnTo>
                  <a:pt x="665657" y="5589304"/>
                </a:lnTo>
                <a:lnTo>
                  <a:pt x="628873" y="5635768"/>
                </a:lnTo>
                <a:lnTo>
                  <a:pt x="592088" y="5684169"/>
                </a:lnTo>
                <a:lnTo>
                  <a:pt x="555304" y="5732570"/>
                </a:lnTo>
                <a:lnTo>
                  <a:pt x="518519" y="5779034"/>
                </a:lnTo>
                <a:lnTo>
                  <a:pt x="477863" y="5823563"/>
                </a:lnTo>
                <a:lnTo>
                  <a:pt x="437206" y="5862283"/>
                </a:lnTo>
                <a:lnTo>
                  <a:pt x="390742" y="5895196"/>
                </a:lnTo>
                <a:lnTo>
                  <a:pt x="342341" y="5920364"/>
                </a:lnTo>
                <a:lnTo>
                  <a:pt x="284260" y="5937788"/>
                </a:lnTo>
                <a:lnTo>
                  <a:pt x="224243" y="5945532"/>
                </a:lnTo>
                <a:lnTo>
                  <a:pt x="162291" y="5947468"/>
                </a:lnTo>
                <a:lnTo>
                  <a:pt x="96466" y="5941660"/>
                </a:lnTo>
                <a:lnTo>
                  <a:pt x="30641" y="5933916"/>
                </a:lnTo>
                <a:lnTo>
                  <a:pt x="0" y="5929410"/>
                </a:lnTo>
                <a:lnTo>
                  <a:pt x="0" y="18058"/>
                </a:lnTo>
                <a:lnTo>
                  <a:pt x="30641" y="13552"/>
                </a:lnTo>
                <a:lnTo>
                  <a:pt x="96466" y="580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232EDF-B3AC-2BF2-A8F7-CB22B127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44" y="1530447"/>
            <a:ext cx="3763009" cy="15006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100" spc="200" dirty="0"/>
              <a:t>Tecnologie utilizzate: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161BA1-A454-DB34-27CF-2A7ACF16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6118" y="723036"/>
            <a:ext cx="2141765" cy="3838332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514350" indent="-285750" defTabSz="914400">
              <a:spcBef>
                <a:spcPts val="700"/>
              </a:spcBef>
            </a:pPr>
            <a:r>
              <a:rPr lang="en-US" dirty="0"/>
              <a:t>HTML</a:t>
            </a:r>
          </a:p>
          <a:p>
            <a:pPr marL="228600" indent="0" defTabSz="914400">
              <a:spcBef>
                <a:spcPts val="700"/>
              </a:spcBef>
              <a:buNone/>
            </a:pPr>
            <a:endParaRPr lang="en-US" dirty="0"/>
          </a:p>
          <a:p>
            <a:pPr marL="228600" indent="0" defTabSz="914400">
              <a:spcBef>
                <a:spcPts val="700"/>
              </a:spcBef>
              <a:buNone/>
            </a:pPr>
            <a:endParaRPr lang="en-US" dirty="0"/>
          </a:p>
          <a:p>
            <a:pPr marL="514350" indent="-285750" defTabSz="914400">
              <a:spcBef>
                <a:spcPts val="700"/>
              </a:spcBef>
            </a:pPr>
            <a:r>
              <a:rPr lang="en-US" dirty="0"/>
              <a:t>CSS</a:t>
            </a:r>
          </a:p>
          <a:p>
            <a:pPr marL="514350" indent="-285750" defTabSz="914400">
              <a:spcBef>
                <a:spcPts val="700"/>
              </a:spcBef>
            </a:pPr>
            <a:endParaRPr lang="en-US" dirty="0"/>
          </a:p>
          <a:p>
            <a:pPr marL="228600" indent="0" defTabSz="914400">
              <a:spcBef>
                <a:spcPts val="700"/>
              </a:spcBef>
              <a:buNone/>
            </a:pPr>
            <a:r>
              <a:rPr lang="en-US" dirty="0"/>
              <a:t> </a:t>
            </a:r>
          </a:p>
          <a:p>
            <a:pPr marL="514350" indent="-285750" defTabSz="914400">
              <a:spcBef>
                <a:spcPts val="700"/>
              </a:spcBef>
            </a:pPr>
            <a:r>
              <a:rPr lang="en-US" dirty="0"/>
              <a:t>PYTHON</a:t>
            </a:r>
          </a:p>
          <a:p>
            <a:pPr marL="514350" indent="-285750" defTabSz="914400">
              <a:spcBef>
                <a:spcPts val="700"/>
              </a:spcBef>
            </a:pPr>
            <a:endParaRPr lang="en-US" dirty="0"/>
          </a:p>
          <a:p>
            <a:pPr marL="514350" indent="-285750" defTabSz="914400">
              <a:spcBef>
                <a:spcPts val="700"/>
              </a:spcBef>
            </a:pPr>
            <a:endParaRPr lang="en-US" dirty="0"/>
          </a:p>
          <a:p>
            <a:pPr marL="228600" indent="0" defTabSz="914400">
              <a:spcBef>
                <a:spcPts val="700"/>
              </a:spcBef>
              <a:buNone/>
            </a:pPr>
            <a:endParaRPr lang="en-US" dirty="0"/>
          </a:p>
          <a:p>
            <a:pPr marL="514350" indent="-285750" defTabSz="914400">
              <a:spcBef>
                <a:spcPts val="700"/>
              </a:spcBef>
            </a:pPr>
            <a:r>
              <a:rPr lang="en-US" dirty="0"/>
              <a:t>LEAFLET</a:t>
            </a:r>
          </a:p>
          <a:p>
            <a:pPr marL="514350" indent="-285750" defTabSz="914400">
              <a:spcBef>
                <a:spcPts val="700"/>
              </a:spcBef>
            </a:pPr>
            <a:endParaRPr lang="en-US" dirty="0"/>
          </a:p>
          <a:p>
            <a:pPr marL="514350" indent="-285750" defTabSz="914400">
              <a:spcBef>
                <a:spcPts val="700"/>
              </a:spcBef>
            </a:pPr>
            <a:endParaRPr lang="en-US" dirty="0"/>
          </a:p>
          <a:p>
            <a:pPr marL="514350" indent="-285750" defTabSz="914400">
              <a:spcBef>
                <a:spcPts val="700"/>
              </a:spcBef>
            </a:pPr>
            <a:endParaRPr lang="en-US" dirty="0"/>
          </a:p>
          <a:p>
            <a:pPr marL="514350" indent="-285750" defTabSz="914400">
              <a:spcBef>
                <a:spcPts val="700"/>
              </a:spcBef>
            </a:pPr>
            <a:r>
              <a:rPr lang="en-US" dirty="0"/>
              <a:t>JAVASCRIPT</a:t>
            </a:r>
          </a:p>
          <a:p>
            <a:pPr marL="514350" indent="-285750" defTabSz="914400">
              <a:spcBef>
                <a:spcPts val="700"/>
              </a:spcBef>
            </a:pPr>
            <a:endParaRPr lang="en-US" dirty="0"/>
          </a:p>
        </p:txBody>
      </p:sp>
      <p:pic>
        <p:nvPicPr>
          <p:cNvPr id="9" name="Google Shape;205;p7">
            <a:extLst>
              <a:ext uri="{FF2B5EF4-FFF2-40B4-BE49-F238E27FC236}">
                <a16:creationId xmlns:a16="http://schemas.microsoft.com/office/drawing/2014/main" id="{C4FCA3DB-0057-6B98-3E37-236C647B694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5008" y="572729"/>
            <a:ext cx="706316" cy="60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08;p7">
            <a:extLst>
              <a:ext uri="{FF2B5EF4-FFF2-40B4-BE49-F238E27FC236}">
                <a16:creationId xmlns:a16="http://schemas.microsoft.com/office/drawing/2014/main" id="{4DA81B0F-B248-7D34-0111-E7D595D10A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043" y="3866445"/>
            <a:ext cx="554002" cy="55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04;p7">
            <a:extLst>
              <a:ext uri="{FF2B5EF4-FFF2-40B4-BE49-F238E27FC236}">
                <a16:creationId xmlns:a16="http://schemas.microsoft.com/office/drawing/2014/main" id="{F8CA3B39-AF36-F3A0-A384-6171071DFDC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604" y="2000254"/>
            <a:ext cx="451125" cy="4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06;p7">
            <a:extLst>
              <a:ext uri="{FF2B5EF4-FFF2-40B4-BE49-F238E27FC236}">
                <a16:creationId xmlns:a16="http://schemas.microsoft.com/office/drawing/2014/main" id="{9124DDCB-B421-250C-2717-D577CF7B875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9907" y="1262100"/>
            <a:ext cx="554000" cy="5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07;p7">
            <a:extLst>
              <a:ext uri="{FF2B5EF4-FFF2-40B4-BE49-F238E27FC236}">
                <a16:creationId xmlns:a16="http://schemas.microsoft.com/office/drawing/2014/main" id="{9F11E6B0-ADA0-1C5F-8AC3-E085BED503C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9165" y="2826953"/>
            <a:ext cx="615483" cy="554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84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B9F778-9F11-B2BF-D305-34B2F95C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     LINK UTILI: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96AF1A-8881-4191-89B3-DB6143B22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1" indent="0">
              <a:buNone/>
            </a:pPr>
            <a:endParaRPr lang="it-IT" dirty="0"/>
          </a:p>
          <a:p>
            <a:pPr marL="571500" lvl="1" indent="0">
              <a:buNone/>
            </a:pPr>
            <a:r>
              <a:rPr lang="it-IT" sz="1600" dirty="0"/>
              <a:t>- </a:t>
            </a:r>
            <a:r>
              <a:rPr lang="it-IT" sz="1600" b="0" i="0" u="sng" dirty="0">
                <a:solidFill>
                  <a:srgbClr val="9399F5"/>
                </a:solidFill>
                <a:effectLst/>
                <a:latin typeface="Segoe UI" panose="020B0502040204020203" pitchFamily="34" charset="0"/>
                <a:hlinkClick r:id="rId2" tooltip="https://github.com/kekkokalko"/>
              </a:rPr>
              <a:t>https://github.com/kekkokalko</a:t>
            </a:r>
            <a:endParaRPr lang="it-IT" sz="1600" b="0" i="0" u="sng" dirty="0">
              <a:solidFill>
                <a:srgbClr val="9399F5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it-IT" b="0" i="0" u="sng" dirty="0">
              <a:solidFill>
                <a:srgbClr val="9399F5"/>
              </a:solidFill>
              <a:effectLst/>
              <a:latin typeface="Segoe UI" panose="020B0502040204020203" pitchFamily="34" charset="0"/>
            </a:endParaRPr>
          </a:p>
          <a:p>
            <a:pPr marL="571500" lvl="1" indent="0">
              <a:buNone/>
            </a:pPr>
            <a:r>
              <a:rPr lang="it-IT" sz="1600" dirty="0"/>
              <a:t>- </a:t>
            </a:r>
            <a:r>
              <a:rPr lang="it-IT" sz="1600" dirty="0">
                <a:hlinkClick r:id="rId3"/>
              </a:rPr>
              <a:t>https://github.com/mungowz</a:t>
            </a:r>
            <a:endParaRPr lang="it-IT" sz="1600" dirty="0"/>
          </a:p>
          <a:p>
            <a:pPr lvl="1"/>
            <a:endParaRPr lang="it-IT" dirty="0"/>
          </a:p>
          <a:p>
            <a:pPr marL="571500" lvl="1" indent="0">
              <a:buNone/>
            </a:pPr>
            <a:r>
              <a:rPr lang="it-IT" sz="1600" dirty="0"/>
              <a:t>- </a:t>
            </a:r>
            <a:r>
              <a:rPr lang="it-IT" sz="1600" dirty="0">
                <a:hlinkClick r:id="rId4"/>
              </a:rPr>
              <a:t>https://github.com/mungowz/Smart-City/blob/master/Video%20Illustrativo.mkv</a:t>
            </a:r>
            <a:endParaRPr lang="it-IT" sz="1600" dirty="0"/>
          </a:p>
          <a:p>
            <a:endParaRPr lang="it-IT" u="sng" dirty="0"/>
          </a:p>
          <a:p>
            <a:pPr marL="114300" indent="0">
              <a:buNone/>
            </a:pP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3094413603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tlante">
  <a:themeElements>
    <a:clrScheme name="Atlant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n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1_Atlante">
  <a:themeElements>
    <a:clrScheme name="Atlant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n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4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21</TotalTime>
  <Words>328</Words>
  <Application>Microsoft Office PowerPoint</Application>
  <PresentationFormat>Presentazione su schermo (16:9)</PresentationFormat>
  <Paragraphs>43</Paragraphs>
  <Slides>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6</vt:i4>
      </vt:variant>
    </vt:vector>
  </HeadingPairs>
  <TitlesOfParts>
    <vt:vector size="19" baseType="lpstr">
      <vt:lpstr>Arial</vt:lpstr>
      <vt:lpstr>Gill Sans MT</vt:lpstr>
      <vt:lpstr>Wingdings</vt:lpstr>
      <vt:lpstr>Impact</vt:lpstr>
      <vt:lpstr>Lato</vt:lpstr>
      <vt:lpstr>Rockwell</vt:lpstr>
      <vt:lpstr>Playfair Display</vt:lpstr>
      <vt:lpstr>Calibri Light</vt:lpstr>
      <vt:lpstr>Segoe UI</vt:lpstr>
      <vt:lpstr>Coral</vt:lpstr>
      <vt:lpstr>Atlante</vt:lpstr>
      <vt:lpstr>1_Atlante</vt:lpstr>
      <vt:lpstr>Badge</vt:lpstr>
      <vt:lpstr> Proposal  Tecnologie web 2021-2022</vt:lpstr>
      <vt:lpstr>L’ idea</vt:lpstr>
      <vt:lpstr>La soluzione</vt:lpstr>
      <vt:lpstr>Obiettivi del sistema</vt:lpstr>
      <vt:lpstr>Tecnologie utilizzate:</vt:lpstr>
      <vt:lpstr>     LINK UTILI: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Proposal  Tecnologie web 2021-2022</dc:title>
  <cp:lastModifiedBy>Alfredo Mungari</cp:lastModifiedBy>
  <cp:revision>5</cp:revision>
  <dcterms:modified xsi:type="dcterms:W3CDTF">2022-06-10T11:30:33Z</dcterms:modified>
</cp:coreProperties>
</file>