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9E32-830E-EA6D-C2C7-CC843F31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4536A-4909-F000-3D03-5249D098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6D03-C014-849E-8CFF-DF2EA3B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C06A-8523-78F5-EB05-0AAE963A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314C-5787-1A98-5EB1-13344E73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0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E51F-3831-5AB1-DC01-537EAF85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3BC5-E7EE-4358-726F-DB294F0D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38B5-FA62-E3AD-C0C7-DBF50A0E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0BDE-9A17-A94C-5427-89D8203A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FD63-4073-DA13-146F-ABCB2FB0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68D6B-F575-E360-3D35-9655D139B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54E2-94B9-0EA6-F93A-AA4CB652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6D3D-F8BE-2112-3294-8604C8E9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691E-78F5-5406-D2BF-DAF44FC0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E33A-4E66-40E3-C0C5-C85C8421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C06D-4731-665D-9A9E-30AF0CF5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6559-E47D-92A4-8FC6-CC918E54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23C6-9355-A82D-842D-17B1149C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6EEC-6016-4DF4-8FA7-EAE479D8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6C3-F82C-9395-A6C9-713B8695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37E7-D7C5-4DC1-6860-BCB31FC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9D65-3AC7-BF5D-9A28-AAC3BE75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5916-E4A3-8D6B-ED6C-EBA7EEC8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675B-6E7C-13D5-4B9F-496F5444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4D39-EB8A-A4C0-219E-5C67251F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157-BEA0-2FFC-FAA3-EA41CCE8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9067-223D-0FD9-3B88-13209DD24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08E99-628A-C9BD-95B8-ACC37D2C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B69F-DFCD-0728-44C2-A5A12A68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9B12A-FFBD-8114-3EA4-D688D4CD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1A388-658E-ECA0-5E66-AD97C4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46EE-451C-F6B1-3854-64D7EEF2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AFA6-8A73-A2E1-0290-2CADF667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C2AA-EB03-FE12-4948-FDA2B7E9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26786-0473-5584-2D69-485FEE00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52309-124B-8AC6-E3BB-35BF45123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BF01-47EA-8180-8CA6-49455677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179B-EA4D-A243-76C0-F1AF0BA8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6A9B6-2CDD-DEE3-7C65-20A514AB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7068-D876-E0A4-AF36-EF6E234D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49E92-B198-46B2-9E7E-F87586EA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54A03-B310-920B-584D-5F3FF3BB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1A9AE-7577-235F-73EF-359FDEB0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14406-5F10-27F2-AD35-FC089E9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0D741-C2A4-90AD-980F-18914E23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EF3C4-E175-BE20-D157-CB6FB815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010A-5A87-07E7-C5B8-0DCF58D2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4624-3BB6-5E50-A32C-A54A012C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FEEE-161E-6686-4F78-E9E37959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8402A-C1F2-027C-666F-509DB529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8052-48E5-DAA0-2695-52C0FE69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1059F-B733-8DAB-9188-45BA63FC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5FED-169D-6187-AA55-1F850719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97083-8028-25D2-A6A9-D7754BCF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B191-CE59-BA0E-7E74-A707C00A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B065-9B11-E1B9-C6E0-EED5A10A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7072-0B62-E22D-560D-2E48E5A7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313F-744A-47F4-B994-EF274F5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E42E6-B09F-8A81-C5FD-E27D665A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A722E-5C20-D513-0991-18B0DC06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AD10-3702-B5DB-045D-6CFF25420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A2DE-ACD5-4975-A48F-75010335BDB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5159-BC26-B71C-F0D0-992AF47A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BB1E-D035-2B64-54D6-083E7FE6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1868-206B-4922-A73E-E708E407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7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ignygaard/2393610501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at night with lights&#10;&#10;Description automatically generated">
            <a:extLst>
              <a:ext uri="{FF2B5EF4-FFF2-40B4-BE49-F238E27FC236}">
                <a16:creationId xmlns:a16="http://schemas.microsoft.com/office/drawing/2014/main" id="{EA2DAC93-E286-6482-BFC0-D056A314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050" y="-38099"/>
            <a:ext cx="122110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78725-96A4-8619-C737-7C1CE6378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COVID Affects on Los Angeles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AE31-3146-BE7C-1172-69866994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Members: Daniel Casey, Jennifer Jones, Lisa Lonstein,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 Manjusha Sethi, and Suman Murali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E267B-D44E-9FA1-E6A0-2BAA8DC3EAD8}"/>
              </a:ext>
            </a:extLst>
          </p:cNvPr>
          <p:cNvSpPr txBox="1"/>
          <p:nvPr/>
        </p:nvSpPr>
        <p:spPr>
          <a:xfrm>
            <a:off x="0" y="6508749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ickr.com/photos/stignygaard/23936105013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7670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0061-A38F-2CFA-722B-81B64DF3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8D23-F4BA-01B4-8D28-A159971F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 Affects on Los Angeles Crime Rates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Affects on Los Angeles Crime Rates</dc:title>
  <dc:creator>Jennifer Jones</dc:creator>
  <cp:lastModifiedBy>Jennifer Jones</cp:lastModifiedBy>
  <cp:revision>1</cp:revision>
  <dcterms:created xsi:type="dcterms:W3CDTF">2023-10-19T01:27:14Z</dcterms:created>
  <dcterms:modified xsi:type="dcterms:W3CDTF">2023-10-19T23:28:22Z</dcterms:modified>
</cp:coreProperties>
</file>