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39FA-A51D-42AB-8C01-42A7D9237472}" type="datetimeFigureOut">
              <a:rPr lang="de-DE" smtClean="0"/>
              <a:t>07.02.2021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E366-10AC-47A6-8EEF-60D8ABB2FA6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Sentimentanalyse</a:t>
            </a:r>
            <a:r>
              <a:rPr lang="de-DE" dirty="0" smtClean="0"/>
              <a:t> mit </a:t>
            </a:r>
            <a:r>
              <a:rPr lang="de-DE" dirty="0" err="1" smtClean="0"/>
              <a:t>Vader</a:t>
            </a:r>
            <a:r>
              <a:rPr lang="de-DE" dirty="0" smtClean="0"/>
              <a:t> für #</a:t>
            </a:r>
            <a:r>
              <a:rPr lang="de-DE" dirty="0" err="1" smtClean="0"/>
              <a:t>Capitolriots</a:t>
            </a:r>
            <a:r>
              <a:rPr lang="de-DE" dirty="0" smtClean="0"/>
              <a:t> und </a:t>
            </a:r>
            <a:r>
              <a:rPr lang="de-DE" dirty="0" err="1" smtClean="0"/>
              <a:t>co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</a:t>
            </a:r>
            <a:r>
              <a:rPr lang="de-DE" dirty="0" err="1" smtClean="0"/>
              <a:t>Tweet</a:t>
            </a:r>
            <a:r>
              <a:rPr lang="de-DE" dirty="0" smtClean="0"/>
              <a:t> wurde für jeden # gewertet, kann also sowohl beispielsweise bei #</a:t>
            </a:r>
            <a:r>
              <a:rPr lang="de-DE" dirty="0" err="1" smtClean="0"/>
              <a:t>CapitolRiot</a:t>
            </a:r>
            <a:r>
              <a:rPr lang="de-DE" dirty="0" smtClean="0"/>
              <a:t> und #</a:t>
            </a:r>
            <a:r>
              <a:rPr lang="de-DE" dirty="0" err="1" smtClean="0"/>
              <a:t>Couptattempt</a:t>
            </a:r>
            <a:r>
              <a:rPr lang="de-DE" smtClean="0"/>
              <a:t> auftauchen</a:t>
            </a:r>
            <a:r>
              <a:rPr lang="de-DE" dirty="0" smtClean="0"/>
              <a:t>, da </a:t>
            </a:r>
            <a:r>
              <a:rPr lang="de-DE" dirty="0" err="1" smtClean="0"/>
              <a:t>Twitter</a:t>
            </a:r>
            <a:r>
              <a:rPr lang="de-DE" dirty="0" smtClean="0"/>
              <a:t> mehrere #´s pro </a:t>
            </a:r>
            <a:r>
              <a:rPr lang="de-DE" dirty="0" err="1" smtClean="0"/>
              <a:t>Tweet</a:t>
            </a:r>
            <a:r>
              <a:rPr lang="de-DE" dirty="0" smtClean="0"/>
              <a:t> zulässt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Eine kleine </a:t>
            </a:r>
            <a:r>
              <a:rPr lang="de-DE" dirty="0" err="1" smtClean="0"/>
              <a:t>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6.1.2021: Eine Menschenmenge stürmt nach einer Rede von Donald J. Trump (</a:t>
            </a:r>
            <a:r>
              <a:rPr lang="de-DE" dirty="0" err="1" smtClean="0"/>
              <a:t>PotUS</a:t>
            </a:r>
            <a:r>
              <a:rPr lang="de-DE" dirty="0" smtClean="0"/>
              <a:t>) den </a:t>
            </a:r>
            <a:r>
              <a:rPr lang="de-DE" dirty="0" err="1" smtClean="0"/>
              <a:t>Congress</a:t>
            </a:r>
            <a:endParaRPr lang="de-DE" dirty="0" smtClean="0"/>
          </a:p>
          <a:p>
            <a:r>
              <a:rPr lang="de-DE" dirty="0" smtClean="0"/>
              <a:t>7.1.2021: </a:t>
            </a:r>
            <a:r>
              <a:rPr lang="de-DE" dirty="0" err="1" smtClean="0"/>
              <a:t>Twitter</a:t>
            </a:r>
            <a:r>
              <a:rPr lang="de-DE" dirty="0" smtClean="0"/>
              <a:t> sperrt vorübergehend das Konto von Trump</a:t>
            </a:r>
          </a:p>
          <a:p>
            <a:r>
              <a:rPr lang="de-DE" dirty="0" smtClean="0"/>
              <a:t>7.1.2021: Facebook beschließt Trumps </a:t>
            </a:r>
            <a:r>
              <a:rPr lang="de-DE" dirty="0" err="1" smtClean="0"/>
              <a:t>Account</a:t>
            </a:r>
            <a:r>
              <a:rPr lang="de-DE" dirty="0" smtClean="0"/>
              <a:t> bis zur Amtsübergabe zu sperren</a:t>
            </a:r>
          </a:p>
          <a:p>
            <a:r>
              <a:rPr lang="de-DE" dirty="0" smtClean="0"/>
              <a:t>9.1.2021: </a:t>
            </a:r>
            <a:r>
              <a:rPr lang="de-DE" dirty="0" err="1" smtClean="0"/>
              <a:t>Twitter</a:t>
            </a:r>
            <a:r>
              <a:rPr lang="de-DE" dirty="0" smtClean="0"/>
              <a:t> sperrt </a:t>
            </a:r>
            <a:r>
              <a:rPr lang="de-DE" dirty="0" err="1" smtClean="0"/>
              <a:t>permant</a:t>
            </a:r>
            <a:r>
              <a:rPr lang="de-DE" dirty="0" smtClean="0"/>
              <a:t> das Konto von Trump</a:t>
            </a:r>
          </a:p>
          <a:p>
            <a:r>
              <a:rPr lang="de-DE" dirty="0" smtClean="0"/>
              <a:t>11.1.2021: </a:t>
            </a:r>
            <a:r>
              <a:rPr lang="de-DE" dirty="0" err="1" smtClean="0"/>
              <a:t>Parler</a:t>
            </a:r>
            <a:r>
              <a:rPr lang="de-DE" dirty="0" smtClean="0"/>
              <a:t> wird offline genommen</a:t>
            </a:r>
          </a:p>
          <a:p>
            <a:r>
              <a:rPr lang="de-DE" dirty="0" smtClean="0"/>
              <a:t>20.1.2021: Joe Biden wird neuer </a:t>
            </a:r>
            <a:r>
              <a:rPr lang="de-DE" dirty="0" err="1" smtClean="0"/>
              <a:t>PotUS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Vader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Vader</a:t>
            </a:r>
            <a:r>
              <a:rPr lang="de-DE" dirty="0" smtClean="0"/>
              <a:t> oder </a:t>
            </a:r>
            <a:r>
              <a:rPr lang="en-US" dirty="0" smtClean="0"/>
              <a:t>Valence Aware Dictionary and Sentiment </a:t>
            </a:r>
            <a:r>
              <a:rPr lang="en-US" dirty="0" err="1" smtClean="0"/>
              <a:t>Reasoner</a:t>
            </a:r>
            <a:endParaRPr lang="en-US" dirty="0" smtClean="0"/>
          </a:p>
          <a:p>
            <a:r>
              <a:rPr lang="en-US" dirty="0" err="1" smtClean="0"/>
              <a:t>Ermöglicht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Tweets </a:t>
            </a:r>
            <a:r>
              <a:rPr lang="en-US" dirty="0" err="1" smtClean="0"/>
              <a:t>unannotiert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Sentimentscore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versehen</a:t>
            </a:r>
            <a:endParaRPr lang="en-US" dirty="0" smtClean="0"/>
          </a:p>
          <a:p>
            <a:r>
              <a:rPr lang="en-US" dirty="0" err="1" smtClean="0"/>
              <a:t>Zunächst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drei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ermittelt</a:t>
            </a:r>
            <a:r>
              <a:rPr lang="en-US" dirty="0" smtClean="0"/>
              <a:t>: positive, neutral und negative (</a:t>
            </a:r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0 und 1)</a:t>
            </a:r>
          </a:p>
          <a:p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compound Wert </a:t>
            </a:r>
            <a:r>
              <a:rPr lang="en-US" dirty="0" err="1" smtClean="0"/>
              <a:t>errechnet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-1 und 1, </a:t>
            </a:r>
            <a:r>
              <a:rPr lang="en-US" dirty="0" err="1" smtClean="0"/>
              <a:t>der</a:t>
            </a:r>
            <a:r>
              <a:rPr lang="en-US" dirty="0" smtClean="0"/>
              <a:t> von </a:t>
            </a:r>
            <a:r>
              <a:rPr lang="en-US" dirty="0" err="1" smtClean="0"/>
              <a:t>einem</a:t>
            </a:r>
            <a:r>
              <a:rPr lang="en-US" dirty="0" smtClean="0"/>
              <a:t> Alpha </a:t>
            </a:r>
            <a:r>
              <a:rPr lang="en-US" dirty="0" err="1" smtClean="0"/>
              <a:t>abhängt</a:t>
            </a:r>
            <a:endParaRPr lang="en-US" dirty="0" smtClean="0"/>
          </a:p>
          <a:p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Alphawert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Defaultwert</a:t>
            </a:r>
            <a:r>
              <a:rPr lang="en-US" dirty="0" smtClean="0"/>
              <a:t> </a:t>
            </a:r>
            <a:r>
              <a:rPr lang="en-US" dirty="0" err="1" smtClean="0"/>
              <a:t>belassen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von 15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4" name="Inhaltsplatzhalter 3" descr="alpha 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2869" y="1600200"/>
            <a:ext cx="7818261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5" name="Inhaltsplatzhalter 4" descr="alpha 15default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636912"/>
            <a:ext cx="4038600" cy="2320130"/>
          </a:xfrm>
        </p:spPr>
      </p:pic>
      <p:pic>
        <p:nvPicPr>
          <p:cNvPr id="8" name="Inhaltsplatzhalter 7" descr="alpha 0,00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95536" y="2636912"/>
            <a:ext cx="4038600" cy="237291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Alpha</a:t>
            </a:r>
            <a:endParaRPr lang="de-DE" dirty="0"/>
          </a:p>
        </p:txBody>
      </p:sp>
      <p:pic>
        <p:nvPicPr>
          <p:cNvPr id="5" name="Inhaltsplatzhalter 4" descr="alpha -1m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44008" y="2564904"/>
            <a:ext cx="4038600" cy="2425503"/>
          </a:xfrm>
        </p:spPr>
      </p:pic>
      <p:pic>
        <p:nvPicPr>
          <p:cNvPr id="6" name="Inhaltsplatzhalter 5" descr="alpha -10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3528" y="2636912"/>
            <a:ext cx="4038600" cy="235910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Welche # wurden </a:t>
            </a:r>
            <a:r>
              <a:rPr lang="de-DE" dirty="0" err="1" smtClean="0"/>
              <a:t>gescrapped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Es wurden insgesamt 6#´s vom 6.1.2021 bis zum 21.1.2021 </a:t>
            </a:r>
            <a:r>
              <a:rPr lang="de-DE" dirty="0" err="1" smtClean="0"/>
              <a:t>verfolt</a:t>
            </a:r>
            <a:endParaRPr lang="de-DE" dirty="0" smtClean="0"/>
          </a:p>
          <a:p>
            <a:r>
              <a:rPr lang="de-DE" dirty="0" err="1" smtClean="0"/>
              <a:t>Anatomy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Capitol</a:t>
            </a:r>
            <a:r>
              <a:rPr lang="de-DE" dirty="0" smtClean="0"/>
              <a:t> </a:t>
            </a:r>
            <a:r>
              <a:rPr lang="de-DE" dirty="0" err="1" smtClean="0"/>
              <a:t>Attack</a:t>
            </a:r>
            <a:endParaRPr lang="de-DE" dirty="0" smtClean="0"/>
          </a:p>
          <a:p>
            <a:r>
              <a:rPr lang="de-DE" dirty="0" err="1" smtClean="0"/>
              <a:t>Capitolbreach</a:t>
            </a:r>
            <a:endParaRPr lang="de-DE" dirty="0" smtClean="0"/>
          </a:p>
          <a:p>
            <a:r>
              <a:rPr lang="de-DE" dirty="0" err="1" smtClean="0"/>
              <a:t>Capitolriot</a:t>
            </a:r>
            <a:endParaRPr lang="de-DE" dirty="0" smtClean="0"/>
          </a:p>
          <a:p>
            <a:r>
              <a:rPr lang="de-DE" dirty="0" err="1" smtClean="0"/>
              <a:t>Capitolriots</a:t>
            </a:r>
            <a:endParaRPr lang="de-DE" dirty="0" smtClean="0"/>
          </a:p>
          <a:p>
            <a:r>
              <a:rPr lang="de-DE" dirty="0" err="1" smtClean="0"/>
              <a:t>CouptAttempt</a:t>
            </a:r>
            <a:endParaRPr lang="de-DE" dirty="0" smtClean="0"/>
          </a:p>
          <a:p>
            <a:r>
              <a:rPr lang="de-DE" dirty="0" err="1" smtClean="0"/>
              <a:t>TrumpCouptAttempt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Besonderheiten dabei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Der #</a:t>
            </a:r>
            <a:r>
              <a:rPr lang="de-DE" dirty="0" err="1" smtClean="0"/>
              <a:t>Anatomy</a:t>
            </a:r>
            <a:r>
              <a:rPr lang="de-DE" dirty="0" smtClean="0"/>
              <a:t> wurde erst im Laufe der jüngsten Aufarbeitung mit den Ereignissen vom 6.1.2021 benutzt und weißt dadurch eine „Lücke“ vom 6.-10.1 auf</a:t>
            </a:r>
          </a:p>
          <a:p>
            <a:r>
              <a:rPr lang="de-DE" dirty="0" smtClean="0"/>
              <a:t>Berücksichtigt wurden nur </a:t>
            </a:r>
            <a:r>
              <a:rPr lang="de-DE" dirty="0" err="1" smtClean="0"/>
              <a:t>Tweets</a:t>
            </a:r>
            <a:r>
              <a:rPr lang="de-DE" dirty="0" smtClean="0"/>
              <a:t> in englischer Sprache</a:t>
            </a:r>
          </a:p>
          <a:p>
            <a:r>
              <a:rPr lang="de-DE" dirty="0" smtClean="0"/>
              <a:t>Mehrfachaufkommen von </a:t>
            </a:r>
            <a:r>
              <a:rPr lang="de-DE" dirty="0" err="1" smtClean="0"/>
              <a:t>Tweets</a:t>
            </a:r>
            <a:r>
              <a:rPr lang="de-DE" dirty="0" smtClean="0"/>
              <a:t> durch zwei </a:t>
            </a:r>
            <a:r>
              <a:rPr lang="de-DE" dirty="0" err="1" smtClean="0"/>
              <a:t>gescrappede</a:t>
            </a:r>
            <a:r>
              <a:rPr lang="de-DE" dirty="0" smtClean="0"/>
              <a:t> #´s wurden bereinigt anhand der </a:t>
            </a:r>
            <a:r>
              <a:rPr lang="de-DE" dirty="0" err="1" smtClean="0"/>
              <a:t>Tweet</a:t>
            </a:r>
            <a:r>
              <a:rPr lang="de-DE" dirty="0" smtClean="0"/>
              <a:t>-ID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Likes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Stand der </a:t>
            </a:r>
            <a:r>
              <a:rPr lang="de-DE" dirty="0" err="1" smtClean="0"/>
              <a:t>Likes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r>
              <a:rPr lang="de-DE" dirty="0" smtClean="0"/>
              <a:t> ist keine </a:t>
            </a:r>
            <a:r>
              <a:rPr lang="de-DE" dirty="0" err="1" smtClean="0"/>
              <a:t>kontinuerlicher</a:t>
            </a:r>
            <a:r>
              <a:rPr lang="de-DE" dirty="0" smtClean="0"/>
              <a:t> Verlauf, sondern der Endstand entspricht der letzten Momentaufnahme vom 21.01.2021</a:t>
            </a:r>
          </a:p>
          <a:p>
            <a:r>
              <a:rPr lang="de-DE" dirty="0" smtClean="0"/>
              <a:t>Damit ist es nicht möglich für jeden Tag den </a:t>
            </a:r>
            <a:r>
              <a:rPr lang="de-DE" dirty="0" err="1" smtClean="0"/>
              <a:t>beliebesten</a:t>
            </a:r>
            <a:r>
              <a:rPr lang="de-DE" dirty="0" smtClean="0"/>
              <a:t> </a:t>
            </a:r>
            <a:r>
              <a:rPr lang="de-DE" dirty="0" err="1" smtClean="0"/>
              <a:t>Tweet</a:t>
            </a:r>
            <a:r>
              <a:rPr lang="de-DE" dirty="0" smtClean="0"/>
              <a:t> zu ermitteln pro #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Bildschirmpräsentation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Sentimentanalyse mit Vader für #Capitolriots und co</vt:lpstr>
      <vt:lpstr>Eine kleine Timeline</vt:lpstr>
      <vt:lpstr>Was ist Vader?</vt:lpstr>
      <vt:lpstr>Alpha</vt:lpstr>
      <vt:lpstr>Alpha</vt:lpstr>
      <vt:lpstr>Alpha</vt:lpstr>
      <vt:lpstr>Welche # wurden gescrapped?</vt:lpstr>
      <vt:lpstr>Besonderheiten dabei</vt:lpstr>
      <vt:lpstr>Likes and Retweets</vt:lpstr>
      <vt:lpstr>Heatmap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Sentimentanalyse mit Vader für #Capitolriots und co</dc:title>
  <dc:creator>Anna Ruhland</dc:creator>
  <cp:lastModifiedBy>Anna Ruhland</cp:lastModifiedBy>
  <cp:revision>9</cp:revision>
  <dcterms:created xsi:type="dcterms:W3CDTF">2021-02-07T17:40:11Z</dcterms:created>
  <dcterms:modified xsi:type="dcterms:W3CDTF">2021-02-07T19:04:36Z</dcterms:modified>
</cp:coreProperties>
</file>