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78" d="100"/>
          <a:sy n="178" d="100"/>
        </p:scale>
        <p:origin x="144" y="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C6DA6-C71B-7AAF-9FDE-BED704390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82971B-1DE6-B8F6-7428-F35706808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0BED4-0ED6-940E-834A-8BC2E4F3B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1CC0-0E2D-4978-BF92-737FD89ADA7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C7AE2-87A2-E8B8-A530-797F5B7ED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312F1-BB1E-3B77-80F4-49B438E9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7537-CB6B-411C-8782-E2B214C4D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37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AACFC-78C1-42E1-2BD9-1DDC84D8A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9B42B-79B3-05E9-3379-71F988B27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AE0EB-E3E0-3714-A8C6-4BCF9945E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1CC0-0E2D-4978-BF92-737FD89ADA7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310DB-2F92-D3CD-F499-66CBD7F64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82F39-950D-9DF9-8521-0490D761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7537-CB6B-411C-8782-E2B214C4D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34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78063A-CFDB-8AA5-4C57-04379787C0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F7CF9-B635-CC00-5183-972AE614B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C2862-20FD-D766-7623-EE7487DF4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1CC0-0E2D-4978-BF92-737FD89ADA7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F9AB3-3279-F86F-5FF4-2229F66BB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86886-4FDF-B4F3-41D8-8F02CA3D9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7537-CB6B-411C-8782-E2B214C4D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1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D400A-CFAE-7F65-2F06-4FA9496EB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217A2-344F-38C1-ACFD-0FA590056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8BCFE-A27C-DD59-DF47-A29AF428B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1CC0-0E2D-4978-BF92-737FD89ADA7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0371D-7C19-885D-34A2-A7F5D3BD4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E3C3F-8933-92D4-936A-8601A446E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7537-CB6B-411C-8782-E2B214C4D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1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CA7E-3C6D-A6FB-B362-9FB8C5911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566CF-6AE4-BA88-A081-DC6236BEA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AD31B-1EFB-DF42-8AF7-3139BBCBE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1CC0-0E2D-4978-BF92-737FD89ADA7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1B9FB-2696-5861-D3D3-AB063AF65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ED87D-0905-2C14-1676-87465F4D5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7537-CB6B-411C-8782-E2B214C4D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06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EC820-9F29-F887-956F-443A9E7C8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5A1A2-A602-BF10-EABA-45786A3A73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14CA7-1C26-25A8-35A3-29CE1F6E1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BF3CF-33E0-DE72-97F5-F8BF22F9C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1CC0-0E2D-4978-BF92-737FD89ADA7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47F68-E829-F905-1CE0-E154C9A2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09B04-8066-8B26-7458-9A3DED09F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7537-CB6B-411C-8782-E2B214C4D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54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D353A-6D80-7118-B1DB-3C6B1B0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8F901-76D6-508A-5CDC-DC45FCB67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2880A-6B08-EE83-3378-9D74C9A19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AE76A0-9D33-39FD-356D-6FC39118B5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B0CD6A-0959-85B6-051E-DB85ABC34F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CA9A79-8DB4-B76D-DF9B-B8816774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1CC0-0E2D-4978-BF92-737FD89ADA7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68462C-A0FF-C408-6AE1-D5ADB33F3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3E4585-4C34-290C-BA8E-548268EBD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7537-CB6B-411C-8782-E2B214C4D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87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088B4-1E1E-C6A7-F591-ED727E220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F0C380-371B-0CF9-5261-49A06CC7B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1CC0-0E2D-4978-BF92-737FD89ADA7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AA8DB2-A3E8-9EB5-5785-7F64C88DB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CD3E43-07CC-E5FC-F308-ACB11727A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7537-CB6B-411C-8782-E2B214C4D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49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62EC2-0288-B2C6-3112-1C6AE2CA4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1CC0-0E2D-4978-BF92-737FD89ADA7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684405-A5FB-2702-48B7-7EDF07D7F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63950-A2D0-E1E9-9D01-725107A18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7537-CB6B-411C-8782-E2B214C4D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5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B813B-31B2-E1EC-69BD-6CF0213A9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2996E-D6A7-80D7-A754-6036A3B02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59105-222F-4AC3-CDC1-09245564B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35AFD-C832-9552-C9D7-638BCB77E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1CC0-0E2D-4978-BF92-737FD89ADA7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6A201-E0A7-2968-2B68-8CC689356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3BD1C-249D-9432-A4E7-F55138809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7537-CB6B-411C-8782-E2B214C4D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39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5574E-7849-1199-C9C4-3D963EB4C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D85844-6BFD-D808-4FB5-4FA06E38FB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6372A-6F3A-928D-12D5-1D4BC962E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2091B-9121-E3F0-04B8-5912CDEA7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1CC0-0E2D-4978-BF92-737FD89ADA7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37AA9-9F13-F20D-C616-9D51D588A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8D60C-7936-7E2D-23C6-ECFDD9DC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7537-CB6B-411C-8782-E2B214C4D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8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EC40F1-F0F1-22F0-E756-395853430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3DD94-1A30-34C7-C402-EC35576B4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AE8F0-C36A-EA21-AAAC-77E1B655C1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61CC0-0E2D-4978-BF92-737FD89ADA7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28503-2009-CA06-6606-D51C9E3BD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2391C-4785-B143-3BFB-4A4DF8725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E7537-CB6B-411C-8782-E2B214C4D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03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2CED8CA-378A-2551-44EB-8F6AEE484882}"/>
              </a:ext>
            </a:extLst>
          </p:cNvPr>
          <p:cNvSpPr/>
          <p:nvPr/>
        </p:nvSpPr>
        <p:spPr>
          <a:xfrm>
            <a:off x="7429538" y="1532696"/>
            <a:ext cx="1798367" cy="831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chibild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C61E60-001D-B1C5-56DF-00DEFB60AC36}"/>
              </a:ext>
            </a:extLst>
          </p:cNvPr>
          <p:cNvSpPr/>
          <p:nvPr/>
        </p:nvSpPr>
        <p:spPr>
          <a:xfrm>
            <a:off x="9809533" y="1586245"/>
            <a:ext cx="1858297" cy="724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foobar.dll</a:t>
            </a:r>
          </a:p>
        </p:txBody>
      </p: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22EBB041-05F4-818B-6FA3-C7BA040C220A}"/>
              </a:ext>
            </a:extLst>
          </p:cNvPr>
          <p:cNvSpPr/>
          <p:nvPr/>
        </p:nvSpPr>
        <p:spPr>
          <a:xfrm>
            <a:off x="4711290" y="1073913"/>
            <a:ext cx="1672046" cy="685800"/>
          </a:xfrm>
          <a:prstGeom prst="foldedCorner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foo.o</a:t>
            </a:r>
            <a:endParaRPr lang="en-US" dirty="0"/>
          </a:p>
        </p:txBody>
      </p: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C88A12F9-52B9-0DB2-D37F-98E60C54A717}"/>
              </a:ext>
            </a:extLst>
          </p:cNvPr>
          <p:cNvSpPr/>
          <p:nvPr/>
        </p:nvSpPr>
        <p:spPr>
          <a:xfrm>
            <a:off x="4711290" y="2128563"/>
            <a:ext cx="1672046" cy="685800"/>
          </a:xfrm>
          <a:prstGeom prst="foldedCorner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bar.o</a:t>
            </a:r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106F0A9-444B-38E4-14AC-1C6968386F0B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6383336" y="1416813"/>
            <a:ext cx="1046202" cy="531438"/>
          </a:xfrm>
          <a:prstGeom prst="bentConnector3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B8372D2-FCBD-5B13-7939-83C6A035CE35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 flipV="1">
            <a:off x="6383336" y="1948251"/>
            <a:ext cx="1046202" cy="523212"/>
          </a:xfrm>
          <a:prstGeom prst="bentConnector3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8C4CBC6-6512-0956-0D23-4FF64E1C70B5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9227905" y="1948251"/>
            <a:ext cx="58162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3087B97-2FB7-8977-E56D-0A450B31613D}"/>
              </a:ext>
            </a:extLst>
          </p:cNvPr>
          <p:cNvSpPr/>
          <p:nvPr/>
        </p:nvSpPr>
        <p:spPr>
          <a:xfrm>
            <a:off x="8223049" y="3659307"/>
            <a:ext cx="1858297" cy="7240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baz.dll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C793053-D3D7-4EFA-1FD6-7BEAE9CBC100}"/>
              </a:ext>
            </a:extLst>
          </p:cNvPr>
          <p:cNvSpPr/>
          <p:nvPr/>
        </p:nvSpPr>
        <p:spPr>
          <a:xfrm>
            <a:off x="5918761" y="3659307"/>
            <a:ext cx="1858297" cy="7240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mscorlib.dll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03B1D64-9593-E2DA-39AF-EA5C83FC8FEC}"/>
              </a:ext>
            </a:extLst>
          </p:cNvPr>
          <p:cNvCxnSpPr>
            <a:cxnSpLocks/>
            <a:stCxn id="21" idx="0"/>
            <a:endCxn id="5" idx="2"/>
          </p:cNvCxnSpPr>
          <p:nvPr/>
        </p:nvCxnSpPr>
        <p:spPr>
          <a:xfrm rot="5400000" flipH="1" flipV="1">
            <a:off x="6940566" y="2271151"/>
            <a:ext cx="1295501" cy="148081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D1CB6B1E-E26B-CE15-E785-6924D3EA7C03}"/>
              </a:ext>
            </a:extLst>
          </p:cNvPr>
          <p:cNvCxnSpPr>
            <a:cxnSpLocks/>
            <a:stCxn id="20" idx="0"/>
            <a:endCxn id="5" idx="2"/>
          </p:cNvCxnSpPr>
          <p:nvPr/>
        </p:nvCxnSpPr>
        <p:spPr>
          <a:xfrm rot="16200000" flipV="1">
            <a:off x="8092710" y="2599819"/>
            <a:ext cx="1295501" cy="82347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8D25DE9-12EB-ABC8-B96A-B54B3418CE1B}"/>
              </a:ext>
            </a:extLst>
          </p:cNvPr>
          <p:cNvSpPr/>
          <p:nvPr/>
        </p:nvSpPr>
        <p:spPr>
          <a:xfrm>
            <a:off x="497684" y="240347"/>
            <a:ext cx="1376665" cy="540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</a:t>
            </a:r>
            <a:r>
              <a:rPr lang="en-US" sz="1600" dirty="0" err="1"/>
              <a:t>chibicc</a:t>
            </a:r>
            <a:r>
              <a:rPr lang="en-US" sz="1600" dirty="0"/>
              <a:t>)</a:t>
            </a:r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BB7EE41F-37B6-14C6-5ADF-9FF7AC5CCC03}"/>
              </a:ext>
            </a:extLst>
          </p:cNvPr>
          <p:cNvCxnSpPr>
            <a:cxnSpLocks/>
            <a:stCxn id="33" idx="2"/>
            <a:endCxn id="42" idx="1"/>
          </p:cNvCxnSpPr>
          <p:nvPr/>
        </p:nvCxnSpPr>
        <p:spPr>
          <a:xfrm rot="16200000" flipH="1">
            <a:off x="1485878" y="480786"/>
            <a:ext cx="636166" cy="1235888"/>
          </a:xfrm>
          <a:prstGeom prst="curvedConnector2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4">
            <a:extLst>
              <a:ext uri="{FF2B5EF4-FFF2-40B4-BE49-F238E27FC236}">
                <a16:creationId xmlns:a16="http://schemas.microsoft.com/office/drawing/2014/main" id="{E2763AEC-94CC-9511-FF94-F0ABF6C6F9A9}"/>
              </a:ext>
            </a:extLst>
          </p:cNvPr>
          <p:cNvSpPr/>
          <p:nvPr/>
        </p:nvSpPr>
        <p:spPr>
          <a:xfrm>
            <a:off x="2421905" y="2055908"/>
            <a:ext cx="1643207" cy="831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chibias</a:t>
            </a:r>
            <a:endParaRPr lang="en-US" sz="2400" dirty="0"/>
          </a:p>
        </p:txBody>
      </p:sp>
      <p:cxnSp>
        <p:nvCxnSpPr>
          <p:cNvPr id="26" name="Straight Arrow Connector 17">
            <a:extLst>
              <a:ext uri="{FF2B5EF4-FFF2-40B4-BE49-F238E27FC236}">
                <a16:creationId xmlns:a16="http://schemas.microsoft.com/office/drawing/2014/main" id="{A7A83FBC-A2BF-27BC-2BF5-EAE006B452DF}"/>
              </a:ext>
            </a:extLst>
          </p:cNvPr>
          <p:cNvCxnSpPr>
            <a:cxnSpLocks/>
            <a:stCxn id="24" idx="3"/>
            <a:endCxn id="9" idx="1"/>
          </p:cNvCxnSpPr>
          <p:nvPr/>
        </p:nvCxnSpPr>
        <p:spPr>
          <a:xfrm>
            <a:off x="4065112" y="2471463"/>
            <a:ext cx="64617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Folded Corner 8">
            <a:extLst>
              <a:ext uri="{FF2B5EF4-FFF2-40B4-BE49-F238E27FC236}">
                <a16:creationId xmlns:a16="http://schemas.microsoft.com/office/drawing/2014/main" id="{B87D3D70-0026-BABF-E823-CF430B8FCC0F}"/>
              </a:ext>
            </a:extLst>
          </p:cNvPr>
          <p:cNvSpPr/>
          <p:nvPr/>
        </p:nvSpPr>
        <p:spPr>
          <a:xfrm>
            <a:off x="168231" y="2126985"/>
            <a:ext cx="1672046" cy="685800"/>
          </a:xfrm>
          <a:prstGeom prst="foldedCorner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bar.s</a:t>
            </a:r>
            <a:endParaRPr lang="en-US" dirty="0"/>
          </a:p>
        </p:txBody>
      </p:sp>
      <p:cxnSp>
        <p:nvCxnSpPr>
          <p:cNvPr id="34" name="Straight Arrow Connector 17">
            <a:extLst>
              <a:ext uri="{FF2B5EF4-FFF2-40B4-BE49-F238E27FC236}">
                <a16:creationId xmlns:a16="http://schemas.microsoft.com/office/drawing/2014/main" id="{5BA2BF04-CE20-E805-54FC-E269DC18DEFB}"/>
              </a:ext>
            </a:extLst>
          </p:cNvPr>
          <p:cNvCxnSpPr>
            <a:cxnSpLocks/>
            <a:stCxn id="32" idx="3"/>
            <a:endCxn id="24" idx="1"/>
          </p:cNvCxnSpPr>
          <p:nvPr/>
        </p:nvCxnSpPr>
        <p:spPr>
          <a:xfrm>
            <a:off x="1840277" y="2469885"/>
            <a:ext cx="581628" cy="15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">
            <a:extLst>
              <a:ext uri="{FF2B5EF4-FFF2-40B4-BE49-F238E27FC236}">
                <a16:creationId xmlns:a16="http://schemas.microsoft.com/office/drawing/2014/main" id="{08129579-6124-FD22-6DE4-A8D7304ADE96}"/>
              </a:ext>
            </a:extLst>
          </p:cNvPr>
          <p:cNvSpPr/>
          <p:nvPr/>
        </p:nvSpPr>
        <p:spPr>
          <a:xfrm>
            <a:off x="2421905" y="1001258"/>
            <a:ext cx="1643207" cy="831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chibias</a:t>
            </a:r>
            <a:endParaRPr lang="en-US" sz="2400" dirty="0"/>
          </a:p>
        </p:txBody>
      </p:sp>
      <p:cxnSp>
        <p:nvCxnSpPr>
          <p:cNvPr id="43" name="Straight Arrow Connector 17">
            <a:extLst>
              <a:ext uri="{FF2B5EF4-FFF2-40B4-BE49-F238E27FC236}">
                <a16:creationId xmlns:a16="http://schemas.microsoft.com/office/drawing/2014/main" id="{2DEFA3DA-1DF5-A99B-9218-1D8CF450EB7C}"/>
              </a:ext>
            </a:extLst>
          </p:cNvPr>
          <p:cNvCxnSpPr>
            <a:cxnSpLocks/>
            <a:stCxn id="42" idx="3"/>
            <a:endCxn id="8" idx="1"/>
          </p:cNvCxnSpPr>
          <p:nvPr/>
        </p:nvCxnSpPr>
        <p:spPr>
          <a:xfrm>
            <a:off x="4065112" y="1416813"/>
            <a:ext cx="64617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333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24</Words>
  <Application>Microsoft Office PowerPoint</Application>
  <PresentationFormat>ワイド画面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Matsui Kouji</dc:creator>
  <cp:lastModifiedBy>Kouji Matsui</cp:lastModifiedBy>
  <cp:revision>4</cp:revision>
  <dcterms:created xsi:type="dcterms:W3CDTF">2023-02-06T04:59:33Z</dcterms:created>
  <dcterms:modified xsi:type="dcterms:W3CDTF">2024-03-31T11:22:54Z</dcterms:modified>
</cp:coreProperties>
</file>