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4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5E374-7F11-82CC-AFCD-A453B32C1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2BEDB-F889-F07F-24A2-B32613706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C49C5-85E9-25F3-B4A0-60E1905E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0D759-F8A1-D6B9-BA48-C9153A5B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139C45-5F69-8B74-AF8D-2DB76DD5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E23A4-7EE6-E914-2FCD-B23BFC0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1FDDBA-EAD0-47CD-F92D-E0281D7B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1CA53-0207-E6F2-CB88-9CE8B5AE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0C2294-633C-EE2B-900D-F8E2DD83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3C7C3-05A6-EBF5-5FBF-A0BED859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B35DB2-4ED5-2DB3-5DC6-B45B11532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2FF575-5919-F6D1-A5F9-B76BEC00A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9112DB-55E7-2EEC-0272-89A9410B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8DE30F-509C-EA05-FF18-29518B05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C4656-9BF6-52EF-61E0-81B4D8FB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4AA9-E9BF-5FA4-76D5-E908BAB4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4EDC7-A0D4-B89F-0C88-FC737D35C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AFB1A5-8029-BBD2-710E-7C7F1929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B2D4D9-6711-D87B-A5E5-8DB37A8A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3234F-C62A-8B8D-6731-6BB82DBD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5A5C0-C5EB-1FFB-2583-10C96D09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3F416-A928-3C79-E600-576759B2A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41A16-28F3-C611-BED5-6A9EB6E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C4E11-75EB-E372-1929-443583A9E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28F0BD-E123-88B3-D0F5-E4AC19AA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BCFC-BCA4-5D94-44AC-3F98CBC2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A1050-C71C-F55D-3CB0-360A835CF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74C2E-6E53-183D-4B1C-6D3953C24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292420-1CEB-B133-7CE7-A0E64DF2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8AABC-25DC-0059-D0B7-657C3740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90D2FF-EA45-F8A8-33E1-3355055E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6039F-6B82-595C-E9E5-0E5C49C3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647CA-BCB2-1274-5F28-CA883D0D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09E6C6-7461-5BD9-5046-61C87B71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946FF-EA44-F701-3A60-75CC04CA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EE865C-6A24-4439-602F-5EAEFEAAD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3CE45A-FF87-0F8B-F93C-E9A9B601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2A103C-7CC2-4F3B-115B-F4B7FE34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10017C-6DAB-102F-6A33-76F1DA03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43BEB-6849-82DA-D095-FCFD3757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4737A7-9C00-4444-73A2-BAE4C8EA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AA8A02-9F64-F11F-4F97-313ED6AD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623E46-C9AB-F5A5-DC00-3FB8B0D1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923B2A-3E46-3C01-4949-AED966DC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0769BB-6993-9B24-CAF8-2C5944A7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DFA7A-A163-BA23-8760-99344550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35989-816E-A156-C73A-07020CD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CE6A6-1B6B-DDC2-732A-39633243A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5D478A-5322-55C5-B0D5-E9C9B8BD5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E5117B-1E04-EBCF-4144-87949A2E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85953-3D8B-2A4D-9409-38DFC66E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B90D90-25E8-C4D8-4D38-E76C091A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28B40-CFE0-59EE-1A53-983B37F2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2DD5E0-ADED-A42F-3610-4ABF09150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3D60BA-5E32-75C8-498E-2DC5CC34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012D9A-DFF6-11B3-7D30-4806FCEA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735DF2-3E48-21F9-C3B6-5786D774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0CA3AB-04A8-F56A-C8BC-9FEBDDEC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11BE03-5248-6CCB-DADD-049D2C6F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F1E8DB-05E6-5951-BD4E-0B5418CDB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AF80C4-DD9F-18E4-F880-B34864AE2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171F6-FB7B-4902-9459-0305595657C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5B0F68-D3A0-4D46-561A-25E1397C4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66ECC7-C9AD-D2FE-0FA8-DF2C7C9AD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BF18-3334-47A8-B811-9129477AB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4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76EDAD9-B1C5-953D-DFB7-21CACDBE0979}"/>
              </a:ext>
            </a:extLst>
          </p:cNvPr>
          <p:cNvSpPr/>
          <p:nvPr/>
        </p:nvSpPr>
        <p:spPr>
          <a:xfrm>
            <a:off x="301213" y="484094"/>
            <a:ext cx="9273092" cy="4448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host machine (Ubuntu 24.04)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144FA4-8100-0F71-83AB-1B8AA640B2B2}"/>
              </a:ext>
            </a:extLst>
          </p:cNvPr>
          <p:cNvSpPr/>
          <p:nvPr/>
        </p:nvSpPr>
        <p:spPr>
          <a:xfrm>
            <a:off x="3362660" y="1140310"/>
            <a:ext cx="5980355" cy="358767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Podman</a:t>
            </a:r>
            <a:r>
              <a:rPr lang="en-US" dirty="0"/>
              <a:t> service (root)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4D633-8797-275B-660F-03A1F9B403F2}"/>
              </a:ext>
            </a:extLst>
          </p:cNvPr>
          <p:cNvSpPr/>
          <p:nvPr/>
        </p:nvSpPr>
        <p:spPr>
          <a:xfrm>
            <a:off x="679525" y="1140310"/>
            <a:ext cx="2119257" cy="12048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Systemd</a:t>
            </a:r>
            <a:r>
              <a:rPr lang="en-US" dirty="0"/>
              <a:t> service</a:t>
            </a:r>
          </a:p>
          <a:p>
            <a:pPr algn="ctr"/>
            <a:r>
              <a:rPr lang="en-US" dirty="0"/>
              <a:t>(Per-container)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755FD7-3811-87F1-D2A1-F9A64D857C10}"/>
              </a:ext>
            </a:extLst>
          </p:cNvPr>
          <p:cNvSpPr/>
          <p:nvPr/>
        </p:nvSpPr>
        <p:spPr>
          <a:xfrm>
            <a:off x="840889" y="1285537"/>
            <a:ext cx="2119257" cy="12048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Systemd</a:t>
            </a:r>
            <a:r>
              <a:rPr lang="en-US" dirty="0"/>
              <a:t> service</a:t>
            </a:r>
          </a:p>
          <a:p>
            <a:pPr algn="ctr"/>
            <a:r>
              <a:rPr lang="en-US" dirty="0"/>
              <a:t>(Per-container)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3CD02C-8725-4BA5-C1C3-14B97E0EC264}"/>
              </a:ext>
            </a:extLst>
          </p:cNvPr>
          <p:cNvSpPr/>
          <p:nvPr/>
        </p:nvSpPr>
        <p:spPr>
          <a:xfrm>
            <a:off x="993289" y="1437937"/>
            <a:ext cx="2119257" cy="120485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Systemd</a:t>
            </a:r>
            <a:r>
              <a:rPr lang="en-US" dirty="0"/>
              <a:t> service</a:t>
            </a:r>
          </a:p>
          <a:p>
            <a:pPr algn="ctr"/>
            <a:r>
              <a:rPr lang="en-US" dirty="0"/>
              <a:t>(Per-container)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83032D-1F6D-0B5F-2FFE-030E7D21F4EA}"/>
              </a:ext>
            </a:extLst>
          </p:cNvPr>
          <p:cNvSpPr/>
          <p:nvPr/>
        </p:nvSpPr>
        <p:spPr>
          <a:xfrm>
            <a:off x="3676424" y="1742738"/>
            <a:ext cx="2119257" cy="1204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Podman</a:t>
            </a:r>
            <a:r>
              <a:rPr lang="en-US" dirty="0"/>
              <a:t> container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75FF4B-8472-A368-9003-474F228A6FE3}"/>
              </a:ext>
            </a:extLst>
          </p:cNvPr>
          <p:cNvSpPr/>
          <p:nvPr/>
        </p:nvSpPr>
        <p:spPr>
          <a:xfrm>
            <a:off x="3828824" y="1895138"/>
            <a:ext cx="2119257" cy="1204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Podman</a:t>
            </a:r>
            <a:r>
              <a:rPr lang="en-US" dirty="0"/>
              <a:t> container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F030C7-B232-AFED-04DC-98EC8565CEA9}"/>
              </a:ext>
            </a:extLst>
          </p:cNvPr>
          <p:cNvSpPr/>
          <p:nvPr/>
        </p:nvSpPr>
        <p:spPr>
          <a:xfrm>
            <a:off x="3981224" y="2047538"/>
            <a:ext cx="5028304" cy="23792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Podman</a:t>
            </a:r>
            <a:r>
              <a:rPr lang="en-US" dirty="0"/>
              <a:t> container (Ubuntu 24.04)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B91192-F185-294D-9F75-3E59C9254756}"/>
              </a:ext>
            </a:extLst>
          </p:cNvPr>
          <p:cNvSpPr/>
          <p:nvPr/>
        </p:nvSpPr>
        <p:spPr>
          <a:xfrm>
            <a:off x="4224167" y="2538804"/>
            <a:ext cx="4548693" cy="171046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Actions runner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ED5CA1-00C0-5D47-7531-FED2539F31B9}"/>
              </a:ext>
            </a:extLst>
          </p:cNvPr>
          <p:cNvSpPr/>
          <p:nvPr/>
        </p:nvSpPr>
        <p:spPr>
          <a:xfrm>
            <a:off x="4376119" y="3044412"/>
            <a:ext cx="4229998" cy="108114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 Actions runner job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FB6988F0-D46D-4936-9FBA-D9A8447C5603}"/>
              </a:ext>
            </a:extLst>
          </p:cNvPr>
          <p:cNvSpPr/>
          <p:nvPr/>
        </p:nvSpPr>
        <p:spPr>
          <a:xfrm rot="577775">
            <a:off x="2913977" y="1933072"/>
            <a:ext cx="1122381" cy="560004"/>
          </a:xfrm>
          <a:prstGeom prst="rightArrow">
            <a:avLst>
              <a:gd name="adj1" fmla="val 50000"/>
              <a:gd name="adj2" fmla="val 769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D9201645-966B-EE19-3A52-22D6F6AE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17" y="3429000"/>
            <a:ext cx="1440629" cy="1440629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5A62D97D-9245-9DAF-2229-20BD2B02A0B4}"/>
              </a:ext>
            </a:extLst>
          </p:cNvPr>
          <p:cNvSpPr/>
          <p:nvPr/>
        </p:nvSpPr>
        <p:spPr>
          <a:xfrm rot="9654563">
            <a:off x="2655462" y="3551706"/>
            <a:ext cx="1639410" cy="560004"/>
          </a:xfrm>
          <a:prstGeom prst="rightArrow">
            <a:avLst>
              <a:gd name="adj1" fmla="val 50000"/>
              <a:gd name="adj2" fmla="val 769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56C34CF-025F-2FB8-F4A8-DB557D5C44F4}"/>
              </a:ext>
            </a:extLst>
          </p:cNvPr>
          <p:cNvSpPr/>
          <p:nvPr/>
        </p:nvSpPr>
        <p:spPr>
          <a:xfrm rot="16200000">
            <a:off x="1788153" y="2748205"/>
            <a:ext cx="1113554" cy="560004"/>
          </a:xfrm>
          <a:prstGeom prst="rightArrow">
            <a:avLst>
              <a:gd name="adj1" fmla="val 50000"/>
              <a:gd name="adj2" fmla="val 7690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46FA1D1-21AA-B523-FDCB-FFA39C0B2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69" y="1135287"/>
            <a:ext cx="2568390" cy="256839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47EA713-2DAB-A172-10B0-98754A02B62F}"/>
              </a:ext>
            </a:extLst>
          </p:cNvPr>
          <p:cNvSpPr/>
          <p:nvPr/>
        </p:nvSpPr>
        <p:spPr>
          <a:xfrm>
            <a:off x="9906893" y="3182632"/>
            <a:ext cx="2119257" cy="585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GitHub Actions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runner queue</a:t>
            </a:r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EEA1E87C-128F-5D02-2B34-5F9905C41611}"/>
              </a:ext>
            </a:extLst>
          </p:cNvPr>
          <p:cNvSpPr/>
          <p:nvPr/>
        </p:nvSpPr>
        <p:spPr>
          <a:xfrm rot="9654563">
            <a:off x="8277087" y="2759517"/>
            <a:ext cx="1861535" cy="560004"/>
          </a:xfrm>
          <a:prstGeom prst="leftRightArrow">
            <a:avLst>
              <a:gd name="adj1" fmla="val 48629"/>
              <a:gd name="adj2" fmla="val 8722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</Words>
  <Application>Microsoft Office PowerPoint</Application>
  <PresentationFormat>ワイド画面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Kouji Matsui</dc:creator>
  <cp:lastModifiedBy>Kouji Matsui</cp:lastModifiedBy>
  <cp:revision>1</cp:revision>
  <dcterms:created xsi:type="dcterms:W3CDTF">2025-03-13T01:17:20Z</dcterms:created>
  <dcterms:modified xsi:type="dcterms:W3CDTF">2025-03-13T01:45:28Z</dcterms:modified>
</cp:coreProperties>
</file>