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6" r:id="rId4"/>
    <p:sldId id="277" r:id="rId5"/>
    <p:sldId id="278" r:id="rId6"/>
    <p:sldId id="272" r:id="rId7"/>
    <p:sldId id="273" r:id="rId8"/>
    <p:sldId id="275" r:id="rId9"/>
    <p:sldId id="258" r:id="rId10"/>
    <p:sldId id="260" r:id="rId11"/>
    <p:sldId id="261" r:id="rId12"/>
    <p:sldId id="263" r:id="rId13"/>
    <p:sldId id="265" r:id="rId14"/>
    <p:sldId id="267" r:id="rId15"/>
    <p:sldId id="268" r:id="rId16"/>
    <p:sldId id="269" r:id="rId17"/>
    <p:sldId id="27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 Elabd" userId="4809927bc2792c35" providerId="LiveId" clId="{4B542E24-8F3A-4FA1-A79C-B34B87DBCF26}"/>
    <pc:docChg chg="modSld">
      <pc:chgData name="Karam Elabd" userId="4809927bc2792c35" providerId="LiveId" clId="{4B542E24-8F3A-4FA1-A79C-B34B87DBCF26}" dt="2023-11-09T23:39:43.790" v="49" actId="20577"/>
      <pc:docMkLst>
        <pc:docMk/>
      </pc:docMkLst>
      <pc:sldChg chg="modSp mod">
        <pc:chgData name="Karam Elabd" userId="4809927bc2792c35" providerId="LiveId" clId="{4B542E24-8F3A-4FA1-A79C-B34B87DBCF26}" dt="2023-11-09T23:39:43.790" v="49" actId="20577"/>
        <pc:sldMkLst>
          <pc:docMk/>
          <pc:sldMk cId="3944314303" sldId="278"/>
        </pc:sldMkLst>
        <pc:spChg chg="mod">
          <ac:chgData name="Karam Elabd" userId="4809927bc2792c35" providerId="LiveId" clId="{4B542E24-8F3A-4FA1-A79C-B34B87DBCF26}" dt="2023-11-09T23:39:43.790" v="49" actId="20577"/>
          <ac:spMkLst>
            <pc:docMk/>
            <pc:sldMk cId="3944314303" sldId="278"/>
            <ac:spMk id="5" creationId="{4FEC0AAE-4080-E432-F5F7-A456AF1BF00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m\OneDrive\Documents\Git-Projects\kickstarter-trends\result-summarize-campaignGoalPledged-by-outco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karam\Downloads\sql-interface-download%20(3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Successful vs Unsuccessful</a:t>
            </a:r>
            <a:endParaRPr lang="en-CA" baseline="0"/>
          </a:p>
          <a:p>
            <a:pPr>
              <a:defRPr/>
            </a:pPr>
            <a:r>
              <a:rPr lang="en-CA" baseline="0"/>
              <a:t>Avg campaign goal &amp; pledged in USD*</a:t>
            </a:r>
          </a:p>
          <a:p>
            <a:pPr>
              <a:defRPr/>
            </a:pPr>
            <a:r>
              <a:rPr lang="en-CA" baseline="0"/>
              <a:t>*only campaigns WHERE currency_id =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Visualization!$B$6</c:f>
              <c:strCache>
                <c:ptCount val="1"/>
                <c:pt idx="0">
                  <c:v>goal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Visualization!$A$7:$A$8</c:f>
              <c:strCache>
                <c:ptCount val="2"/>
                <c:pt idx="0">
                  <c:v>successful</c:v>
                </c:pt>
                <c:pt idx="1">
                  <c:v>failed</c:v>
                </c:pt>
              </c:strCache>
            </c:strRef>
          </c:cat>
          <c:val>
            <c:numRef>
              <c:f>Visualization!$B$7:$B$8</c:f>
              <c:numCache>
                <c:formatCode>0.0</c:formatCode>
                <c:ptCount val="2"/>
                <c:pt idx="0">
                  <c:v>9975.6645891534899</c:v>
                </c:pt>
                <c:pt idx="1">
                  <c:v>101653.003460511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2-4068-A464-F9CAF49C32F3}"/>
            </c:ext>
          </c:extLst>
        </c:ser>
        <c:ser>
          <c:idx val="1"/>
          <c:order val="1"/>
          <c:tx>
            <c:strRef>
              <c:f>Visualization!$C$6</c:f>
              <c:strCache>
                <c:ptCount val="1"/>
                <c:pt idx="0">
                  <c:v>pledged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Visualization!$A$7:$A$8</c:f>
              <c:strCache>
                <c:ptCount val="2"/>
                <c:pt idx="0">
                  <c:v>successful</c:v>
                </c:pt>
                <c:pt idx="1">
                  <c:v>failed</c:v>
                </c:pt>
              </c:strCache>
            </c:strRef>
          </c:cat>
          <c:val>
            <c:numRef>
              <c:f>Visualization!$C$7:$C$8</c:f>
              <c:numCache>
                <c:formatCode>0.0</c:formatCode>
                <c:ptCount val="2"/>
                <c:pt idx="0">
                  <c:v>23117.091222148101</c:v>
                </c:pt>
                <c:pt idx="1">
                  <c:v>1527.99278454049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2-4068-A464-F9CAF49C32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0050016"/>
        <c:axId val="1159359184"/>
      </c:barChart>
      <c:catAx>
        <c:axId val="116005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Campaign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359184"/>
        <c:crosses val="autoZero"/>
        <c:auto val="1"/>
        <c:lblAlgn val="ctr"/>
        <c:lblOffset val="100"/>
        <c:noMultiLvlLbl val="0"/>
      </c:catAx>
      <c:valAx>
        <c:axId val="115935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DOLLARS</a:t>
                </a:r>
                <a:r>
                  <a:rPr lang="en-CA" baseline="0"/>
                  <a:t>  (USD)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0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'sql-interface-download (3)'!$A$2:$A$15001</cx:f>
        <cx:lvl ptCount="15000" formatCode="General">
          <cx:pt idx="0">30</cx:pt>
          <cx:pt idx="1">30</cx:pt>
          <cx:pt idx="2">30</cx:pt>
          <cx:pt idx="3">30</cx:pt>
          <cx:pt idx="4">35</cx:pt>
          <cx:pt idx="5">37</cx:pt>
          <cx:pt idx="6">45</cx:pt>
          <cx:pt idx="7">30</cx:pt>
          <cx:pt idx="8">30</cx:pt>
          <cx:pt idx="9">30</cx:pt>
          <cx:pt idx="10">20</cx:pt>
          <cx:pt idx="11">30</cx:pt>
          <cx:pt idx="12">30</cx:pt>
          <cx:pt idx="13">60</cx:pt>
          <cx:pt idx="14">30</cx:pt>
          <cx:pt idx="15">30</cx:pt>
          <cx:pt idx="16">30</cx:pt>
          <cx:pt idx="17">16</cx:pt>
          <cx:pt idx="18">30</cx:pt>
          <cx:pt idx="19">60</cx:pt>
          <cx:pt idx="20">30</cx:pt>
          <cx:pt idx="21">29</cx:pt>
          <cx:pt idx="22">25</cx:pt>
          <cx:pt idx="23">21</cx:pt>
          <cx:pt idx="24">51</cx:pt>
          <cx:pt idx="25">30</cx:pt>
          <cx:pt idx="26">30</cx:pt>
          <cx:pt idx="27">30</cx:pt>
          <cx:pt idx="28">60</cx:pt>
          <cx:pt idx="29">30</cx:pt>
          <cx:pt idx="30">40</cx:pt>
          <cx:pt idx="31">30</cx:pt>
          <cx:pt idx="32">30</cx:pt>
          <cx:pt idx="33">45</cx:pt>
          <cx:pt idx="34">31</cx:pt>
          <cx:pt idx="35">45</cx:pt>
          <cx:pt idx="36">28</cx:pt>
          <cx:pt idx="37">30</cx:pt>
          <cx:pt idx="38">30</cx:pt>
          <cx:pt idx="39">30</cx:pt>
          <cx:pt idx="40">30</cx:pt>
          <cx:pt idx="41">30</cx:pt>
          <cx:pt idx="42">30</cx:pt>
          <cx:pt idx="43">30</cx:pt>
          <cx:pt idx="44">35</cx:pt>
          <cx:pt idx="45">33</cx:pt>
          <cx:pt idx="46">40</cx:pt>
          <cx:pt idx="47">60</cx:pt>
          <cx:pt idx="48">46</cx:pt>
          <cx:pt idx="49">30</cx:pt>
          <cx:pt idx="50">21</cx:pt>
          <cx:pt idx="51">30</cx:pt>
          <cx:pt idx="52">30</cx:pt>
          <cx:pt idx="53">40</cx:pt>
          <cx:pt idx="54">30</cx:pt>
          <cx:pt idx="55">30</cx:pt>
          <cx:pt idx="56">26</cx:pt>
          <cx:pt idx="57">45</cx:pt>
          <cx:pt idx="58">14</cx:pt>
          <cx:pt idx="59">30</cx:pt>
          <cx:pt idx="60">31</cx:pt>
          <cx:pt idx="61">60</cx:pt>
          <cx:pt idx="62">50</cx:pt>
          <cx:pt idx="63">45</cx:pt>
          <cx:pt idx="64">44</cx:pt>
          <cx:pt idx="65">30</cx:pt>
          <cx:pt idx="66">30</cx:pt>
          <cx:pt idx="67">14</cx:pt>
          <cx:pt idx="68">30</cx:pt>
          <cx:pt idx="69">24</cx:pt>
          <cx:pt idx="70">30</cx:pt>
          <cx:pt idx="71">42</cx:pt>
          <cx:pt idx="72">30</cx:pt>
          <cx:pt idx="73">14</cx:pt>
          <cx:pt idx="74">60</cx:pt>
          <cx:pt idx="75">30</cx:pt>
          <cx:pt idx="76">24</cx:pt>
          <cx:pt idx="77">43</cx:pt>
          <cx:pt idx="78">60</cx:pt>
          <cx:pt idx="79">30</cx:pt>
          <cx:pt idx="80">30</cx:pt>
          <cx:pt idx="81">30</cx:pt>
          <cx:pt idx="82">30</cx:pt>
          <cx:pt idx="83">30</cx:pt>
          <cx:pt idx="84">46</cx:pt>
          <cx:pt idx="85">30</cx:pt>
          <cx:pt idx="86">30</cx:pt>
          <cx:pt idx="87">30</cx:pt>
          <cx:pt idx="88">30</cx:pt>
          <cx:pt idx="89">9</cx:pt>
          <cx:pt idx="90">22</cx:pt>
          <cx:pt idx="91">40</cx:pt>
          <cx:pt idx="92">32</cx:pt>
          <cx:pt idx="93">37</cx:pt>
          <cx:pt idx="94">30</cx:pt>
          <cx:pt idx="95">32</cx:pt>
          <cx:pt idx="96">30</cx:pt>
          <cx:pt idx="97">30</cx:pt>
          <cx:pt idx="98">31</cx:pt>
          <cx:pt idx="99">60</cx:pt>
          <cx:pt idx="100">35</cx:pt>
          <cx:pt idx="101">20</cx:pt>
          <cx:pt idx="102">26</cx:pt>
          <cx:pt idx="103">30</cx:pt>
          <cx:pt idx="104">47</cx:pt>
          <cx:pt idx="105">35</cx:pt>
          <cx:pt idx="106">30</cx:pt>
          <cx:pt idx="107">35</cx:pt>
          <cx:pt idx="108">30</cx:pt>
          <cx:pt idx="109">23</cx:pt>
          <cx:pt idx="110">90</cx:pt>
          <cx:pt idx="111">30</cx:pt>
          <cx:pt idx="112">59</cx:pt>
          <cx:pt idx="113">30</cx:pt>
          <cx:pt idx="114">30</cx:pt>
          <cx:pt idx="115">60</cx:pt>
          <cx:pt idx="116">28</cx:pt>
          <cx:pt idx="117">30</cx:pt>
          <cx:pt idx="118">30</cx:pt>
          <cx:pt idx="119">50</cx:pt>
          <cx:pt idx="120">21</cx:pt>
          <cx:pt idx="121">30</cx:pt>
          <cx:pt idx="122">40</cx:pt>
          <cx:pt idx="123">30</cx:pt>
          <cx:pt idx="124">10</cx:pt>
          <cx:pt idx="125">30</cx:pt>
          <cx:pt idx="126">60</cx:pt>
          <cx:pt idx="127">30</cx:pt>
          <cx:pt idx="128">48</cx:pt>
          <cx:pt idx="129">45</cx:pt>
          <cx:pt idx="130">30</cx:pt>
          <cx:pt idx="131">60</cx:pt>
          <cx:pt idx="132">30</cx:pt>
          <cx:pt idx="133">21</cx:pt>
          <cx:pt idx="134">30</cx:pt>
          <cx:pt idx="135">8</cx:pt>
          <cx:pt idx="136">30</cx:pt>
          <cx:pt idx="137">30</cx:pt>
          <cx:pt idx="138">30</cx:pt>
          <cx:pt idx="139">30</cx:pt>
          <cx:pt idx="140">30</cx:pt>
          <cx:pt idx="141">39</cx:pt>
          <cx:pt idx="142">45</cx:pt>
          <cx:pt idx="143">15</cx:pt>
          <cx:pt idx="144">30</cx:pt>
          <cx:pt idx="145">45</cx:pt>
          <cx:pt idx="146">30</cx:pt>
          <cx:pt idx="147">45</cx:pt>
          <cx:pt idx="148">19</cx:pt>
          <cx:pt idx="149">51</cx:pt>
          <cx:pt idx="150">40</cx:pt>
          <cx:pt idx="151">60</cx:pt>
          <cx:pt idx="152">32</cx:pt>
          <cx:pt idx="153">30</cx:pt>
          <cx:pt idx="154">15</cx:pt>
          <cx:pt idx="155">25</cx:pt>
          <cx:pt idx="156">40</cx:pt>
          <cx:pt idx="157">24</cx:pt>
          <cx:pt idx="158">35</cx:pt>
          <cx:pt idx="159">60</cx:pt>
          <cx:pt idx="160">30</cx:pt>
          <cx:pt idx="161">21</cx:pt>
          <cx:pt idx="162">40</cx:pt>
          <cx:pt idx="163">45</cx:pt>
          <cx:pt idx="164">47</cx:pt>
          <cx:pt idx="165">30</cx:pt>
          <cx:pt idx="166">30</cx:pt>
          <cx:pt idx="167">30</cx:pt>
          <cx:pt idx="168">30</cx:pt>
          <cx:pt idx="169">60</cx:pt>
          <cx:pt idx="170">18</cx:pt>
          <cx:pt idx="171">30</cx:pt>
          <cx:pt idx="172">31</cx:pt>
          <cx:pt idx="173">30</cx:pt>
          <cx:pt idx="174">27</cx:pt>
          <cx:pt idx="175">30</cx:pt>
          <cx:pt idx="176">30</cx:pt>
          <cx:pt idx="177">30</cx:pt>
          <cx:pt idx="178">21</cx:pt>
          <cx:pt idx="179">15</cx:pt>
          <cx:pt idx="180">25</cx:pt>
          <cx:pt idx="181">29</cx:pt>
          <cx:pt idx="182">43</cx:pt>
          <cx:pt idx="183">36</cx:pt>
          <cx:pt idx="184">25</cx:pt>
          <cx:pt idx="185">7</cx:pt>
          <cx:pt idx="186">60</cx:pt>
          <cx:pt idx="187">21</cx:pt>
          <cx:pt idx="188">30</cx:pt>
          <cx:pt idx="189">30</cx:pt>
          <cx:pt idx="190">41</cx:pt>
          <cx:pt idx="191">5</cx:pt>
          <cx:pt idx="192">30</cx:pt>
          <cx:pt idx="193">30</cx:pt>
          <cx:pt idx="194">24</cx:pt>
          <cx:pt idx="195">24</cx:pt>
          <cx:pt idx="196">30</cx:pt>
          <cx:pt idx="197">56</cx:pt>
          <cx:pt idx="198">25</cx:pt>
          <cx:pt idx="199">11</cx:pt>
          <cx:pt idx="200">27</cx:pt>
          <cx:pt idx="201">45</cx:pt>
          <cx:pt idx="202">30</cx:pt>
          <cx:pt idx="203">21</cx:pt>
          <cx:pt idx="204">30</cx:pt>
          <cx:pt idx="205">30</cx:pt>
          <cx:pt idx="206">30</cx:pt>
          <cx:pt idx="207">31</cx:pt>
          <cx:pt idx="208">30</cx:pt>
          <cx:pt idx="209">28</cx:pt>
          <cx:pt idx="210">30</cx:pt>
          <cx:pt idx="211">45</cx:pt>
          <cx:pt idx="212">30</cx:pt>
          <cx:pt idx="213">30</cx:pt>
          <cx:pt idx="214">30</cx:pt>
          <cx:pt idx="215">30</cx:pt>
          <cx:pt idx="216">60</cx:pt>
          <cx:pt idx="217">60</cx:pt>
          <cx:pt idx="218">35</cx:pt>
          <cx:pt idx="219">30</cx:pt>
          <cx:pt idx="220">30</cx:pt>
          <cx:pt idx="221">10</cx:pt>
          <cx:pt idx="222">30</cx:pt>
          <cx:pt idx="223">33</cx:pt>
          <cx:pt idx="224">60</cx:pt>
          <cx:pt idx="225">31</cx:pt>
          <cx:pt idx="226">30</cx:pt>
          <cx:pt idx="227">60</cx:pt>
          <cx:pt idx="228">30</cx:pt>
          <cx:pt idx="229">30</cx:pt>
          <cx:pt idx="230">30</cx:pt>
          <cx:pt idx="231">45</cx:pt>
          <cx:pt idx="232">45</cx:pt>
          <cx:pt idx="233">30</cx:pt>
          <cx:pt idx="234">30</cx:pt>
          <cx:pt idx="235">30</cx:pt>
          <cx:pt idx="236">90</cx:pt>
          <cx:pt idx="237">30</cx:pt>
          <cx:pt idx="238">20</cx:pt>
          <cx:pt idx="239">45</cx:pt>
          <cx:pt idx="240">60</cx:pt>
          <cx:pt idx="241">31</cx:pt>
          <cx:pt idx="242">60</cx:pt>
          <cx:pt idx="243">30</cx:pt>
          <cx:pt idx="244">30</cx:pt>
          <cx:pt idx="245">30</cx:pt>
          <cx:pt idx="246">45</cx:pt>
          <cx:pt idx="247">35</cx:pt>
          <cx:pt idx="248">30</cx:pt>
          <cx:pt idx="249">30</cx:pt>
          <cx:pt idx="250">30</cx:pt>
          <cx:pt idx="251">35</cx:pt>
          <cx:pt idx="252">30</cx:pt>
          <cx:pt idx="253">35</cx:pt>
          <cx:pt idx="254">31</cx:pt>
          <cx:pt idx="255">30</cx:pt>
          <cx:pt idx="256">30</cx:pt>
          <cx:pt idx="257">14</cx:pt>
          <cx:pt idx="258">31</cx:pt>
          <cx:pt idx="259">15</cx:pt>
          <cx:pt idx="260">30</cx:pt>
          <cx:pt idx="261">60</cx:pt>
          <cx:pt idx="262">35</cx:pt>
          <cx:pt idx="263">30</cx:pt>
          <cx:pt idx="264">30</cx:pt>
          <cx:pt idx="265">7</cx:pt>
          <cx:pt idx="266">86</cx:pt>
          <cx:pt idx="267">38</cx:pt>
          <cx:pt idx="268">30</cx:pt>
          <cx:pt idx="269">60</cx:pt>
          <cx:pt idx="270">21</cx:pt>
          <cx:pt idx="271">27</cx:pt>
          <cx:pt idx="272">30</cx:pt>
          <cx:pt idx="273">30</cx:pt>
          <cx:pt idx="274">60</cx:pt>
          <cx:pt idx="275">30</cx:pt>
          <cx:pt idx="276">35</cx:pt>
          <cx:pt idx="277">30</cx:pt>
          <cx:pt idx="278">30</cx:pt>
          <cx:pt idx="279">25</cx:pt>
          <cx:pt idx="280">30</cx:pt>
          <cx:pt idx="281">60</cx:pt>
          <cx:pt idx="282">30</cx:pt>
          <cx:pt idx="283">50</cx:pt>
          <cx:pt idx="284">18</cx:pt>
          <cx:pt idx="285">30</cx:pt>
          <cx:pt idx="286">30</cx:pt>
          <cx:pt idx="287">30</cx:pt>
          <cx:pt idx="288">11</cx:pt>
          <cx:pt idx="289">15</cx:pt>
          <cx:pt idx="290">31</cx:pt>
          <cx:pt idx="291">29</cx:pt>
          <cx:pt idx="292">30</cx:pt>
          <cx:pt idx="293">30</cx:pt>
          <cx:pt idx="294">30</cx:pt>
          <cx:pt idx="295">30</cx:pt>
          <cx:pt idx="296">15</cx:pt>
          <cx:pt idx="297">30</cx:pt>
          <cx:pt idx="298">45</cx:pt>
          <cx:pt idx="299">30</cx:pt>
          <cx:pt idx="300">30</cx:pt>
          <cx:pt idx="301">30</cx:pt>
          <cx:pt idx="302">6</cx:pt>
          <cx:pt idx="303">30</cx:pt>
          <cx:pt idx="304">30</cx:pt>
          <cx:pt idx="305">24</cx:pt>
          <cx:pt idx="306">30</cx:pt>
          <cx:pt idx="307">30</cx:pt>
          <cx:pt idx="308">50</cx:pt>
          <cx:pt idx="309">82</cx:pt>
          <cx:pt idx="310">40</cx:pt>
          <cx:pt idx="311">30</cx:pt>
          <cx:pt idx="312">30</cx:pt>
          <cx:pt idx="313">34</cx:pt>
          <cx:pt idx="314">46</cx:pt>
          <cx:pt idx="315">30</cx:pt>
          <cx:pt idx="316">30</cx:pt>
          <cx:pt idx="317">30</cx:pt>
          <cx:pt idx="318">30</cx:pt>
          <cx:pt idx="319">30</cx:pt>
          <cx:pt idx="320">60</cx:pt>
          <cx:pt idx="321">59</cx:pt>
          <cx:pt idx="322">19</cx:pt>
          <cx:pt idx="323">30</cx:pt>
          <cx:pt idx="324">30</cx:pt>
          <cx:pt idx="325">30</cx:pt>
          <cx:pt idx="326">29</cx:pt>
          <cx:pt idx="327">30</cx:pt>
          <cx:pt idx="328">60</cx:pt>
          <cx:pt idx="329">40</cx:pt>
          <cx:pt idx="330">59</cx:pt>
          <cx:pt idx="331">30</cx:pt>
          <cx:pt idx="332">14</cx:pt>
          <cx:pt idx="333">60</cx:pt>
          <cx:pt idx="334">60</cx:pt>
          <cx:pt idx="335">4</cx:pt>
          <cx:pt idx="336">45</cx:pt>
          <cx:pt idx="337">42</cx:pt>
          <cx:pt idx="338">21</cx:pt>
          <cx:pt idx="339">40</cx:pt>
          <cx:pt idx="340">30</cx:pt>
          <cx:pt idx="341">30</cx:pt>
          <cx:pt idx="342">30</cx:pt>
          <cx:pt idx="343">30</cx:pt>
          <cx:pt idx="344">30</cx:pt>
          <cx:pt idx="345">30</cx:pt>
          <cx:pt idx="346">30</cx:pt>
          <cx:pt idx="347">30</cx:pt>
          <cx:pt idx="348">55</cx:pt>
          <cx:pt idx="349">34</cx:pt>
          <cx:pt idx="350">30</cx:pt>
          <cx:pt idx="351">30</cx:pt>
          <cx:pt idx="352">42</cx:pt>
          <cx:pt idx="353">60</cx:pt>
          <cx:pt idx="354">30</cx:pt>
          <cx:pt idx="355">30</cx:pt>
          <cx:pt idx="356">18</cx:pt>
          <cx:pt idx="357">60</cx:pt>
          <cx:pt idx="358">45</cx:pt>
          <cx:pt idx="359">29</cx:pt>
          <cx:pt idx="360">30</cx:pt>
          <cx:pt idx="361">30</cx:pt>
          <cx:pt idx="362">30</cx:pt>
          <cx:pt idx="363">30</cx:pt>
          <cx:pt idx="364">90</cx:pt>
          <cx:pt idx="365">30</cx:pt>
          <cx:pt idx="366">35</cx:pt>
          <cx:pt idx="367">58</cx:pt>
          <cx:pt idx="368">36</cx:pt>
          <cx:pt idx="369">30</cx:pt>
          <cx:pt idx="370">17</cx:pt>
          <cx:pt idx="371">30</cx:pt>
          <cx:pt idx="372">30</cx:pt>
          <cx:pt idx="373">59</cx:pt>
          <cx:pt idx="374">45</cx:pt>
          <cx:pt idx="375">30</cx:pt>
          <cx:pt idx="376">30</cx:pt>
          <cx:pt idx="377">32</cx:pt>
          <cx:pt idx="378">41</cx:pt>
          <cx:pt idx="379">25</cx:pt>
          <cx:pt idx="380">60</cx:pt>
          <cx:pt idx="381">36</cx:pt>
          <cx:pt idx="382">30</cx:pt>
          <cx:pt idx="383">30</cx:pt>
          <cx:pt idx="384">45</cx:pt>
          <cx:pt idx="385">60</cx:pt>
          <cx:pt idx="386">30</cx:pt>
          <cx:pt idx="387">20</cx:pt>
          <cx:pt idx="388">45</cx:pt>
          <cx:pt idx="389">61</cx:pt>
          <cx:pt idx="390">60</cx:pt>
          <cx:pt idx="391">31</cx:pt>
          <cx:pt idx="392">15</cx:pt>
          <cx:pt idx="393">30</cx:pt>
          <cx:pt idx="394">30</cx:pt>
          <cx:pt idx="395">31</cx:pt>
          <cx:pt idx="396">17</cx:pt>
          <cx:pt idx="397">30</cx:pt>
          <cx:pt idx="398">30</cx:pt>
          <cx:pt idx="399">30</cx:pt>
          <cx:pt idx="400">60</cx:pt>
          <cx:pt idx="401">33</cx:pt>
          <cx:pt idx="402">30</cx:pt>
          <cx:pt idx="403">30</cx:pt>
          <cx:pt idx="404">36</cx:pt>
          <cx:pt idx="405">30</cx:pt>
          <cx:pt idx="406">30</cx:pt>
          <cx:pt idx="407">31</cx:pt>
          <cx:pt idx="408">30</cx:pt>
          <cx:pt idx="409">30</cx:pt>
          <cx:pt idx="410">30</cx:pt>
          <cx:pt idx="411">30</cx:pt>
          <cx:pt idx="412">30</cx:pt>
          <cx:pt idx="413">34</cx:pt>
          <cx:pt idx="414">90</cx:pt>
          <cx:pt idx="415">60</cx:pt>
          <cx:pt idx="416">29</cx:pt>
          <cx:pt idx="417">12</cx:pt>
          <cx:pt idx="418">31</cx:pt>
          <cx:pt idx="419">30</cx:pt>
          <cx:pt idx="420">30</cx:pt>
          <cx:pt idx="421">30</cx:pt>
          <cx:pt idx="422">30</cx:pt>
          <cx:pt idx="423">30</cx:pt>
          <cx:pt idx="424">32</cx:pt>
          <cx:pt idx="425">30</cx:pt>
          <cx:pt idx="426">40</cx:pt>
          <cx:pt idx="427">30</cx:pt>
          <cx:pt idx="428">35</cx:pt>
          <cx:pt idx="429">20</cx:pt>
          <cx:pt idx="430">60</cx:pt>
          <cx:pt idx="431">60</cx:pt>
          <cx:pt idx="432">30</cx:pt>
          <cx:pt idx="433">29</cx:pt>
          <cx:pt idx="434">30</cx:pt>
          <cx:pt idx="435">30</cx:pt>
          <cx:pt idx="436">30</cx:pt>
          <cx:pt idx="437">28</cx:pt>
          <cx:pt idx="438">30</cx:pt>
          <cx:pt idx="439">30</cx:pt>
          <cx:pt idx="440">31</cx:pt>
          <cx:pt idx="441">60</cx:pt>
          <cx:pt idx="442">30</cx:pt>
          <cx:pt idx="443">60</cx:pt>
          <cx:pt idx="444">32</cx:pt>
          <cx:pt idx="445">28</cx:pt>
          <cx:pt idx="446">30</cx:pt>
          <cx:pt idx="447">30</cx:pt>
          <cx:pt idx="448">30</cx:pt>
          <cx:pt idx="449">30</cx:pt>
          <cx:pt idx="450">15</cx:pt>
          <cx:pt idx="451">30</cx:pt>
          <cx:pt idx="452">30</cx:pt>
          <cx:pt idx="453">31</cx:pt>
          <cx:pt idx="454">30</cx:pt>
          <cx:pt idx="455">24</cx:pt>
          <cx:pt idx="456">30</cx:pt>
          <cx:pt idx="457">30</cx:pt>
          <cx:pt idx="458">30</cx:pt>
          <cx:pt idx="459">17</cx:pt>
          <cx:pt idx="460">30</cx:pt>
          <cx:pt idx="461">30</cx:pt>
          <cx:pt idx="462">35</cx:pt>
          <cx:pt idx="463">30</cx:pt>
          <cx:pt idx="464">30</cx:pt>
          <cx:pt idx="465">45</cx:pt>
          <cx:pt idx="466">30</cx:pt>
          <cx:pt idx="467">32</cx:pt>
          <cx:pt idx="468">29</cx:pt>
          <cx:pt idx="469">33</cx:pt>
          <cx:pt idx="470">35</cx:pt>
          <cx:pt idx="471">30</cx:pt>
          <cx:pt idx="472">18</cx:pt>
          <cx:pt idx="473">30</cx:pt>
          <cx:pt idx="474">30</cx:pt>
          <cx:pt idx="475">45</cx:pt>
          <cx:pt idx="476">45</cx:pt>
          <cx:pt idx="477">30</cx:pt>
          <cx:pt idx="478">60</cx:pt>
          <cx:pt idx="479">38</cx:pt>
          <cx:pt idx="480">44</cx:pt>
          <cx:pt idx="481">24</cx:pt>
          <cx:pt idx="482">30</cx:pt>
          <cx:pt idx="483">31</cx:pt>
          <cx:pt idx="484">30</cx:pt>
          <cx:pt idx="485">35</cx:pt>
          <cx:pt idx="486">30</cx:pt>
          <cx:pt idx="487">60</cx:pt>
          <cx:pt idx="488">22</cx:pt>
          <cx:pt idx="489">30</cx:pt>
          <cx:pt idx="490">14</cx:pt>
          <cx:pt idx="491">43</cx:pt>
          <cx:pt idx="492">40</cx:pt>
          <cx:pt idx="493">30</cx:pt>
          <cx:pt idx="494">30</cx:pt>
          <cx:pt idx="495">30</cx:pt>
          <cx:pt idx="496">30</cx:pt>
          <cx:pt idx="497">30</cx:pt>
          <cx:pt idx="498">50</cx:pt>
          <cx:pt idx="499">37</cx:pt>
          <cx:pt idx="500">30</cx:pt>
          <cx:pt idx="501">30</cx:pt>
          <cx:pt idx="502">61</cx:pt>
          <cx:pt idx="503">60</cx:pt>
          <cx:pt idx="504">30</cx:pt>
          <cx:pt idx="505">60</cx:pt>
          <cx:pt idx="506">15</cx:pt>
          <cx:pt idx="507">30</cx:pt>
          <cx:pt idx="508">72</cx:pt>
          <cx:pt idx="509">30</cx:pt>
          <cx:pt idx="510">30</cx:pt>
          <cx:pt idx="511">60</cx:pt>
          <cx:pt idx="512">45</cx:pt>
          <cx:pt idx="513">30</cx:pt>
          <cx:pt idx="514">30</cx:pt>
          <cx:pt idx="515">36</cx:pt>
          <cx:pt idx="516">30</cx:pt>
          <cx:pt idx="517">30</cx:pt>
          <cx:pt idx="518">30</cx:pt>
          <cx:pt idx="519">25</cx:pt>
          <cx:pt idx="520">45</cx:pt>
          <cx:pt idx="521">30</cx:pt>
          <cx:pt idx="522">20</cx:pt>
          <cx:pt idx="523">30</cx:pt>
          <cx:pt idx="524">14</cx:pt>
          <cx:pt idx="525">19</cx:pt>
          <cx:pt idx="526">30</cx:pt>
          <cx:pt idx="527">30</cx:pt>
          <cx:pt idx="528">30</cx:pt>
          <cx:pt idx="529">30</cx:pt>
          <cx:pt idx="530">30</cx:pt>
          <cx:pt idx="531">16</cx:pt>
          <cx:pt idx="532">30</cx:pt>
          <cx:pt idx="533">30</cx:pt>
          <cx:pt idx="534">28</cx:pt>
          <cx:pt idx="535">30</cx:pt>
          <cx:pt idx="536">20</cx:pt>
          <cx:pt idx="537">31</cx:pt>
          <cx:pt idx="538">30</cx:pt>
          <cx:pt idx="539">30</cx:pt>
          <cx:pt idx="540">30</cx:pt>
          <cx:pt idx="541">30</cx:pt>
          <cx:pt idx="542">23</cx:pt>
          <cx:pt idx="543">60</cx:pt>
          <cx:pt idx="544">31</cx:pt>
          <cx:pt idx="545">30</cx:pt>
          <cx:pt idx="546">86</cx:pt>
          <cx:pt idx="547">31</cx:pt>
          <cx:pt idx="548">60</cx:pt>
          <cx:pt idx="549">91</cx:pt>
          <cx:pt idx="550">30</cx:pt>
          <cx:pt idx="551">58</cx:pt>
          <cx:pt idx="552">28</cx:pt>
          <cx:pt idx="553">40</cx:pt>
          <cx:pt idx="554">25</cx:pt>
          <cx:pt idx="555">88</cx:pt>
          <cx:pt idx="556">39</cx:pt>
          <cx:pt idx="557">20</cx:pt>
          <cx:pt idx="558">30</cx:pt>
          <cx:pt idx="559">30</cx:pt>
          <cx:pt idx="560">60</cx:pt>
          <cx:pt idx="561">30</cx:pt>
          <cx:pt idx="562">45</cx:pt>
          <cx:pt idx="563">31</cx:pt>
          <cx:pt idx="564">30</cx:pt>
          <cx:pt idx="565">30</cx:pt>
          <cx:pt idx="566">15</cx:pt>
          <cx:pt idx="567">30</cx:pt>
          <cx:pt idx="568">30</cx:pt>
          <cx:pt idx="569">43</cx:pt>
          <cx:pt idx="570">29</cx:pt>
          <cx:pt idx="571">31</cx:pt>
          <cx:pt idx="572">30</cx:pt>
          <cx:pt idx="573">8</cx:pt>
          <cx:pt idx="574">7</cx:pt>
          <cx:pt idx="575">30</cx:pt>
          <cx:pt idx="576">31</cx:pt>
          <cx:pt idx="577">41</cx:pt>
          <cx:pt idx="578">30</cx:pt>
          <cx:pt idx="579">60</cx:pt>
          <cx:pt idx="580">35</cx:pt>
          <cx:pt idx="581">45</cx:pt>
          <cx:pt idx="582">60</cx:pt>
          <cx:pt idx="583">30</cx:pt>
          <cx:pt idx="584">30</cx:pt>
          <cx:pt idx="585">24</cx:pt>
          <cx:pt idx="586">30</cx:pt>
          <cx:pt idx="587">60</cx:pt>
          <cx:pt idx="588">30</cx:pt>
          <cx:pt idx="589">30</cx:pt>
          <cx:pt idx="590">45</cx:pt>
          <cx:pt idx="591">14</cx:pt>
          <cx:pt idx="592">30</cx:pt>
          <cx:pt idx="593">30</cx:pt>
          <cx:pt idx="594">28</cx:pt>
          <cx:pt idx="595">33</cx:pt>
          <cx:pt idx="596">30</cx:pt>
          <cx:pt idx="597">32</cx:pt>
          <cx:pt idx="598">32</cx:pt>
          <cx:pt idx="599">30</cx:pt>
          <cx:pt idx="600">30</cx:pt>
          <cx:pt idx="601">30</cx:pt>
          <cx:pt idx="602">30</cx:pt>
          <cx:pt idx="603">30</cx:pt>
          <cx:pt idx="604">30</cx:pt>
          <cx:pt idx="605">29</cx:pt>
          <cx:pt idx="606">30</cx:pt>
          <cx:pt idx="607">58</cx:pt>
          <cx:pt idx="608">90</cx:pt>
          <cx:pt idx="609">46</cx:pt>
          <cx:pt idx="610">30</cx:pt>
          <cx:pt idx="611">30</cx:pt>
          <cx:pt idx="612">30</cx:pt>
          <cx:pt idx="613">39</cx:pt>
          <cx:pt idx="614">25</cx:pt>
          <cx:pt idx="615">30</cx:pt>
          <cx:pt idx="616">60</cx:pt>
          <cx:pt idx="617">30</cx:pt>
          <cx:pt idx="618">45</cx:pt>
          <cx:pt idx="619">20</cx:pt>
          <cx:pt idx="620">38</cx:pt>
          <cx:pt idx="621">60</cx:pt>
          <cx:pt idx="622">35</cx:pt>
          <cx:pt idx="623">60</cx:pt>
          <cx:pt idx="624">19</cx:pt>
          <cx:pt idx="625">30</cx:pt>
          <cx:pt idx="626">30</cx:pt>
          <cx:pt idx="627">30</cx:pt>
          <cx:pt idx="628">30</cx:pt>
          <cx:pt idx="629">35</cx:pt>
          <cx:pt idx="630">30</cx:pt>
          <cx:pt idx="631">30</cx:pt>
          <cx:pt idx="632">30</cx:pt>
          <cx:pt idx="633">27</cx:pt>
          <cx:pt idx="634">40</cx:pt>
          <cx:pt idx="635">30</cx:pt>
          <cx:pt idx="636">47</cx:pt>
          <cx:pt idx="637">23</cx:pt>
          <cx:pt idx="638">30</cx:pt>
          <cx:pt idx="639">58</cx:pt>
          <cx:pt idx="640">31</cx:pt>
          <cx:pt idx="641">30</cx:pt>
          <cx:pt idx="642">23</cx:pt>
          <cx:pt idx="643">30</cx:pt>
          <cx:pt idx="644">31</cx:pt>
          <cx:pt idx="645">30</cx:pt>
          <cx:pt idx="646">59</cx:pt>
          <cx:pt idx="647">25</cx:pt>
          <cx:pt idx="648">30</cx:pt>
          <cx:pt idx="649">33</cx:pt>
          <cx:pt idx="650">30</cx:pt>
          <cx:pt idx="651">30</cx:pt>
          <cx:pt idx="652">29</cx:pt>
          <cx:pt idx="653">30</cx:pt>
          <cx:pt idx="654">33</cx:pt>
          <cx:pt idx="655">31</cx:pt>
          <cx:pt idx="656">30</cx:pt>
          <cx:pt idx="657">20</cx:pt>
          <cx:pt idx="658">60</cx:pt>
          <cx:pt idx="659">30</cx:pt>
          <cx:pt idx="660">50</cx:pt>
          <cx:pt idx="661">30</cx:pt>
          <cx:pt idx="662">60</cx:pt>
          <cx:pt idx="663">30</cx:pt>
          <cx:pt idx="664">45</cx:pt>
          <cx:pt idx="665">59</cx:pt>
          <cx:pt idx="666">2</cx:pt>
          <cx:pt idx="667">59</cx:pt>
          <cx:pt idx="668">30</cx:pt>
          <cx:pt idx="669">20</cx:pt>
          <cx:pt idx="670">25</cx:pt>
          <cx:pt idx="671">50</cx:pt>
          <cx:pt idx="672">30</cx:pt>
          <cx:pt idx="673">25</cx:pt>
          <cx:pt idx="674">30</cx:pt>
          <cx:pt idx="675">29</cx:pt>
          <cx:pt idx="676">45</cx:pt>
          <cx:pt idx="677">30</cx:pt>
          <cx:pt idx="678">30</cx:pt>
          <cx:pt idx="679">10</cx:pt>
          <cx:pt idx="680">55</cx:pt>
          <cx:pt idx="681">60</cx:pt>
          <cx:pt idx="682">30</cx:pt>
          <cx:pt idx="683">30</cx:pt>
          <cx:pt idx="684">45</cx:pt>
          <cx:pt idx="685">60</cx:pt>
          <cx:pt idx="686">30</cx:pt>
          <cx:pt idx="687">90</cx:pt>
          <cx:pt idx="688">16</cx:pt>
          <cx:pt idx="689">34</cx:pt>
          <cx:pt idx="690">60</cx:pt>
          <cx:pt idx="691">60</cx:pt>
          <cx:pt idx="692">29</cx:pt>
          <cx:pt idx="693">57</cx:pt>
          <cx:pt idx="694">30</cx:pt>
          <cx:pt idx="695">25</cx:pt>
          <cx:pt idx="696">60</cx:pt>
          <cx:pt idx="697">60</cx:pt>
          <cx:pt idx="698">30</cx:pt>
          <cx:pt idx="699">30</cx:pt>
          <cx:pt idx="700">60</cx:pt>
          <cx:pt idx="701">30</cx:pt>
          <cx:pt idx="702">30</cx:pt>
          <cx:pt idx="703">30</cx:pt>
          <cx:pt idx="704">29</cx:pt>
          <cx:pt idx="705">30</cx:pt>
          <cx:pt idx="706">30</cx:pt>
          <cx:pt idx="707">57</cx:pt>
          <cx:pt idx="708">22</cx:pt>
          <cx:pt idx="709">30</cx:pt>
          <cx:pt idx="710">42</cx:pt>
          <cx:pt idx="711">30</cx:pt>
          <cx:pt idx="712">30</cx:pt>
          <cx:pt idx="713">30</cx:pt>
          <cx:pt idx="714">35</cx:pt>
          <cx:pt idx="715">32</cx:pt>
          <cx:pt idx="716">27</cx:pt>
          <cx:pt idx="717">30</cx:pt>
          <cx:pt idx="718">32</cx:pt>
          <cx:pt idx="719">30</cx:pt>
          <cx:pt idx="720">30</cx:pt>
          <cx:pt idx="721">30</cx:pt>
          <cx:pt idx="722">16</cx:pt>
          <cx:pt idx="723">30</cx:pt>
          <cx:pt idx="724">30</cx:pt>
          <cx:pt idx="725">30</cx:pt>
          <cx:pt idx="726">30</cx:pt>
          <cx:pt idx="727">16</cx:pt>
          <cx:pt idx="728">30</cx:pt>
          <cx:pt idx="729">18</cx:pt>
          <cx:pt idx="730">30</cx:pt>
          <cx:pt idx="731">60</cx:pt>
          <cx:pt idx="732">41</cx:pt>
          <cx:pt idx="733">16</cx:pt>
          <cx:pt idx="734">30</cx:pt>
          <cx:pt idx="735">30</cx:pt>
          <cx:pt idx="736">60</cx:pt>
          <cx:pt idx="737">30</cx:pt>
          <cx:pt idx="738">30</cx:pt>
          <cx:pt idx="739">56</cx:pt>
          <cx:pt idx="740">30</cx:pt>
          <cx:pt idx="741">35</cx:pt>
          <cx:pt idx="742">30</cx:pt>
          <cx:pt idx="743">25</cx:pt>
          <cx:pt idx="744">30</cx:pt>
          <cx:pt idx="745">15</cx:pt>
          <cx:pt idx="746">9</cx:pt>
          <cx:pt idx="747">60</cx:pt>
          <cx:pt idx="748">30</cx:pt>
          <cx:pt idx="749">30</cx:pt>
          <cx:pt idx="750">11</cx:pt>
          <cx:pt idx="751">30</cx:pt>
          <cx:pt idx="752">40</cx:pt>
          <cx:pt idx="753">30</cx:pt>
          <cx:pt idx="754">19</cx:pt>
          <cx:pt idx="755">60</cx:pt>
          <cx:pt idx="756">30</cx:pt>
          <cx:pt idx="757">30</cx:pt>
          <cx:pt idx="758">7</cx:pt>
          <cx:pt idx="759">30</cx:pt>
          <cx:pt idx="760">30</cx:pt>
          <cx:pt idx="761">46</cx:pt>
          <cx:pt idx="762">29</cx:pt>
          <cx:pt idx="763">45</cx:pt>
          <cx:pt idx="764">30</cx:pt>
          <cx:pt idx="765">32</cx:pt>
          <cx:pt idx="766">30</cx:pt>
          <cx:pt idx="767">30</cx:pt>
          <cx:pt idx="768">30</cx:pt>
          <cx:pt idx="769">60</cx:pt>
          <cx:pt idx="770">38</cx:pt>
          <cx:pt idx="771">50</cx:pt>
          <cx:pt idx="772">60</cx:pt>
          <cx:pt idx="773">23</cx:pt>
          <cx:pt idx="774">30</cx:pt>
          <cx:pt idx="775">52</cx:pt>
          <cx:pt idx="776">31</cx:pt>
          <cx:pt idx="777">43</cx:pt>
          <cx:pt idx="778">30</cx:pt>
          <cx:pt idx="779">30</cx:pt>
          <cx:pt idx="780">33</cx:pt>
          <cx:pt idx="781">15</cx:pt>
          <cx:pt idx="782">60</cx:pt>
          <cx:pt idx="783">30</cx:pt>
          <cx:pt idx="784">26</cx:pt>
          <cx:pt idx="785">30</cx:pt>
          <cx:pt idx="786">27</cx:pt>
          <cx:pt idx="787">21</cx:pt>
          <cx:pt idx="788">30</cx:pt>
          <cx:pt idx="789">30</cx:pt>
          <cx:pt idx="790">60</cx:pt>
          <cx:pt idx="791">30</cx:pt>
          <cx:pt idx="792">31</cx:pt>
          <cx:pt idx="793">30</cx:pt>
          <cx:pt idx="794">30</cx:pt>
          <cx:pt idx="795">29</cx:pt>
          <cx:pt idx="796">30</cx:pt>
          <cx:pt idx="797">30</cx:pt>
          <cx:pt idx="798">60</cx:pt>
          <cx:pt idx="799">30</cx:pt>
          <cx:pt idx="800">32</cx:pt>
          <cx:pt idx="801">45</cx:pt>
          <cx:pt idx="802">30</cx:pt>
          <cx:pt idx="803">30</cx:pt>
          <cx:pt idx="804">30</cx:pt>
          <cx:pt idx="805">60</cx:pt>
          <cx:pt idx="806">30</cx:pt>
          <cx:pt idx="807">60</cx:pt>
          <cx:pt idx="808">30</cx:pt>
          <cx:pt idx="809">29</cx:pt>
          <cx:pt idx="810">45</cx:pt>
          <cx:pt idx="811">57</cx:pt>
          <cx:pt idx="812">40</cx:pt>
          <cx:pt idx="813">30</cx:pt>
          <cx:pt idx="814">60</cx:pt>
          <cx:pt idx="815">30</cx:pt>
          <cx:pt idx="816">30</cx:pt>
          <cx:pt idx="817">45</cx:pt>
          <cx:pt idx="818">30</cx:pt>
          <cx:pt idx="819">13</cx:pt>
          <cx:pt idx="820">60</cx:pt>
          <cx:pt idx="821">21</cx:pt>
          <cx:pt idx="822">45</cx:pt>
          <cx:pt idx="823">60</cx:pt>
          <cx:pt idx="824">36</cx:pt>
          <cx:pt idx="825">30</cx:pt>
          <cx:pt idx="826">23</cx:pt>
          <cx:pt idx="827">30</cx:pt>
          <cx:pt idx="828">30</cx:pt>
          <cx:pt idx="829">30</cx:pt>
          <cx:pt idx="830">30</cx:pt>
          <cx:pt idx="831">34</cx:pt>
          <cx:pt idx="832">60</cx:pt>
          <cx:pt idx="833">30</cx:pt>
          <cx:pt idx="834">41</cx:pt>
          <cx:pt idx="835">45</cx:pt>
          <cx:pt idx="836">33</cx:pt>
          <cx:pt idx="837">30</cx:pt>
          <cx:pt idx="838">35</cx:pt>
          <cx:pt idx="839">30</cx:pt>
          <cx:pt idx="840">60</cx:pt>
          <cx:pt idx="841">30</cx:pt>
          <cx:pt idx="842">31</cx:pt>
          <cx:pt idx="843">30</cx:pt>
          <cx:pt idx="844">37</cx:pt>
          <cx:pt idx="845">45</cx:pt>
          <cx:pt idx="846">30</cx:pt>
          <cx:pt idx="847">50</cx:pt>
          <cx:pt idx="848">30</cx:pt>
          <cx:pt idx="849">60</cx:pt>
          <cx:pt idx="850">30</cx:pt>
          <cx:pt idx="851">30</cx:pt>
          <cx:pt idx="852">33</cx:pt>
          <cx:pt idx="853">30</cx:pt>
          <cx:pt idx="854">30</cx:pt>
          <cx:pt idx="855">32</cx:pt>
          <cx:pt idx="856">31</cx:pt>
          <cx:pt idx="857">29</cx:pt>
          <cx:pt idx="858">60</cx:pt>
          <cx:pt idx="859">25</cx:pt>
          <cx:pt idx="860">30</cx:pt>
          <cx:pt idx="861">31</cx:pt>
          <cx:pt idx="862">60</cx:pt>
          <cx:pt idx="863">38</cx:pt>
          <cx:pt idx="864">30</cx:pt>
          <cx:pt idx="865">30</cx:pt>
          <cx:pt idx="866">30</cx:pt>
          <cx:pt idx="867">30</cx:pt>
          <cx:pt idx="868">15</cx:pt>
          <cx:pt idx="869">60</cx:pt>
          <cx:pt idx="870">30</cx:pt>
          <cx:pt idx="871">30</cx:pt>
          <cx:pt idx="872">29</cx:pt>
          <cx:pt idx="873">37</cx:pt>
          <cx:pt idx="874">30</cx:pt>
          <cx:pt idx="875">60</cx:pt>
          <cx:pt idx="876">30</cx:pt>
          <cx:pt idx="877">48</cx:pt>
          <cx:pt idx="878">30</cx:pt>
          <cx:pt idx="879">60</cx:pt>
          <cx:pt idx="880">30</cx:pt>
          <cx:pt idx="881">45</cx:pt>
          <cx:pt idx="882">30</cx:pt>
          <cx:pt idx="883">20</cx:pt>
          <cx:pt idx="884">30</cx:pt>
          <cx:pt idx="885">37</cx:pt>
          <cx:pt idx="886">33</cx:pt>
          <cx:pt idx="887">30</cx:pt>
          <cx:pt idx="888">30</cx:pt>
          <cx:pt idx="889">30</cx:pt>
          <cx:pt idx="890">21</cx:pt>
          <cx:pt idx="891">30</cx:pt>
          <cx:pt idx="892">22</cx:pt>
          <cx:pt idx="893">30</cx:pt>
          <cx:pt idx="894">30</cx:pt>
          <cx:pt idx="895">30</cx:pt>
          <cx:pt idx="896">30</cx:pt>
          <cx:pt idx="897">23</cx:pt>
          <cx:pt idx="898">30</cx:pt>
          <cx:pt idx="899">38</cx:pt>
          <cx:pt idx="900">30</cx:pt>
          <cx:pt idx="901">30</cx:pt>
          <cx:pt idx="902">32</cx:pt>
          <cx:pt idx="903">31</cx:pt>
          <cx:pt idx="904">30</cx:pt>
          <cx:pt idx="905">30</cx:pt>
          <cx:pt idx="906">39</cx:pt>
          <cx:pt idx="907">30</cx:pt>
          <cx:pt idx="908">31</cx:pt>
          <cx:pt idx="909">45</cx:pt>
          <cx:pt idx="910">30</cx:pt>
          <cx:pt idx="911">45</cx:pt>
          <cx:pt idx="912">30</cx:pt>
          <cx:pt idx="913">30</cx:pt>
          <cx:pt idx="914">60</cx:pt>
          <cx:pt idx="915">61</cx:pt>
          <cx:pt idx="916">25</cx:pt>
          <cx:pt idx="917">30</cx:pt>
          <cx:pt idx="918">34</cx:pt>
          <cx:pt idx="919">30</cx:pt>
          <cx:pt idx="920">32</cx:pt>
          <cx:pt idx="921">15</cx:pt>
          <cx:pt idx="922">30</cx:pt>
          <cx:pt idx="923">27</cx:pt>
          <cx:pt idx="924">30</cx:pt>
          <cx:pt idx="925">37</cx:pt>
          <cx:pt idx="926">30</cx:pt>
          <cx:pt idx="927">35</cx:pt>
          <cx:pt idx="928">30</cx:pt>
          <cx:pt idx="929">30</cx:pt>
          <cx:pt idx="930">30</cx:pt>
          <cx:pt idx="931">30</cx:pt>
          <cx:pt idx="932">16</cx:pt>
          <cx:pt idx="933">10</cx:pt>
          <cx:pt idx="934">30</cx:pt>
          <cx:pt idx="935">36</cx:pt>
          <cx:pt idx="936">30</cx:pt>
          <cx:pt idx="937">30</cx:pt>
          <cx:pt idx="938">30</cx:pt>
          <cx:pt idx="939">30</cx:pt>
          <cx:pt idx="940">30</cx:pt>
          <cx:pt idx="941">45</cx:pt>
          <cx:pt idx="942">60</cx:pt>
          <cx:pt idx="943">60</cx:pt>
          <cx:pt idx="944">30</cx:pt>
          <cx:pt idx="945">45</cx:pt>
          <cx:pt idx="946">18</cx:pt>
          <cx:pt idx="947">26</cx:pt>
          <cx:pt idx="948">30</cx:pt>
          <cx:pt idx="949">35</cx:pt>
          <cx:pt idx="950">45</cx:pt>
          <cx:pt idx="951">30</cx:pt>
          <cx:pt idx="952">29</cx:pt>
          <cx:pt idx="953">30</cx:pt>
          <cx:pt idx="954">25</cx:pt>
          <cx:pt idx="955">28</cx:pt>
          <cx:pt idx="956">22</cx:pt>
          <cx:pt idx="957">60</cx:pt>
          <cx:pt idx="958">60</cx:pt>
          <cx:pt idx="959">59</cx:pt>
          <cx:pt idx="960">30</cx:pt>
          <cx:pt idx="961">30</cx:pt>
          <cx:pt idx="962">40</cx:pt>
          <cx:pt idx="963">45</cx:pt>
          <cx:pt idx="964">45</cx:pt>
          <cx:pt idx="965">30</cx:pt>
          <cx:pt idx="966">30</cx:pt>
          <cx:pt idx="967">30</cx:pt>
          <cx:pt idx="968">30</cx:pt>
          <cx:pt idx="969">25</cx:pt>
          <cx:pt idx="970">30</cx:pt>
          <cx:pt idx="971">30</cx:pt>
          <cx:pt idx="972">30</cx:pt>
          <cx:pt idx="973">30</cx:pt>
          <cx:pt idx="974">30</cx:pt>
          <cx:pt idx="975">19</cx:pt>
          <cx:pt idx="976">32</cx:pt>
          <cx:pt idx="977">60</cx:pt>
          <cx:pt idx="978">33</cx:pt>
          <cx:pt idx="979">30</cx:pt>
          <cx:pt idx="980">28</cx:pt>
          <cx:pt idx="981">40</cx:pt>
          <cx:pt idx="982">36</cx:pt>
          <cx:pt idx="983">89</cx:pt>
          <cx:pt idx="984">28</cx:pt>
          <cx:pt idx="985">36</cx:pt>
          <cx:pt idx="986">45</cx:pt>
          <cx:pt idx="987">38</cx:pt>
          <cx:pt idx="988">30</cx:pt>
          <cx:pt idx="989">30</cx:pt>
          <cx:pt idx="990">21</cx:pt>
          <cx:pt idx="991">30</cx:pt>
          <cx:pt idx="992">36</cx:pt>
          <cx:pt idx="993">33</cx:pt>
          <cx:pt idx="994">60</cx:pt>
          <cx:pt idx="995">30</cx:pt>
          <cx:pt idx="996">30</cx:pt>
          <cx:pt idx="997">30</cx:pt>
          <cx:pt idx="998">30</cx:pt>
          <cx:pt idx="999">40</cx:pt>
          <cx:pt idx="1000">30</cx:pt>
          <cx:pt idx="1001">30</cx:pt>
          <cx:pt idx="1002">22</cx:pt>
          <cx:pt idx="1003">30</cx:pt>
          <cx:pt idx="1004">30</cx:pt>
          <cx:pt idx="1005">45</cx:pt>
          <cx:pt idx="1006">33</cx:pt>
          <cx:pt idx="1007">32</cx:pt>
          <cx:pt idx="1008">30</cx:pt>
          <cx:pt idx="1009">28</cx:pt>
          <cx:pt idx="1010">19</cx:pt>
          <cx:pt idx="1011">30</cx:pt>
          <cx:pt idx="1012">35</cx:pt>
          <cx:pt idx="1013">30</cx:pt>
          <cx:pt idx="1014">30</cx:pt>
          <cx:pt idx="1015">30</cx:pt>
          <cx:pt idx="1016">30</cx:pt>
          <cx:pt idx="1017">25</cx:pt>
          <cx:pt idx="1018">30</cx:pt>
          <cx:pt idx="1019">15</cx:pt>
          <cx:pt idx="1020">30</cx:pt>
          <cx:pt idx="1021">30</cx:pt>
          <cx:pt idx="1022">30</cx:pt>
          <cx:pt idx="1023">38</cx:pt>
          <cx:pt idx="1024">60</cx:pt>
          <cx:pt idx="1025">31</cx:pt>
          <cx:pt idx="1026">35</cx:pt>
          <cx:pt idx="1027">30</cx:pt>
          <cx:pt idx="1028">22</cx:pt>
          <cx:pt idx="1029">30</cx:pt>
          <cx:pt idx="1030">31</cx:pt>
          <cx:pt idx="1031">20</cx:pt>
          <cx:pt idx="1032">28</cx:pt>
          <cx:pt idx="1033">30</cx:pt>
          <cx:pt idx="1034">60</cx:pt>
          <cx:pt idx="1035">60</cx:pt>
          <cx:pt idx="1036">30</cx:pt>
          <cx:pt idx="1037">10</cx:pt>
          <cx:pt idx="1038">30</cx:pt>
          <cx:pt idx="1039">30</cx:pt>
          <cx:pt idx="1040">42</cx:pt>
          <cx:pt idx="1041">45</cx:pt>
          <cx:pt idx="1042">30</cx:pt>
          <cx:pt idx="1043">30</cx:pt>
          <cx:pt idx="1044">32</cx:pt>
          <cx:pt idx="1045">30</cx:pt>
          <cx:pt idx="1046">28</cx:pt>
          <cx:pt idx="1047">30</cx:pt>
          <cx:pt idx="1048">30</cx:pt>
          <cx:pt idx="1049">30</cx:pt>
          <cx:pt idx="1050">32</cx:pt>
          <cx:pt idx="1051">30</cx:pt>
          <cx:pt idx="1052">60</cx:pt>
          <cx:pt idx="1053">25</cx:pt>
          <cx:pt idx="1054">32</cx:pt>
          <cx:pt idx="1055">30</cx:pt>
          <cx:pt idx="1056">60</cx:pt>
          <cx:pt idx="1057">36</cx:pt>
          <cx:pt idx="1058">31</cx:pt>
          <cx:pt idx="1059">13</cx:pt>
          <cx:pt idx="1060">30</cx:pt>
          <cx:pt idx="1061">30</cx:pt>
          <cx:pt idx="1062">7</cx:pt>
          <cx:pt idx="1063">30</cx:pt>
          <cx:pt idx="1064">60</cx:pt>
          <cx:pt idx="1065">29</cx:pt>
          <cx:pt idx="1066">30</cx:pt>
          <cx:pt idx="1067">30</cx:pt>
          <cx:pt idx="1068">31</cx:pt>
          <cx:pt idx="1069">28</cx:pt>
          <cx:pt idx="1070">31</cx:pt>
          <cx:pt idx="1071">33</cx:pt>
          <cx:pt idx="1072">61</cx:pt>
          <cx:pt idx="1073">30</cx:pt>
          <cx:pt idx="1074">60</cx:pt>
          <cx:pt idx="1075">45</cx:pt>
          <cx:pt idx="1076">30</cx:pt>
          <cx:pt idx="1077">44</cx:pt>
          <cx:pt idx="1078">55</cx:pt>
          <cx:pt idx="1079">31</cx:pt>
          <cx:pt idx="1080">25</cx:pt>
          <cx:pt idx="1081">30</cx:pt>
          <cx:pt idx="1082">30</cx:pt>
          <cx:pt idx="1083">17</cx:pt>
          <cx:pt idx="1084">59</cx:pt>
          <cx:pt idx="1085">30</cx:pt>
          <cx:pt idx="1086">30</cx:pt>
          <cx:pt idx="1087">60</cx:pt>
          <cx:pt idx="1088">29</cx:pt>
          <cx:pt idx="1089">15</cx:pt>
          <cx:pt idx="1090">38</cx:pt>
          <cx:pt idx="1091">30</cx:pt>
          <cx:pt idx="1092">59</cx:pt>
          <cx:pt idx="1093">59</cx:pt>
          <cx:pt idx="1094">60</cx:pt>
          <cx:pt idx="1095">30</cx:pt>
          <cx:pt idx="1096">32</cx:pt>
          <cx:pt idx="1097">30</cx:pt>
          <cx:pt idx="1098">15</cx:pt>
          <cx:pt idx="1099">29</cx:pt>
          <cx:pt idx="1100">40</cx:pt>
          <cx:pt idx="1101">30</cx:pt>
          <cx:pt idx="1102">35</cx:pt>
          <cx:pt idx="1103">30</cx:pt>
          <cx:pt idx="1104">21</cx:pt>
          <cx:pt idx="1105">15</cx:pt>
          <cx:pt idx="1106">30</cx:pt>
          <cx:pt idx="1107">61</cx:pt>
          <cx:pt idx="1108">35</cx:pt>
          <cx:pt idx="1109">30</cx:pt>
          <cx:pt idx="1110">41</cx:pt>
          <cx:pt idx="1111">40</cx:pt>
          <cx:pt idx="1112">31</cx:pt>
          <cx:pt idx="1113">25</cx:pt>
          <cx:pt idx="1114">40</cx:pt>
          <cx:pt idx="1115">60</cx:pt>
          <cx:pt idx="1116">32</cx:pt>
          <cx:pt idx="1117">30</cx:pt>
          <cx:pt idx="1118">30</cx:pt>
          <cx:pt idx="1119">30</cx:pt>
          <cx:pt idx="1120">60</cx:pt>
          <cx:pt idx="1121">30</cx:pt>
          <cx:pt idx="1122">30</cx:pt>
          <cx:pt idx="1123">35</cx:pt>
          <cx:pt idx="1124">34</cx:pt>
          <cx:pt idx="1125">41</cx:pt>
          <cx:pt idx="1126">45</cx:pt>
          <cx:pt idx="1127">40</cx:pt>
          <cx:pt idx="1128">30</cx:pt>
          <cx:pt idx="1129">30</cx:pt>
          <cx:pt idx="1130">60</cx:pt>
          <cx:pt idx="1131">30</cx:pt>
          <cx:pt idx="1132">47</cx:pt>
          <cx:pt idx="1133">30</cx:pt>
          <cx:pt idx="1134">42</cx:pt>
          <cx:pt idx="1135">29</cx:pt>
          <cx:pt idx="1136">33</cx:pt>
          <cx:pt idx="1137">22</cx:pt>
          <cx:pt idx="1138">49</cx:pt>
          <cx:pt idx="1139">22</cx:pt>
          <cx:pt idx="1140">30</cx:pt>
          <cx:pt idx="1141">17</cx:pt>
          <cx:pt idx="1142">60</cx:pt>
          <cx:pt idx="1143">24</cx:pt>
          <cx:pt idx="1144">36</cx:pt>
          <cx:pt idx="1145">30</cx:pt>
          <cx:pt idx="1146">31</cx:pt>
          <cx:pt idx="1147">60</cx:pt>
          <cx:pt idx="1148">30</cx:pt>
          <cx:pt idx="1149">31</cx:pt>
          <cx:pt idx="1150">45</cx:pt>
          <cx:pt idx="1151">25</cx:pt>
          <cx:pt idx="1152">38</cx:pt>
          <cx:pt idx="1153">32</cx:pt>
          <cx:pt idx="1154">30</cx:pt>
          <cx:pt idx="1155">33</cx:pt>
          <cx:pt idx="1156">60</cx:pt>
          <cx:pt idx="1157">24</cx:pt>
          <cx:pt idx="1158">33</cx:pt>
          <cx:pt idx="1159">43</cx:pt>
          <cx:pt idx="1160">30</cx:pt>
          <cx:pt idx="1161">7</cx:pt>
          <cx:pt idx="1162">42</cx:pt>
          <cx:pt idx="1163">34</cx:pt>
          <cx:pt idx="1164">27</cx:pt>
          <cx:pt idx="1165">30</cx:pt>
          <cx:pt idx="1166">36</cx:pt>
          <cx:pt idx="1167">29</cx:pt>
          <cx:pt idx="1168">35</cx:pt>
          <cx:pt idx="1169">60</cx:pt>
          <cx:pt idx="1170">33</cx:pt>
          <cx:pt idx="1171">59</cx:pt>
          <cx:pt idx="1172">30</cx:pt>
          <cx:pt idx="1173">86</cx:pt>
          <cx:pt idx="1174">37</cx:pt>
          <cx:pt idx="1175">37</cx:pt>
          <cx:pt idx="1176">30</cx:pt>
          <cx:pt idx="1177">60</cx:pt>
          <cx:pt idx="1178">30</cx:pt>
          <cx:pt idx="1179">30</cx:pt>
          <cx:pt idx="1180">30</cx:pt>
          <cx:pt idx="1181">51</cx:pt>
          <cx:pt idx="1182">38</cx:pt>
          <cx:pt idx="1183">53</cx:pt>
          <cx:pt idx="1184">31</cx:pt>
          <cx:pt idx="1185">30</cx:pt>
          <cx:pt idx="1186">30</cx:pt>
          <cx:pt idx="1187">30</cx:pt>
          <cx:pt idx="1188">14</cx:pt>
          <cx:pt idx="1189">20</cx:pt>
          <cx:pt idx="1190">29</cx:pt>
          <cx:pt idx="1191">30</cx:pt>
          <cx:pt idx="1192">30</cx:pt>
          <cx:pt idx="1193">54</cx:pt>
          <cx:pt idx="1194">30</cx:pt>
          <cx:pt idx="1195">25</cx:pt>
          <cx:pt idx="1196">30</cx:pt>
          <cx:pt idx="1197">30</cx:pt>
          <cx:pt idx="1198">60</cx:pt>
          <cx:pt idx="1199">30</cx:pt>
          <cx:pt idx="1200">45</cx:pt>
          <cx:pt idx="1201">41</cx:pt>
          <cx:pt idx="1202">30</cx:pt>
          <cx:pt idx="1203">30</cx:pt>
          <cx:pt idx="1204">30</cx:pt>
          <cx:pt idx="1205">30</cx:pt>
          <cx:pt idx="1206">60</cx:pt>
          <cx:pt idx="1207">14</cx:pt>
          <cx:pt idx="1208">30</cx:pt>
          <cx:pt idx="1209">31</cx:pt>
          <cx:pt idx="1210">30</cx:pt>
          <cx:pt idx="1211">30</cx:pt>
          <cx:pt idx="1212">22</cx:pt>
          <cx:pt idx="1213">30</cx:pt>
          <cx:pt idx="1214">30</cx:pt>
          <cx:pt idx="1215">30</cx:pt>
          <cx:pt idx="1216">30</cx:pt>
          <cx:pt idx="1217">30</cx:pt>
          <cx:pt idx="1218">30</cx:pt>
          <cx:pt idx="1219">33</cx:pt>
          <cx:pt idx="1220">32</cx:pt>
          <cx:pt idx="1221">28</cx:pt>
          <cx:pt idx="1222">29</cx:pt>
          <cx:pt idx="1223">40</cx:pt>
          <cx:pt idx="1224">13</cx:pt>
          <cx:pt idx="1225">30</cx:pt>
          <cx:pt idx="1226">29</cx:pt>
          <cx:pt idx="1227">90</cx:pt>
          <cx:pt idx="1228">43</cx:pt>
          <cx:pt idx="1229">37</cx:pt>
          <cx:pt idx="1230">30</cx:pt>
          <cx:pt idx="1231">30</cx:pt>
          <cx:pt idx="1232">42</cx:pt>
          <cx:pt idx="1233">30</cx:pt>
          <cx:pt idx="1234">14</cx:pt>
          <cx:pt idx="1235">24</cx:pt>
          <cx:pt idx="1236">45</cx:pt>
          <cx:pt idx="1237">45</cx:pt>
          <cx:pt idx="1238">40</cx:pt>
          <cx:pt idx="1239">30</cx:pt>
          <cx:pt idx="1240">30</cx:pt>
          <cx:pt idx="1241">30</cx:pt>
          <cx:pt idx="1242">5</cx:pt>
          <cx:pt idx="1243">30</cx:pt>
          <cx:pt idx="1244">30</cx:pt>
          <cx:pt idx="1245">36</cx:pt>
          <cx:pt idx="1246">30</cx:pt>
          <cx:pt idx="1247">9</cx:pt>
          <cx:pt idx="1248">50</cx:pt>
          <cx:pt idx="1249">53</cx:pt>
          <cx:pt idx="1250">45</cx:pt>
          <cx:pt idx="1251">30</cx:pt>
          <cx:pt idx="1252">35</cx:pt>
          <cx:pt idx="1253">24</cx:pt>
          <cx:pt idx="1254">26</cx:pt>
          <cx:pt idx="1255">20</cx:pt>
          <cx:pt idx="1256">33</cx:pt>
          <cx:pt idx="1257">46</cx:pt>
          <cx:pt idx="1258">30</cx:pt>
          <cx:pt idx="1259">30</cx:pt>
          <cx:pt idx="1260">60</cx:pt>
          <cx:pt idx="1261">30</cx:pt>
          <cx:pt idx="1262">30</cx:pt>
          <cx:pt idx="1263">30</cx:pt>
          <cx:pt idx="1264">40</cx:pt>
          <cx:pt idx="1265">30</cx:pt>
          <cx:pt idx="1266">44</cx:pt>
          <cx:pt idx="1267">33</cx:pt>
          <cx:pt idx="1268">30</cx:pt>
          <cx:pt idx="1269">35</cx:pt>
          <cx:pt idx="1270">60</cx:pt>
          <cx:pt idx="1271">30</cx:pt>
          <cx:pt idx="1272">30</cx:pt>
          <cx:pt idx="1273">30</cx:pt>
          <cx:pt idx="1274">30</cx:pt>
          <cx:pt idx="1275">30</cx:pt>
          <cx:pt idx="1276">30</cx:pt>
          <cx:pt idx="1277">50</cx:pt>
          <cx:pt idx="1278">30</cx:pt>
          <cx:pt idx="1279">90</cx:pt>
          <cx:pt idx="1280">10</cx:pt>
          <cx:pt idx="1281">15</cx:pt>
          <cx:pt idx="1282">30</cx:pt>
          <cx:pt idx="1283">30</cx:pt>
          <cx:pt idx="1284">30</cx:pt>
          <cx:pt idx="1285">30</cx:pt>
          <cx:pt idx="1286">26</cx:pt>
          <cx:pt idx="1287">30</cx:pt>
          <cx:pt idx="1288">30</cx:pt>
          <cx:pt idx="1289">30</cx:pt>
          <cx:pt idx="1290">30</cx:pt>
          <cx:pt idx="1291">30</cx:pt>
          <cx:pt idx="1292">30</cx:pt>
          <cx:pt idx="1293">30</cx:pt>
          <cx:pt idx="1294">30</cx:pt>
          <cx:pt idx="1295">35</cx:pt>
          <cx:pt idx="1296">30</cx:pt>
          <cx:pt idx="1297">30</cx:pt>
          <cx:pt idx="1298">60</cx:pt>
          <cx:pt idx="1299">26</cx:pt>
          <cx:pt idx="1300">30</cx:pt>
          <cx:pt idx="1301">25</cx:pt>
          <cx:pt idx="1302">30</cx:pt>
          <cx:pt idx="1303">30</cx:pt>
          <cx:pt idx="1304">30</cx:pt>
          <cx:pt idx="1305">14</cx:pt>
          <cx:pt idx="1306">14</cx:pt>
          <cx:pt idx="1307">30</cx:pt>
          <cx:pt idx="1308">35</cx:pt>
          <cx:pt idx="1309">23</cx:pt>
          <cx:pt idx="1310">9</cx:pt>
          <cx:pt idx="1311">30</cx:pt>
          <cx:pt idx="1312">32</cx:pt>
          <cx:pt idx="1313">30</cx:pt>
          <cx:pt idx="1314">30</cx:pt>
          <cx:pt idx="1315">33</cx:pt>
          <cx:pt idx="1316">25</cx:pt>
          <cx:pt idx="1317">30</cx:pt>
          <cx:pt idx="1318">30</cx:pt>
          <cx:pt idx="1319">58</cx:pt>
          <cx:pt idx="1320">30</cx:pt>
          <cx:pt idx="1321">40</cx:pt>
          <cx:pt idx="1322">62</cx:pt>
          <cx:pt idx="1323">45</cx:pt>
          <cx:pt idx="1324">48</cx:pt>
          <cx:pt idx="1325">45</cx:pt>
          <cx:pt idx="1326">31</cx:pt>
          <cx:pt idx="1327">30</cx:pt>
          <cx:pt idx="1328">30</cx:pt>
          <cx:pt idx="1329">30</cx:pt>
          <cx:pt idx="1330">30</cx:pt>
          <cx:pt idx="1331">48</cx:pt>
          <cx:pt idx="1332">30</cx:pt>
          <cx:pt idx="1333">31</cx:pt>
          <cx:pt idx="1334">50</cx:pt>
          <cx:pt idx="1335">17</cx:pt>
          <cx:pt idx="1336">36</cx:pt>
          <cx:pt idx="1337">45</cx:pt>
          <cx:pt idx="1338">35</cx:pt>
          <cx:pt idx="1339">33</cx:pt>
          <cx:pt idx="1340">30</cx:pt>
          <cx:pt idx="1341">52</cx:pt>
          <cx:pt idx="1342">30</cx:pt>
          <cx:pt idx="1343">30</cx:pt>
          <cx:pt idx="1344">60</cx:pt>
          <cx:pt idx="1345">45</cx:pt>
          <cx:pt idx="1346">30</cx:pt>
          <cx:pt idx="1347">43</cx:pt>
          <cx:pt idx="1348">30</cx:pt>
          <cx:pt idx="1349">29</cx:pt>
          <cx:pt idx="1350">30</cx:pt>
          <cx:pt idx="1351">14</cx:pt>
          <cx:pt idx="1352">30</cx:pt>
          <cx:pt idx="1353">31</cx:pt>
          <cx:pt idx="1354">30</cx:pt>
          <cx:pt idx="1355">30</cx:pt>
          <cx:pt idx="1356">30</cx:pt>
          <cx:pt idx="1357">21</cx:pt>
          <cx:pt idx="1358">30</cx:pt>
          <cx:pt idx="1359">30</cx:pt>
          <cx:pt idx="1360">30</cx:pt>
          <cx:pt idx="1361">60</cx:pt>
          <cx:pt idx="1362">30</cx:pt>
          <cx:pt idx="1363">15</cx:pt>
          <cx:pt idx="1364">30</cx:pt>
          <cx:pt idx="1365">52</cx:pt>
          <cx:pt idx="1366">30</cx:pt>
          <cx:pt idx="1367">35</cx:pt>
          <cx:pt idx="1368">30</cx:pt>
          <cx:pt idx="1369">30</cx:pt>
          <cx:pt idx="1370">29</cx:pt>
          <cx:pt idx="1371">30</cx:pt>
          <cx:pt idx="1372">30</cx:pt>
          <cx:pt idx="1373">30</cx:pt>
          <cx:pt idx="1374">31</cx:pt>
          <cx:pt idx="1375">30</cx:pt>
          <cx:pt idx="1376">30</cx:pt>
          <cx:pt idx="1377">30</cx:pt>
          <cx:pt idx="1378">30</cx:pt>
          <cx:pt idx="1379">26</cx:pt>
          <cx:pt idx="1380">59</cx:pt>
          <cx:pt idx="1381">21</cx:pt>
          <cx:pt idx="1382">35</cx:pt>
          <cx:pt idx="1383">30</cx:pt>
          <cx:pt idx="1384">35</cx:pt>
          <cx:pt idx="1385">30</cx:pt>
          <cx:pt idx="1386">35</cx:pt>
          <cx:pt idx="1387">41</cx:pt>
          <cx:pt idx="1388">66</cx:pt>
          <cx:pt idx="1389">89</cx:pt>
          <cx:pt idx="1390">60</cx:pt>
          <cx:pt idx="1391">30</cx:pt>
          <cx:pt idx="1392">30</cx:pt>
          <cx:pt idx="1393">30</cx:pt>
          <cx:pt idx="1394">30</cx:pt>
          <cx:pt idx="1395">30</cx:pt>
          <cx:pt idx="1396">30</cx:pt>
          <cx:pt idx="1397">10</cx:pt>
          <cx:pt idx="1398">30</cx:pt>
          <cx:pt idx="1399">30</cx:pt>
          <cx:pt idx="1400">60</cx:pt>
          <cx:pt idx="1401">35</cx:pt>
          <cx:pt idx="1402">50</cx:pt>
          <cx:pt idx="1403">20</cx:pt>
          <cx:pt idx="1404">30</cx:pt>
          <cx:pt idx="1405">30</cx:pt>
          <cx:pt idx="1406">60</cx:pt>
          <cx:pt idx="1407">30</cx:pt>
          <cx:pt idx="1408">60</cx:pt>
          <cx:pt idx="1409">30</cx:pt>
          <cx:pt idx="1410">30</cx:pt>
          <cx:pt idx="1411">30</cx:pt>
          <cx:pt idx="1412">30</cx:pt>
          <cx:pt idx="1413">30</cx:pt>
          <cx:pt idx="1414">31</cx:pt>
          <cx:pt idx="1415">42</cx:pt>
          <cx:pt idx="1416">30</cx:pt>
          <cx:pt idx="1417">45</cx:pt>
          <cx:pt idx="1418">60</cx:pt>
          <cx:pt idx="1419">30</cx:pt>
          <cx:pt idx="1420">30</cx:pt>
          <cx:pt idx="1421">55</cx:pt>
          <cx:pt idx="1422">15</cx:pt>
          <cx:pt idx="1423">30</cx:pt>
          <cx:pt idx="1424">30</cx:pt>
          <cx:pt idx="1425">42</cx:pt>
          <cx:pt idx="1426">33</cx:pt>
          <cx:pt idx="1427">30</cx:pt>
          <cx:pt idx="1428">30</cx:pt>
          <cx:pt idx="1429">4</cx:pt>
          <cx:pt idx="1430">30</cx:pt>
          <cx:pt idx="1431">60</cx:pt>
          <cx:pt idx="1432">30</cx:pt>
          <cx:pt idx="1433">30</cx:pt>
          <cx:pt idx="1434">30</cx:pt>
          <cx:pt idx="1435">30</cx:pt>
          <cx:pt idx="1436">41</cx:pt>
          <cx:pt idx="1437">60</cx:pt>
          <cx:pt idx="1438">31</cx:pt>
          <cx:pt idx="1439">60</cx:pt>
          <cx:pt idx="1440">7</cx:pt>
          <cx:pt idx="1441">30</cx:pt>
          <cx:pt idx="1442">30</cx:pt>
          <cx:pt idx="1443">30</cx:pt>
          <cx:pt idx="1444">25</cx:pt>
          <cx:pt idx="1445">45</cx:pt>
          <cx:pt idx="1446">17</cx:pt>
          <cx:pt idx="1447">17</cx:pt>
          <cx:pt idx="1448">30</cx:pt>
          <cx:pt idx="1449">30</cx:pt>
          <cx:pt idx="1450">30</cx:pt>
          <cx:pt idx="1451">30</cx:pt>
          <cx:pt idx="1452">15</cx:pt>
          <cx:pt idx="1453">22</cx:pt>
          <cx:pt idx="1454">59</cx:pt>
          <cx:pt idx="1455">30</cx:pt>
          <cx:pt idx="1456">34</cx:pt>
          <cx:pt idx="1457">30</cx:pt>
          <cx:pt idx="1458">30</cx:pt>
          <cx:pt idx="1459">30</cx:pt>
          <cx:pt idx="1460">31</cx:pt>
          <cx:pt idx="1461">15</cx:pt>
          <cx:pt idx="1462">60</cx:pt>
          <cx:pt idx="1463">35</cx:pt>
          <cx:pt idx="1464">35</cx:pt>
          <cx:pt idx="1465">25</cx:pt>
          <cx:pt idx="1466">60</cx:pt>
          <cx:pt idx="1467">12</cx:pt>
          <cx:pt idx="1468">30</cx:pt>
          <cx:pt idx="1469">30</cx:pt>
          <cx:pt idx="1470">33</cx:pt>
          <cx:pt idx="1471">30</cx:pt>
          <cx:pt idx="1472">25</cx:pt>
          <cx:pt idx="1473">30</cx:pt>
          <cx:pt idx="1474">40</cx:pt>
          <cx:pt idx="1475">30</cx:pt>
          <cx:pt idx="1476">30</cx:pt>
          <cx:pt idx="1477">26</cx:pt>
          <cx:pt idx="1478">30</cx:pt>
          <cx:pt idx="1479">30</cx:pt>
          <cx:pt idx="1480">31</cx:pt>
          <cx:pt idx="1481">30</cx:pt>
          <cx:pt idx="1482">60</cx:pt>
          <cx:pt idx="1483">60</cx:pt>
          <cx:pt idx="1484">60</cx:pt>
          <cx:pt idx="1485">33</cx:pt>
          <cx:pt idx="1486">60</cx:pt>
          <cx:pt idx="1487">30</cx:pt>
          <cx:pt idx="1488">14</cx:pt>
          <cx:pt idx="1489">45</cx:pt>
          <cx:pt idx="1490">31</cx:pt>
          <cx:pt idx="1491">30</cx:pt>
          <cx:pt idx="1492">28</cx:pt>
          <cx:pt idx="1493">46</cx:pt>
          <cx:pt idx="1494">30</cx:pt>
          <cx:pt idx="1495">17</cx:pt>
          <cx:pt idx="1496">30</cx:pt>
          <cx:pt idx="1497">27</cx:pt>
          <cx:pt idx="1498">30</cx:pt>
          <cx:pt idx="1499">30</cx:pt>
          <cx:pt idx="1500">30</cx:pt>
          <cx:pt idx="1501">60</cx:pt>
          <cx:pt idx="1502">30</cx:pt>
          <cx:pt idx="1503">30</cx:pt>
          <cx:pt idx="1504">24</cx:pt>
          <cx:pt idx="1505">30</cx:pt>
          <cx:pt idx="1506">30</cx:pt>
          <cx:pt idx="1507">30</cx:pt>
          <cx:pt idx="1508">30</cx:pt>
          <cx:pt idx="1509">59</cx:pt>
          <cx:pt idx="1510">21</cx:pt>
          <cx:pt idx="1511">40</cx:pt>
          <cx:pt idx="1512">27</cx:pt>
          <cx:pt idx="1513">57</cx:pt>
          <cx:pt idx="1514">13</cx:pt>
          <cx:pt idx="1515">20</cx:pt>
          <cx:pt idx="1516">21</cx:pt>
          <cx:pt idx="1517">60</cx:pt>
          <cx:pt idx="1518">30</cx:pt>
          <cx:pt idx="1519">30</cx:pt>
          <cx:pt idx="1520">8</cx:pt>
          <cx:pt idx="1521">30</cx:pt>
          <cx:pt idx="1522">10</cx:pt>
          <cx:pt idx="1523">40</cx:pt>
          <cx:pt idx="1524">30</cx:pt>
          <cx:pt idx="1525">41</cx:pt>
          <cx:pt idx="1526">35</cx:pt>
          <cx:pt idx="1527">30</cx:pt>
          <cx:pt idx="1528">25</cx:pt>
          <cx:pt idx="1529">14</cx:pt>
          <cx:pt idx="1530">30</cx:pt>
          <cx:pt idx="1531">30</cx:pt>
          <cx:pt idx="1532">30</cx:pt>
          <cx:pt idx="1533">33</cx:pt>
          <cx:pt idx="1534">23</cx:pt>
          <cx:pt idx="1535">8</cx:pt>
          <cx:pt idx="1536">30</cx:pt>
          <cx:pt idx="1537">30</cx:pt>
          <cx:pt idx="1538">25</cx:pt>
          <cx:pt idx="1539">31</cx:pt>
          <cx:pt idx="1540">10</cx:pt>
          <cx:pt idx="1541">30</cx:pt>
          <cx:pt idx="1542">34</cx:pt>
          <cx:pt idx="1543">69</cx:pt>
          <cx:pt idx="1544">30</cx:pt>
          <cx:pt idx="1545">23</cx:pt>
          <cx:pt idx="1546">24</cx:pt>
          <cx:pt idx="1547">61</cx:pt>
          <cx:pt idx="1548">45</cx:pt>
          <cx:pt idx="1549">30</cx:pt>
          <cx:pt idx="1550">30</cx:pt>
          <cx:pt idx="1551">18</cx:pt>
          <cx:pt idx="1552">30</cx:pt>
          <cx:pt idx="1553">30</cx:pt>
          <cx:pt idx="1554">23</cx:pt>
          <cx:pt idx="1555">10</cx:pt>
          <cx:pt idx="1556">30</cx:pt>
          <cx:pt idx="1557">30</cx:pt>
          <cx:pt idx="1558">16</cx:pt>
          <cx:pt idx="1559">15</cx:pt>
          <cx:pt idx="1560">26</cx:pt>
          <cx:pt idx="1561">45</cx:pt>
          <cx:pt idx="1562">28</cx:pt>
          <cx:pt idx="1563">33</cx:pt>
          <cx:pt idx="1564">30</cx:pt>
          <cx:pt idx="1565">48</cx:pt>
          <cx:pt idx="1566">45</cx:pt>
          <cx:pt idx="1567">30</cx:pt>
          <cx:pt idx="1568">60</cx:pt>
          <cx:pt idx="1569">60</cx:pt>
          <cx:pt idx="1570">30</cx:pt>
          <cx:pt idx="1571">31</cx:pt>
          <cx:pt idx="1572">30</cx:pt>
          <cx:pt idx="1573">60</cx:pt>
          <cx:pt idx="1574">30</cx:pt>
          <cx:pt idx="1575">14</cx:pt>
          <cx:pt idx="1576">33</cx:pt>
          <cx:pt idx="1577">30</cx:pt>
          <cx:pt idx="1578">36</cx:pt>
          <cx:pt idx="1579">30</cx:pt>
          <cx:pt idx="1580">30</cx:pt>
          <cx:pt idx="1581">60</cx:pt>
          <cx:pt idx="1582">45</cx:pt>
          <cx:pt idx="1583">36</cx:pt>
          <cx:pt idx="1584">52</cx:pt>
          <cx:pt idx="1585">33</cx:pt>
          <cx:pt idx="1586">15</cx:pt>
          <cx:pt idx="1587">30</cx:pt>
          <cx:pt idx="1588">26</cx:pt>
          <cx:pt idx="1589">30</cx:pt>
          <cx:pt idx="1590">30</cx:pt>
          <cx:pt idx="1591">30</cx:pt>
          <cx:pt idx="1592">30</cx:pt>
          <cx:pt idx="1593">30</cx:pt>
          <cx:pt idx="1594">25</cx:pt>
          <cx:pt idx="1595">30</cx:pt>
          <cx:pt idx="1596">25</cx:pt>
          <cx:pt idx="1597">30</cx:pt>
          <cx:pt idx="1598">31</cx:pt>
          <cx:pt idx="1599">30</cx:pt>
          <cx:pt idx="1600">24</cx:pt>
          <cx:pt idx="1601">30</cx:pt>
          <cx:pt idx="1602">29</cx:pt>
          <cx:pt idx="1603">47</cx:pt>
          <cx:pt idx="1604">30</cx:pt>
          <cx:pt idx="1605">40</cx:pt>
          <cx:pt idx="1606">45</cx:pt>
          <cx:pt idx="1607">52</cx:pt>
          <cx:pt idx="1608">30</cx:pt>
          <cx:pt idx="1609">31</cx:pt>
          <cx:pt idx="1610">37</cx:pt>
          <cx:pt idx="1611">20</cx:pt>
          <cx:pt idx="1612">26</cx:pt>
          <cx:pt idx="1613">30</cx:pt>
          <cx:pt idx="1614">30</cx:pt>
          <cx:pt idx="1615">30</cx:pt>
          <cx:pt idx="1616">40</cx:pt>
          <cx:pt idx="1617">47</cx:pt>
          <cx:pt idx="1618">30</cx:pt>
          <cx:pt idx="1619">28</cx:pt>
          <cx:pt idx="1620">20</cx:pt>
          <cx:pt idx="1621">30</cx:pt>
          <cx:pt idx="1622">47</cx:pt>
          <cx:pt idx="1623">45</cx:pt>
          <cx:pt idx="1624">30</cx:pt>
          <cx:pt idx="1625">55</cx:pt>
          <cx:pt idx="1626">90</cx:pt>
          <cx:pt idx="1627">60</cx:pt>
          <cx:pt idx="1628">29</cx:pt>
          <cx:pt idx="1629">32</cx:pt>
          <cx:pt idx="1630">30</cx:pt>
          <cx:pt idx="1631">13</cx:pt>
          <cx:pt idx="1632">30</cx:pt>
          <cx:pt idx="1633">30</cx:pt>
          <cx:pt idx="1634">32</cx:pt>
          <cx:pt idx="1635">28</cx:pt>
          <cx:pt idx="1636">15</cx:pt>
          <cx:pt idx="1637">30</cx:pt>
          <cx:pt idx="1638">60</cx:pt>
          <cx:pt idx="1639">60</cx:pt>
          <cx:pt idx="1640">30</cx:pt>
          <cx:pt idx="1641">35</cx:pt>
          <cx:pt idx="1642">30</cx:pt>
          <cx:pt idx="1643">46</cx:pt>
          <cx:pt idx="1644">60</cx:pt>
          <cx:pt idx="1645">30</cx:pt>
          <cx:pt idx="1646">60</cx:pt>
          <cx:pt idx="1647">30</cx:pt>
          <cx:pt idx="1648">32</cx:pt>
          <cx:pt idx="1649">25</cx:pt>
          <cx:pt idx="1650">24</cx:pt>
          <cx:pt idx="1651">30</cx:pt>
          <cx:pt idx="1652">29</cx:pt>
          <cx:pt idx="1653">38</cx:pt>
          <cx:pt idx="1654">30</cx:pt>
          <cx:pt idx="1655">29</cx:pt>
          <cx:pt idx="1656">33</cx:pt>
          <cx:pt idx="1657">30</cx:pt>
          <cx:pt idx="1658">27</cx:pt>
          <cx:pt idx="1659">30</cx:pt>
          <cx:pt idx="1660">30</cx:pt>
          <cx:pt idx="1661">30</cx:pt>
          <cx:pt idx="1662">30</cx:pt>
          <cx:pt idx="1663">30</cx:pt>
          <cx:pt idx="1664">42</cx:pt>
          <cx:pt idx="1665">30</cx:pt>
          <cx:pt idx="1666">30</cx:pt>
          <cx:pt idx="1667">31</cx:pt>
          <cx:pt idx="1668">29</cx:pt>
          <cx:pt idx="1669">30</cx:pt>
          <cx:pt idx="1670">45</cx:pt>
          <cx:pt idx="1671">16</cx:pt>
          <cx:pt idx="1672">27</cx:pt>
          <cx:pt idx="1673">30</cx:pt>
          <cx:pt idx="1674">40</cx:pt>
          <cx:pt idx="1675">30</cx:pt>
          <cx:pt idx="1676">60</cx:pt>
          <cx:pt idx="1677">30</cx:pt>
          <cx:pt idx="1678">30</cx:pt>
          <cx:pt idx="1679">30</cx:pt>
          <cx:pt idx="1680">45</cx:pt>
          <cx:pt idx="1681">40</cx:pt>
          <cx:pt idx="1682">43</cx:pt>
          <cx:pt idx="1683">30</cx:pt>
          <cx:pt idx="1684">28</cx:pt>
          <cx:pt idx="1685">90</cx:pt>
          <cx:pt idx="1686">30</cx:pt>
          <cx:pt idx="1687">30</cx:pt>
          <cx:pt idx="1688">31</cx:pt>
          <cx:pt idx="1689">60</cx:pt>
          <cx:pt idx="1690">30</cx:pt>
          <cx:pt idx="1691">40</cx:pt>
          <cx:pt idx="1692">83</cx:pt>
          <cx:pt idx="1693">34</cx:pt>
          <cx:pt idx="1694">41</cx:pt>
          <cx:pt idx="1695">40</cx:pt>
          <cx:pt idx="1696">60</cx:pt>
          <cx:pt idx="1697">60</cx:pt>
          <cx:pt idx="1698">30</cx:pt>
          <cx:pt idx="1699">30</cx:pt>
          <cx:pt idx="1700">35</cx:pt>
          <cx:pt idx="1701">30</cx:pt>
          <cx:pt idx="1702">16</cx:pt>
          <cx:pt idx="1703">27</cx:pt>
          <cx:pt idx="1704">45</cx:pt>
          <cx:pt idx="1705">60</cx:pt>
          <cx:pt idx="1706">30</cx:pt>
          <cx:pt idx="1707">30</cx:pt>
          <cx:pt idx="1708">30</cx:pt>
          <cx:pt idx="1709">30</cx:pt>
          <cx:pt idx="1710">60</cx:pt>
          <cx:pt idx="1711">30</cx:pt>
          <cx:pt idx="1712">40</cx:pt>
          <cx:pt idx="1713">31</cx:pt>
          <cx:pt idx="1714">31</cx:pt>
          <cx:pt idx="1715">30</cx:pt>
          <cx:pt idx="1716">30</cx:pt>
          <cx:pt idx="1717">31</cx:pt>
          <cx:pt idx="1718">30</cx:pt>
          <cx:pt idx="1719">30</cx:pt>
          <cx:pt idx="1720">10</cx:pt>
          <cx:pt idx="1721">40</cx:pt>
          <cx:pt idx="1722">40</cx:pt>
          <cx:pt idx="1723">31</cx:pt>
          <cx:pt idx="1724">28</cx:pt>
          <cx:pt idx="1725">15</cx:pt>
          <cx:pt idx="1726">33</cx:pt>
          <cx:pt idx="1727">30</cx:pt>
          <cx:pt idx="1728">30</cx:pt>
          <cx:pt idx="1729">45</cx:pt>
          <cx:pt idx="1730">30</cx:pt>
          <cx:pt idx="1731">60</cx:pt>
          <cx:pt idx="1732">30</cx:pt>
          <cx:pt idx="1733">42</cx:pt>
          <cx:pt idx="1734">35</cx:pt>
          <cx:pt idx="1735">31</cx:pt>
          <cx:pt idx="1736">30</cx:pt>
          <cx:pt idx="1737">30</cx:pt>
          <cx:pt idx="1738">40</cx:pt>
          <cx:pt idx="1739">28</cx:pt>
          <cx:pt idx="1740">20</cx:pt>
          <cx:pt idx="1741">30</cx:pt>
          <cx:pt idx="1742">30</cx:pt>
          <cx:pt idx="1743">30</cx:pt>
          <cx:pt idx="1744">50</cx:pt>
          <cx:pt idx="1745">14</cx:pt>
          <cx:pt idx="1746">30</cx:pt>
          <cx:pt idx="1747">30</cx:pt>
          <cx:pt idx="1748">40</cx:pt>
          <cx:pt idx="1749">30</cx:pt>
          <cx:pt idx="1750">30</cx:pt>
          <cx:pt idx="1751">30</cx:pt>
          <cx:pt idx="1752">15</cx:pt>
          <cx:pt idx="1753">10</cx:pt>
          <cx:pt idx="1754">30</cx:pt>
          <cx:pt idx="1755">45</cx:pt>
          <cx:pt idx="1756">60</cx:pt>
          <cx:pt idx="1757">30</cx:pt>
          <cx:pt idx="1758">60</cx:pt>
          <cx:pt idx="1759">45</cx:pt>
          <cx:pt idx="1760">30</cx:pt>
          <cx:pt idx="1761">30</cx:pt>
          <cx:pt idx="1762">30</cx:pt>
          <cx:pt idx="1763">30</cx:pt>
          <cx:pt idx="1764">31</cx:pt>
          <cx:pt idx="1765">28</cx:pt>
          <cx:pt idx="1766">60</cx:pt>
          <cx:pt idx="1767">60</cx:pt>
          <cx:pt idx="1768">25</cx:pt>
          <cx:pt idx="1769">30</cx:pt>
          <cx:pt idx="1770">30</cx:pt>
          <cx:pt idx="1771">30</cx:pt>
          <cx:pt idx="1772">30</cx:pt>
          <cx:pt idx="1773">33</cx:pt>
          <cx:pt idx="1774">25</cx:pt>
          <cx:pt idx="1775">30</cx:pt>
          <cx:pt idx="1776">30</cx:pt>
          <cx:pt idx="1777">45</cx:pt>
          <cx:pt idx="1778">33</cx:pt>
          <cx:pt idx="1779">40</cx:pt>
          <cx:pt idx="1780">35</cx:pt>
          <cx:pt idx="1781">40</cx:pt>
          <cx:pt idx="1782">60</cx:pt>
          <cx:pt idx="1783">23</cx:pt>
          <cx:pt idx="1784">30</cx:pt>
          <cx:pt idx="1785">26</cx:pt>
          <cx:pt idx="1786">30</cx:pt>
          <cx:pt idx="1787">60</cx:pt>
          <cx:pt idx="1788">45</cx:pt>
          <cx:pt idx="1789">30</cx:pt>
          <cx:pt idx="1790">59</cx:pt>
          <cx:pt idx="1791">15</cx:pt>
          <cx:pt idx="1792">45</cx:pt>
          <cx:pt idx="1793">29</cx:pt>
          <cx:pt idx="1794">30</cx:pt>
          <cx:pt idx="1795">30</cx:pt>
          <cx:pt idx="1796">14</cx:pt>
          <cx:pt idx="1797">15</cx:pt>
          <cx:pt idx="1798">30</cx:pt>
          <cx:pt idx="1799">30</cx:pt>
          <cx:pt idx="1800">11</cx:pt>
          <cx:pt idx="1801">30</cx:pt>
          <cx:pt idx="1802">37</cx:pt>
          <cx:pt idx="1803">30</cx:pt>
          <cx:pt idx="1804">50</cx:pt>
          <cx:pt idx="1805">33</cx:pt>
          <cx:pt idx="1806">30</cx:pt>
          <cx:pt idx="1807">35</cx:pt>
          <cx:pt idx="1808">30</cx:pt>
          <cx:pt idx="1809">31</cx:pt>
          <cx:pt idx="1810">58</cx:pt>
          <cx:pt idx="1811">31</cx:pt>
          <cx:pt idx="1812">50</cx:pt>
          <cx:pt idx="1813">36</cx:pt>
          <cx:pt idx="1814">45</cx:pt>
          <cx:pt idx="1815">30</cx:pt>
          <cx:pt idx="1816">40</cx:pt>
          <cx:pt idx="1817">30</cx:pt>
          <cx:pt idx="1818">45</cx:pt>
          <cx:pt idx="1819">30</cx:pt>
          <cx:pt idx="1820">36</cx:pt>
          <cx:pt idx="1821">30</cx:pt>
          <cx:pt idx="1822">46</cx:pt>
          <cx:pt idx="1823">30</cx:pt>
          <cx:pt idx="1824">30</cx:pt>
          <cx:pt idx="1825">54</cx:pt>
          <cx:pt idx="1826">30</cx:pt>
          <cx:pt idx="1827">30</cx:pt>
          <cx:pt idx="1828">33</cx:pt>
          <cx:pt idx="1829">30</cx:pt>
          <cx:pt idx="1830">60</cx:pt>
          <cx:pt idx="1831">34</cx:pt>
          <cx:pt idx="1832">30</cx:pt>
          <cx:pt idx="1833">35</cx:pt>
          <cx:pt idx="1834">60</cx:pt>
          <cx:pt idx="1835">30</cx:pt>
          <cx:pt idx="1836">40</cx:pt>
          <cx:pt idx="1837">40</cx:pt>
          <cx:pt idx="1838">45</cx:pt>
          <cx:pt idx="1839">30</cx:pt>
          <cx:pt idx="1840">30</cx:pt>
          <cx:pt idx="1841">40</cx:pt>
          <cx:pt idx="1842">30</cx:pt>
          <cx:pt idx="1843">66</cx:pt>
          <cx:pt idx="1844">30</cx:pt>
          <cx:pt idx="1845">30</cx:pt>
          <cx:pt idx="1846">30</cx:pt>
          <cx:pt idx="1847">30</cx:pt>
          <cx:pt idx="1848">30</cx:pt>
          <cx:pt idx="1849">45</cx:pt>
          <cx:pt idx="1850">25</cx:pt>
          <cx:pt idx="1851">60</cx:pt>
          <cx:pt idx="1852">30</cx:pt>
          <cx:pt idx="1853">30</cx:pt>
          <cx:pt idx="1854">30</cx:pt>
          <cx:pt idx="1855">30</cx:pt>
          <cx:pt idx="1856">33</cx:pt>
          <cx:pt idx="1857">50</cx:pt>
          <cx:pt idx="1858">33</cx:pt>
          <cx:pt idx="1859">30</cx:pt>
          <cx:pt idx="1860">60</cx:pt>
          <cx:pt idx="1861">30</cx:pt>
          <cx:pt idx="1862">30</cx:pt>
          <cx:pt idx="1863">30</cx:pt>
          <cx:pt idx="1864">33</cx:pt>
          <cx:pt idx="1865">30</cx:pt>
          <cx:pt idx="1866">41</cx:pt>
          <cx:pt idx="1867">16</cx:pt>
          <cx:pt idx="1868">25</cx:pt>
          <cx:pt idx="1869">33</cx:pt>
          <cx:pt idx="1870">45</cx:pt>
          <cx:pt idx="1871">11</cx:pt>
          <cx:pt idx="1872">60</cx:pt>
          <cx:pt idx="1873">30</cx:pt>
          <cx:pt idx="1874">61</cx:pt>
          <cx:pt idx="1875">41</cx:pt>
          <cx:pt idx="1876">30</cx:pt>
          <cx:pt idx="1877">35</cx:pt>
          <cx:pt idx="1878">34</cx:pt>
          <cx:pt idx="1879">14</cx:pt>
          <cx:pt idx="1880">20</cx:pt>
          <cx:pt idx="1881">45</cx:pt>
          <cx:pt idx="1882">30</cx:pt>
          <cx:pt idx="1883">45</cx:pt>
          <cx:pt idx="1884">29</cx:pt>
          <cx:pt idx="1885">60</cx:pt>
          <cx:pt idx="1886">38</cx:pt>
          <cx:pt idx="1887">29</cx:pt>
          <cx:pt idx="1888">35</cx:pt>
          <cx:pt idx="1889">30</cx:pt>
          <cx:pt idx="1890">30</cx:pt>
          <cx:pt idx="1891">30</cx:pt>
          <cx:pt idx="1892">32</cx:pt>
          <cx:pt idx="1893">30</cx:pt>
          <cx:pt idx="1894">35</cx:pt>
          <cx:pt idx="1895">43</cx:pt>
          <cx:pt idx="1896">30</cx:pt>
          <cx:pt idx="1897">29</cx:pt>
          <cx:pt idx="1898">28</cx:pt>
          <cx:pt idx="1899">46</cx:pt>
          <cx:pt idx="1900">41</cx:pt>
          <cx:pt idx="1901">39</cx:pt>
          <cx:pt idx="1902">60</cx:pt>
          <cx:pt idx="1903">72</cx:pt>
          <cx:pt idx="1904">45</cx:pt>
          <cx:pt idx="1905">40</cx:pt>
          <cx:pt idx="1906">30</cx:pt>
          <cx:pt idx="1907">60</cx:pt>
          <cx:pt idx="1908">23</cx:pt>
          <cx:pt idx="1909">30</cx:pt>
          <cx:pt idx="1910">30</cx:pt>
          <cx:pt idx="1911">30</cx:pt>
          <cx:pt idx="1912">30</cx:pt>
          <cx:pt idx="1913">30</cx:pt>
          <cx:pt idx="1914">30</cx:pt>
          <cx:pt idx="1915">39</cx:pt>
          <cx:pt idx="1916">30</cx:pt>
          <cx:pt idx="1917">66</cx:pt>
          <cx:pt idx="1918">60</cx:pt>
          <cx:pt idx="1919">31</cx:pt>
          <cx:pt idx="1920">30</cx:pt>
          <cx:pt idx="1921">30</cx:pt>
          <cx:pt idx="1922">21</cx:pt>
          <cx:pt idx="1923">30</cx:pt>
          <cx:pt idx="1924">60</cx:pt>
          <cx:pt idx="1925">60</cx:pt>
          <cx:pt idx="1926">40</cx:pt>
          <cx:pt idx="1927">26</cx:pt>
          <cx:pt idx="1928">37</cx:pt>
          <cx:pt idx="1929">30</cx:pt>
          <cx:pt idx="1930">30</cx:pt>
          <cx:pt idx="1931">30</cx:pt>
          <cx:pt idx="1932">60</cx:pt>
          <cx:pt idx="1933">10</cx:pt>
          <cx:pt idx="1934">31</cx:pt>
          <cx:pt idx="1935">30</cx:pt>
          <cx:pt idx="1936">25</cx:pt>
          <cx:pt idx="1937">34</cx:pt>
          <cx:pt idx="1938">30</cx:pt>
          <cx:pt idx="1939">31</cx:pt>
          <cx:pt idx="1940">30</cx:pt>
          <cx:pt idx="1941">60</cx:pt>
          <cx:pt idx="1942">30</cx:pt>
          <cx:pt idx="1943">30</cx:pt>
          <cx:pt idx="1944">33</cx:pt>
          <cx:pt idx="1945">30</cx:pt>
          <cx:pt idx="1946">60</cx:pt>
          <cx:pt idx="1947">60</cx:pt>
          <cx:pt idx="1948">30</cx:pt>
          <cx:pt idx="1949">26</cx:pt>
          <cx:pt idx="1950">18</cx:pt>
          <cx:pt idx="1951">30</cx:pt>
          <cx:pt idx="1952">30</cx:pt>
          <cx:pt idx="1953">35</cx:pt>
          <cx:pt idx="1954">60</cx:pt>
          <cx:pt idx="1955">42</cx:pt>
          <cx:pt idx="1956">10</cx:pt>
          <cx:pt idx="1957">89</cx:pt>
          <cx:pt idx="1958">40</cx:pt>
          <cx:pt idx="1959">60</cx:pt>
          <cx:pt idx="1960">56</cx:pt>
          <cx:pt idx="1961">30</cx:pt>
          <cx:pt idx="1962">30</cx:pt>
          <cx:pt idx="1963">30</cx:pt>
          <cx:pt idx="1964">40</cx:pt>
          <cx:pt idx="1965">30</cx:pt>
          <cx:pt idx="1966">30</cx:pt>
          <cx:pt idx="1967">30</cx:pt>
          <cx:pt idx="1968">53</cx:pt>
          <cx:pt idx="1969">30</cx:pt>
          <cx:pt idx="1970">60</cx:pt>
          <cx:pt idx="1971">47</cx:pt>
          <cx:pt idx="1972">30</cx:pt>
          <cx:pt idx="1973">30</cx:pt>
          <cx:pt idx="1974">15</cx:pt>
          <cx:pt idx="1975">60</cx:pt>
          <cx:pt idx="1976">60</cx:pt>
          <cx:pt idx="1977">29</cx:pt>
          <cx:pt idx="1978">21</cx:pt>
          <cx:pt idx="1979">30</cx:pt>
          <cx:pt idx="1980">30</cx:pt>
          <cx:pt idx="1981">30</cx:pt>
          <cx:pt idx="1982">16</cx:pt>
          <cx:pt idx="1983">30</cx:pt>
          <cx:pt idx="1984">11</cx:pt>
          <cx:pt idx="1985">90</cx:pt>
          <cx:pt idx="1986">60</cx:pt>
          <cx:pt idx="1987">30</cx:pt>
          <cx:pt idx="1988">30</cx:pt>
          <cx:pt idx="1989">30</cx:pt>
          <cx:pt idx="1990">30</cx:pt>
          <cx:pt idx="1991">60</cx:pt>
          <cx:pt idx="1992">34</cx:pt>
          <cx:pt idx="1993">45</cx:pt>
          <cx:pt idx="1994">30</cx:pt>
          <cx:pt idx="1995">30</cx:pt>
          <cx:pt idx="1996">30</cx:pt>
          <cx:pt idx="1997">30</cx:pt>
          <cx:pt idx="1998">60</cx:pt>
          <cx:pt idx="1999">39</cx:pt>
          <cx:pt idx="2000">90</cx:pt>
          <cx:pt idx="2001">23</cx:pt>
          <cx:pt idx="2002">30</cx:pt>
          <cx:pt idx="2003">30</cx:pt>
          <cx:pt idx="2004">25</cx:pt>
          <cx:pt idx="2005">29</cx:pt>
          <cx:pt idx="2006">33</cx:pt>
          <cx:pt idx="2007">34</cx:pt>
          <cx:pt idx="2008">30</cx:pt>
          <cx:pt idx="2009">30</cx:pt>
          <cx:pt idx="2010">30</cx:pt>
          <cx:pt idx="2011">31</cx:pt>
          <cx:pt idx="2012">32</cx:pt>
          <cx:pt idx="2013">45</cx:pt>
          <cx:pt idx="2014">30</cx:pt>
          <cx:pt idx="2015">30</cx:pt>
          <cx:pt idx="2016">30</cx:pt>
          <cx:pt idx="2017">50</cx:pt>
          <cx:pt idx="2018">60</cx:pt>
          <cx:pt idx="2019">30</cx:pt>
          <cx:pt idx="2020">30</cx:pt>
          <cx:pt idx="2021">30</cx:pt>
          <cx:pt idx="2022">46</cx:pt>
          <cx:pt idx="2023">30</cx:pt>
          <cx:pt idx="2024">24</cx:pt>
          <cx:pt idx="2025">30</cx:pt>
          <cx:pt idx="2026">30</cx:pt>
          <cx:pt idx="2027">30</cx:pt>
          <cx:pt idx="2028">40</cx:pt>
          <cx:pt idx="2029">9</cx:pt>
          <cx:pt idx="2030">47</cx:pt>
          <cx:pt idx="2031">30</cx:pt>
          <cx:pt idx="2032">30</cx:pt>
          <cx:pt idx="2033">30</cx:pt>
          <cx:pt idx="2034">34</cx:pt>
          <cx:pt idx="2035">30</cx:pt>
          <cx:pt idx="2036">30</cx:pt>
          <cx:pt idx="2037">30</cx:pt>
          <cx:pt idx="2038">38</cx:pt>
          <cx:pt idx="2039">25</cx:pt>
          <cx:pt idx="2040">45</cx:pt>
          <cx:pt idx="2041">30</cx:pt>
          <cx:pt idx="2042">30</cx:pt>
          <cx:pt idx="2043">30</cx:pt>
          <cx:pt idx="2044">30</cx:pt>
          <cx:pt idx="2045">32</cx:pt>
          <cx:pt idx="2046">30</cx:pt>
          <cx:pt idx="2047">20</cx:pt>
          <cx:pt idx="2048">60</cx:pt>
          <cx:pt idx="2049">35</cx:pt>
          <cx:pt idx="2050">30</cx:pt>
          <cx:pt idx="2051">30</cx:pt>
          <cx:pt idx="2052">30</cx:pt>
          <cx:pt idx="2053">42</cx:pt>
          <cx:pt idx="2054">30</cx:pt>
          <cx:pt idx="2055">30</cx:pt>
          <cx:pt idx="2056">30</cx:pt>
          <cx:pt idx="2057">30</cx:pt>
          <cx:pt idx="2058">30</cx:pt>
          <cx:pt idx="2059">60</cx:pt>
          <cx:pt idx="2060">60</cx:pt>
          <cx:pt idx="2061">32</cx:pt>
          <cx:pt idx="2062">60</cx:pt>
          <cx:pt idx="2063">30</cx:pt>
          <cx:pt idx="2064">60</cx:pt>
          <cx:pt idx="2065">60</cx:pt>
          <cx:pt idx="2066">28</cx:pt>
          <cx:pt idx="2067">27</cx:pt>
          <cx:pt idx="2068">58</cx:pt>
          <cx:pt idx="2069">15</cx:pt>
          <cx:pt idx="2070">60</cx:pt>
          <cx:pt idx="2071">18</cx:pt>
          <cx:pt idx="2072">30</cx:pt>
          <cx:pt idx="2073">30</cx:pt>
          <cx:pt idx="2074">30</cx:pt>
          <cx:pt idx="2075">55</cx:pt>
          <cx:pt idx="2076">50</cx:pt>
          <cx:pt idx="2077">30</cx:pt>
          <cx:pt idx="2078">35</cx:pt>
          <cx:pt idx="2079">30</cx:pt>
          <cx:pt idx="2080">30</cx:pt>
          <cx:pt idx="2081">30</cx:pt>
          <cx:pt idx="2082">21</cx:pt>
          <cx:pt idx="2083">30</cx:pt>
          <cx:pt idx="2084">37</cx:pt>
          <cx:pt idx="2085">40</cx:pt>
          <cx:pt idx="2086">45</cx:pt>
          <cx:pt idx="2087">30</cx:pt>
          <cx:pt idx="2088">38</cx:pt>
          <cx:pt idx="2089">17</cx:pt>
          <cx:pt idx="2090">90</cx:pt>
          <cx:pt idx="2091">30</cx:pt>
          <cx:pt idx="2092">7</cx:pt>
          <cx:pt idx="2093">34</cx:pt>
          <cx:pt idx="2094">25</cx:pt>
          <cx:pt idx="2095">30</cx:pt>
          <cx:pt idx="2096">15</cx:pt>
          <cx:pt idx="2097">20</cx:pt>
          <cx:pt idx="2098">28</cx:pt>
          <cx:pt idx="2099">32</cx:pt>
          <cx:pt idx="2100">18</cx:pt>
          <cx:pt idx="2101">38</cx:pt>
          <cx:pt idx="2102">41</cx:pt>
          <cx:pt idx="2103">32</cx:pt>
          <cx:pt idx="2104">30</cx:pt>
          <cx:pt idx="2105">60</cx:pt>
          <cx:pt idx="2106">30</cx:pt>
          <cx:pt idx="2107">87</cx:pt>
          <cx:pt idx="2108">36</cx:pt>
          <cx:pt idx="2109">35</cx:pt>
          <cx:pt idx="2110">90</cx:pt>
          <cx:pt idx="2111">31</cx:pt>
          <cx:pt idx="2112">30</cx:pt>
          <cx:pt idx="2113">30</cx:pt>
          <cx:pt idx="2114">30</cx:pt>
          <cx:pt idx="2115">30</cx:pt>
          <cx:pt idx="2116">45</cx:pt>
          <cx:pt idx="2117">36</cx:pt>
          <cx:pt idx="2118">35</cx:pt>
          <cx:pt idx="2119">30</cx:pt>
          <cx:pt idx="2120">30</cx:pt>
          <cx:pt idx="2121">30</cx:pt>
          <cx:pt idx="2122">30</cx:pt>
          <cx:pt idx="2123">30</cx:pt>
          <cx:pt idx="2124">30</cx:pt>
          <cx:pt idx="2125">30</cx:pt>
          <cx:pt idx="2126">30</cx:pt>
          <cx:pt idx="2127">30</cx:pt>
          <cx:pt idx="2128">36</cx:pt>
          <cx:pt idx="2129">30</cx:pt>
          <cx:pt idx="2130">31</cx:pt>
          <cx:pt idx="2131">60</cx:pt>
          <cx:pt idx="2132">36</cx:pt>
          <cx:pt idx="2133">35</cx:pt>
          <cx:pt idx="2134">30</cx:pt>
          <cx:pt idx="2135">30</cx:pt>
          <cx:pt idx="2136">58</cx:pt>
          <cx:pt idx="2137">21</cx:pt>
          <cx:pt idx="2138">40</cx:pt>
          <cx:pt idx="2139">42</cx:pt>
          <cx:pt idx="2140">30</cx:pt>
          <cx:pt idx="2141">30</cx:pt>
          <cx:pt idx="2142">37</cx:pt>
          <cx:pt idx="2143">17</cx:pt>
          <cx:pt idx="2144">30</cx:pt>
          <cx:pt idx="2145">9</cx:pt>
          <cx:pt idx="2146">30</cx:pt>
          <cx:pt idx="2147">30</cx:pt>
          <cx:pt idx="2148">30</cx:pt>
          <cx:pt idx="2149">35</cx:pt>
          <cx:pt idx="2150">31</cx:pt>
          <cx:pt idx="2151">42</cx:pt>
          <cx:pt idx="2152">30</cx:pt>
          <cx:pt idx="2153">17</cx:pt>
          <cx:pt idx="2154">30</cx:pt>
          <cx:pt idx="2155">30</cx:pt>
          <cx:pt idx="2156">45</cx:pt>
          <cx:pt idx="2157">43</cx:pt>
          <cx:pt idx="2158">30</cx:pt>
          <cx:pt idx="2159">30</cx:pt>
          <cx:pt idx="2160">30</cx:pt>
          <cx:pt idx="2161">36</cx:pt>
          <cx:pt idx="2162">20</cx:pt>
          <cx:pt idx="2163">30</cx:pt>
          <cx:pt idx="2164">30</cx:pt>
          <cx:pt idx="2165">45</cx:pt>
          <cx:pt idx="2166">30</cx:pt>
          <cx:pt idx="2167">40</cx:pt>
          <cx:pt idx="2168">30</cx:pt>
          <cx:pt idx="2169">25</cx:pt>
          <cx:pt idx="2170">30</cx:pt>
          <cx:pt idx="2171">40</cx:pt>
          <cx:pt idx="2172">30</cx:pt>
          <cx:pt idx="2173">30</cx:pt>
          <cx:pt idx="2174">30</cx:pt>
          <cx:pt idx="2175">30</cx:pt>
          <cx:pt idx="2176">41</cx:pt>
          <cx:pt idx="2177">35</cx:pt>
          <cx:pt idx="2178">30</cx:pt>
          <cx:pt idx="2179">17</cx:pt>
          <cx:pt idx="2180">60</cx:pt>
          <cx:pt idx="2181">24</cx:pt>
          <cx:pt idx="2182">30</cx:pt>
          <cx:pt idx="2183">34</cx:pt>
          <cx:pt idx="2184">60</cx:pt>
          <cx:pt idx="2185">32</cx:pt>
          <cx:pt idx="2186">26</cx:pt>
          <cx:pt idx="2187">30</cx:pt>
          <cx:pt idx="2188">35</cx:pt>
          <cx:pt idx="2189">31</cx:pt>
          <cx:pt idx="2190">36</cx:pt>
          <cx:pt idx="2191">30</cx:pt>
          <cx:pt idx="2192">60</cx:pt>
          <cx:pt idx="2193">34</cx:pt>
          <cx:pt idx="2194">30</cx:pt>
          <cx:pt idx="2195">30</cx:pt>
          <cx:pt idx="2196">30</cx:pt>
          <cx:pt idx="2197">45</cx:pt>
          <cx:pt idx="2198">45</cx:pt>
          <cx:pt idx="2199">30</cx:pt>
          <cx:pt idx="2200">30</cx:pt>
          <cx:pt idx="2201">30</cx:pt>
          <cx:pt idx="2202">30</cx:pt>
          <cx:pt idx="2203">60</cx:pt>
          <cx:pt idx="2204">30</cx:pt>
          <cx:pt idx="2205">60</cx:pt>
          <cx:pt idx="2206">30</cx:pt>
          <cx:pt idx="2207">39</cx:pt>
          <cx:pt idx="2208">30</cx:pt>
          <cx:pt idx="2209">30</cx:pt>
          <cx:pt idx="2210">28</cx:pt>
          <cx:pt idx="2211">41</cx:pt>
          <cx:pt idx="2212">60</cx:pt>
          <cx:pt idx="2213">30</cx:pt>
          <cx:pt idx="2214">30</cx:pt>
          <cx:pt idx="2215">30</cx:pt>
          <cx:pt idx="2216">30</cx:pt>
          <cx:pt idx="2217">25</cx:pt>
          <cx:pt idx="2218">29</cx:pt>
          <cx:pt idx="2219">45</cx:pt>
          <cx:pt idx="2220">60</cx:pt>
          <cx:pt idx="2221">26</cx:pt>
          <cx:pt idx="2222">60</cx:pt>
          <cx:pt idx="2223">28</cx:pt>
          <cx:pt idx="2224">41</cx:pt>
          <cx:pt idx="2225">7</cx:pt>
          <cx:pt idx="2226">28</cx:pt>
          <cx:pt idx="2227">3</cx:pt>
          <cx:pt idx="2228">30</cx:pt>
          <cx:pt idx="2229">30</cx:pt>
          <cx:pt idx="2230">30</cx:pt>
          <cx:pt idx="2231">60</cx:pt>
          <cx:pt idx="2232">37</cx:pt>
          <cx:pt idx="2233">30</cx:pt>
          <cx:pt idx="2234">30</cx:pt>
          <cx:pt idx="2235">25</cx:pt>
          <cx:pt idx="2236">30</cx:pt>
          <cx:pt idx="2237">29</cx:pt>
          <cx:pt idx="2238">14</cx:pt>
          <cx:pt idx="2239">25</cx:pt>
          <cx:pt idx="2240">30</cx:pt>
          <cx:pt idx="2241">49</cx:pt>
          <cx:pt idx="2242">30</cx:pt>
          <cx:pt idx="2243">30</cx:pt>
          <cx:pt idx="2244">60</cx:pt>
          <cx:pt idx="2245">39</cx:pt>
          <cx:pt idx="2246">89</cx:pt>
          <cx:pt idx="2247">86</cx:pt>
          <cx:pt idx="2248">30</cx:pt>
          <cx:pt idx="2249">30</cx:pt>
          <cx:pt idx="2250">30</cx:pt>
          <cx:pt idx="2251">34</cx:pt>
          <cx:pt idx="2252">57</cx:pt>
          <cx:pt idx="2253">30</cx:pt>
          <cx:pt idx="2254">30</cx:pt>
          <cx:pt idx="2255">45</cx:pt>
          <cx:pt idx="2256">30</cx:pt>
          <cx:pt idx="2257">60</cx:pt>
          <cx:pt idx="2258">30</cx:pt>
          <cx:pt idx="2259">1</cx:pt>
          <cx:pt idx="2260">30</cx:pt>
          <cx:pt idx="2261">21</cx:pt>
          <cx:pt idx="2262">21</cx:pt>
          <cx:pt idx="2263">30</cx:pt>
          <cx:pt idx="2264">29</cx:pt>
          <cx:pt idx="2265">40</cx:pt>
          <cx:pt idx="2266">43</cx:pt>
          <cx:pt idx="2267">31</cx:pt>
          <cx:pt idx="2268">23</cx:pt>
          <cx:pt idx="2269">30</cx:pt>
          <cx:pt idx="2270">30</cx:pt>
          <cx:pt idx="2271">35</cx:pt>
          <cx:pt idx="2272">31</cx:pt>
          <cx:pt idx="2273">8</cx:pt>
          <cx:pt idx="2274">60</cx:pt>
          <cx:pt idx="2275">30</cx:pt>
          <cx:pt idx="2276">54</cx:pt>
          <cx:pt idx="2277">30</cx:pt>
          <cx:pt idx="2278">55</cx:pt>
          <cx:pt idx="2279">30</cx:pt>
          <cx:pt idx="2280">45</cx:pt>
          <cx:pt idx="2281">30</cx:pt>
          <cx:pt idx="2282">21</cx:pt>
          <cx:pt idx="2283">30</cx:pt>
          <cx:pt idx="2284">31</cx:pt>
          <cx:pt idx="2285">20</cx:pt>
          <cx:pt idx="2286">40</cx:pt>
          <cx:pt idx="2287">29</cx:pt>
          <cx:pt idx="2288">14</cx:pt>
          <cx:pt idx="2289">29</cx:pt>
          <cx:pt idx="2290">18</cx:pt>
          <cx:pt idx="2291">13</cx:pt>
          <cx:pt idx="2292">60</cx:pt>
          <cx:pt idx="2293">30</cx:pt>
          <cx:pt idx="2294">45</cx:pt>
          <cx:pt idx="2295">30</cx:pt>
          <cx:pt idx="2296">30</cx:pt>
          <cx:pt idx="2297">30</cx:pt>
          <cx:pt idx="2298">30</cx:pt>
          <cx:pt idx="2299">40</cx:pt>
          <cx:pt idx="2300">41</cx:pt>
          <cx:pt idx="2301">30</cx:pt>
          <cx:pt idx="2302">54</cx:pt>
          <cx:pt idx="2303">14</cx:pt>
          <cx:pt idx="2304">30</cx:pt>
          <cx:pt idx="2305">40</cx:pt>
          <cx:pt idx="2306">30</cx:pt>
          <cx:pt idx="2307">31</cx:pt>
          <cx:pt idx="2308">7</cx:pt>
          <cx:pt idx="2309">60</cx:pt>
          <cx:pt idx="2310">20</cx:pt>
          <cx:pt idx="2311">60</cx:pt>
          <cx:pt idx="2312">45</cx:pt>
          <cx:pt idx="2313">34</cx:pt>
          <cx:pt idx="2314">30</cx:pt>
          <cx:pt idx="2315">38</cx:pt>
          <cx:pt idx="2316">30</cx:pt>
          <cx:pt idx="2317">30</cx:pt>
          <cx:pt idx="2318">45</cx:pt>
          <cx:pt idx="2319">45</cx:pt>
          <cx:pt idx="2320">46</cx:pt>
          <cx:pt idx="2321">5</cx:pt>
          <cx:pt idx="2322">28</cx:pt>
          <cx:pt idx="2323">40</cx:pt>
          <cx:pt idx="2324">35</cx:pt>
          <cx:pt idx="2325">32</cx:pt>
          <cx:pt idx="2326">30</cx:pt>
          <cx:pt idx="2327">30</cx:pt>
          <cx:pt idx="2328">30</cx:pt>
          <cx:pt idx="2329">32</cx:pt>
          <cx:pt idx="2330">15</cx:pt>
          <cx:pt idx="2331">30</cx:pt>
          <cx:pt idx="2332">60</cx:pt>
          <cx:pt idx="2333">60</cx:pt>
          <cx:pt idx="2334">30</cx:pt>
          <cx:pt idx="2335">40</cx:pt>
          <cx:pt idx="2336">30</cx:pt>
          <cx:pt idx="2337">30</cx:pt>
          <cx:pt idx="2338">31</cx:pt>
          <cx:pt idx="2339">35</cx:pt>
          <cx:pt idx="2340">29</cx:pt>
          <cx:pt idx="2341">26</cx:pt>
          <cx:pt idx="2342">30</cx:pt>
          <cx:pt idx="2343">30</cx:pt>
          <cx:pt idx="2344">47</cx:pt>
          <cx:pt idx="2345">60</cx:pt>
          <cx:pt idx="2346">46</cx:pt>
          <cx:pt idx="2347">33</cx:pt>
          <cx:pt idx="2348">25</cx:pt>
          <cx:pt idx="2349">33</cx:pt>
          <cx:pt idx="2350">30</cx:pt>
          <cx:pt idx="2351">35</cx:pt>
          <cx:pt idx="2352">60</cx:pt>
          <cx:pt idx="2353">30</cx:pt>
          <cx:pt idx="2354">30</cx:pt>
          <cx:pt idx="2355">20</cx:pt>
          <cx:pt idx="2356">30</cx:pt>
          <cx:pt idx="2357">29</cx:pt>
          <cx:pt idx="2358">30</cx:pt>
          <cx:pt idx="2359">30</cx:pt>
          <cx:pt idx="2360">60</cx:pt>
          <cx:pt idx="2361">30</cx:pt>
          <cx:pt idx="2362">30</cx:pt>
          <cx:pt idx="2363">25</cx:pt>
          <cx:pt idx="2364">40</cx:pt>
          <cx:pt idx="2365">30</cx:pt>
          <cx:pt idx="2366">30</cx:pt>
          <cx:pt idx="2367">91</cx:pt>
          <cx:pt idx="2368">61</cx:pt>
          <cx:pt idx="2369">48</cx:pt>
          <cx:pt idx="2370">34</cx:pt>
          <cx:pt idx="2371">45</cx:pt>
          <cx:pt idx="2372">30</cx:pt>
          <cx:pt idx="2373">17</cx:pt>
          <cx:pt idx="2374">30</cx:pt>
          <cx:pt idx="2375">28</cx:pt>
          <cx:pt idx="2376">30</cx:pt>
          <cx:pt idx="2377">30</cx:pt>
          <cx:pt idx="2378">30</cx:pt>
          <cx:pt idx="2379">84</cx:pt>
          <cx:pt idx="2380">30</cx:pt>
          <cx:pt idx="2381">21</cx:pt>
          <cx:pt idx="2382">41</cx:pt>
          <cx:pt idx="2383">40</cx:pt>
          <cx:pt idx="2384">60</cx:pt>
          <cx:pt idx="2385">59</cx:pt>
          <cx:pt idx="2386">30</cx:pt>
          <cx:pt idx="2387">30</cx:pt>
          <cx:pt idx="2388">24</cx:pt>
          <cx:pt idx="2389">30</cx:pt>
          <cx:pt idx="2390">37</cx:pt>
          <cx:pt idx="2391">30</cx:pt>
          <cx:pt idx="2392">14</cx:pt>
          <cx:pt idx="2393">30</cx:pt>
          <cx:pt idx="2394">40</cx:pt>
          <cx:pt idx="2395">30</cx:pt>
          <cx:pt idx="2396">30</cx:pt>
          <cx:pt idx="2397">30</cx:pt>
          <cx:pt idx="2398">30</cx:pt>
          <cx:pt idx="2399">40</cx:pt>
          <cx:pt idx="2400">31</cx:pt>
          <cx:pt idx="2401">30</cx:pt>
          <cx:pt idx="2402">30</cx:pt>
          <cx:pt idx="2403">30</cx:pt>
          <cx:pt idx="2404">30</cx:pt>
          <cx:pt idx="2405">25</cx:pt>
          <cx:pt idx="2406">59</cx:pt>
          <cx:pt idx="2407">22</cx:pt>
          <cx:pt idx="2408">21</cx:pt>
          <cx:pt idx="2409">33</cx:pt>
          <cx:pt idx="2410">33</cx:pt>
          <cx:pt idx="2411">60</cx:pt>
          <cx:pt idx="2412">30</cx:pt>
          <cx:pt idx="2413">30</cx:pt>
          <cx:pt idx="2414">33</cx:pt>
          <cx:pt idx="2415">30</cx:pt>
          <cx:pt idx="2416">30</cx:pt>
          <cx:pt idx="2417">20</cx:pt>
          <cx:pt idx="2418">30</cx:pt>
          <cx:pt idx="2419">30</cx:pt>
          <cx:pt idx="2420">32</cx:pt>
          <cx:pt idx="2421">30</cx:pt>
          <cx:pt idx="2422">30</cx:pt>
          <cx:pt idx="2423">30</cx:pt>
          <cx:pt idx="2424">60</cx:pt>
          <cx:pt idx="2425">30</cx:pt>
          <cx:pt idx="2426">44</cx:pt>
          <cx:pt idx="2427">29</cx:pt>
          <cx:pt idx="2428">30</cx:pt>
          <cx:pt idx="2429">11</cx:pt>
          <cx:pt idx="2430">31</cx:pt>
          <cx:pt idx="2431">31</cx:pt>
          <cx:pt idx="2432">30</cx:pt>
          <cx:pt idx="2433">30</cx:pt>
          <cx:pt idx="2434">7</cx:pt>
          <cx:pt idx="2435">30</cx:pt>
          <cx:pt idx="2436">20</cx:pt>
          <cx:pt idx="2437">60</cx:pt>
          <cx:pt idx="2438">30</cx:pt>
          <cx:pt idx="2439">45</cx:pt>
          <cx:pt idx="2440">30</cx:pt>
          <cx:pt idx="2441">40</cx:pt>
          <cx:pt idx="2442">60</cx:pt>
          <cx:pt idx="2443">54</cx:pt>
          <cx:pt idx="2444">29</cx:pt>
          <cx:pt idx="2445">9</cx:pt>
          <cx:pt idx="2446">40</cx:pt>
          <cx:pt idx="2447">30</cx:pt>
          <cx:pt idx="2448">30</cx:pt>
          <cx:pt idx="2449">60</cx:pt>
          <cx:pt idx="2450">49</cx:pt>
          <cx:pt idx="2451">21</cx:pt>
          <cx:pt idx="2452">36</cx:pt>
          <cx:pt idx="2453">30</cx:pt>
          <cx:pt idx="2454">30</cx:pt>
          <cx:pt idx="2455">21</cx:pt>
          <cx:pt idx="2456">35</cx:pt>
          <cx:pt idx="2457">30</cx:pt>
          <cx:pt idx="2458">30</cx:pt>
          <cx:pt idx="2459">15</cx:pt>
          <cx:pt idx="2460">30</cx:pt>
          <cx:pt idx="2461">60</cx:pt>
          <cx:pt idx="2462">60</cx:pt>
          <cx:pt idx="2463">36</cx:pt>
          <cx:pt idx="2464">45</cx:pt>
          <cx:pt idx="2465">35</cx:pt>
          <cx:pt idx="2466">30</cx:pt>
          <cx:pt idx="2467">30</cx:pt>
          <cx:pt idx="2468">40</cx:pt>
          <cx:pt idx="2469">30</cx:pt>
          <cx:pt idx="2470">31</cx:pt>
          <cx:pt idx="2471">60</cx:pt>
          <cx:pt idx="2472">30</cx:pt>
          <cx:pt idx="2473">21</cx:pt>
          <cx:pt idx="2474">50</cx:pt>
          <cx:pt idx="2475">31</cx:pt>
          <cx:pt idx="2476">7</cx:pt>
          <cx:pt idx="2477">60</cx:pt>
          <cx:pt idx="2478">31</cx:pt>
          <cx:pt idx="2479">30</cx:pt>
          <cx:pt idx="2480">30</cx:pt>
          <cx:pt idx="2481">30</cx:pt>
          <cx:pt idx="2482">30</cx:pt>
          <cx:pt idx="2483">33</cx:pt>
          <cx:pt idx="2484">30</cx:pt>
          <cx:pt idx="2485">31</cx:pt>
          <cx:pt idx="2486">30</cx:pt>
          <cx:pt idx="2487">60</cx:pt>
          <cx:pt idx="2488">34</cx:pt>
          <cx:pt idx="2489">30</cx:pt>
          <cx:pt idx="2490">21</cx:pt>
          <cx:pt idx="2491">30</cx:pt>
          <cx:pt idx="2492">25</cx:pt>
          <cx:pt idx="2493">31</cx:pt>
          <cx:pt idx="2494">30</cx:pt>
          <cx:pt idx="2495">50</cx:pt>
          <cx:pt idx="2496">45</cx:pt>
          <cx:pt idx="2497">30</cx:pt>
          <cx:pt idx="2498">47</cx:pt>
          <cx:pt idx="2499">30</cx:pt>
          <cx:pt idx="2500">30</cx:pt>
          <cx:pt idx="2501">30</cx:pt>
          <cx:pt idx="2502">30</cx:pt>
          <cx:pt idx="2503">30</cx:pt>
          <cx:pt idx="2504">45</cx:pt>
          <cx:pt idx="2505">60</cx:pt>
          <cx:pt idx="2506">30</cx:pt>
          <cx:pt idx="2507">30</cx:pt>
          <cx:pt idx="2508">30</cx:pt>
          <cx:pt idx="2509">30</cx:pt>
          <cx:pt idx="2510">30</cx:pt>
          <cx:pt idx="2511">30</cx:pt>
          <cx:pt idx="2512">37</cx:pt>
          <cx:pt idx="2513">40</cx:pt>
          <cx:pt idx="2514">30</cx:pt>
          <cx:pt idx="2515">30</cx:pt>
          <cx:pt idx="2516">40</cx:pt>
          <cx:pt idx="2517">25</cx:pt>
          <cx:pt idx="2518">7</cx:pt>
          <cx:pt idx="2519">42</cx:pt>
          <cx:pt idx="2520">30</cx:pt>
          <cx:pt idx="2521">34</cx:pt>
          <cx:pt idx="2522">30</cx:pt>
          <cx:pt idx="2523">16</cx:pt>
          <cx:pt idx="2524">60</cx:pt>
          <cx:pt idx="2525">30</cx:pt>
          <cx:pt idx="2526">60</cx:pt>
          <cx:pt idx="2527">30</cx:pt>
          <cx:pt idx="2528">35</cx:pt>
          <cx:pt idx="2529">30</cx:pt>
          <cx:pt idx="2530">25</cx:pt>
          <cx:pt idx="2531">30</cx:pt>
          <cx:pt idx="2532">75</cx:pt>
          <cx:pt idx="2533">40</cx:pt>
          <cx:pt idx="2534">20</cx:pt>
          <cx:pt idx="2535">28</cx:pt>
          <cx:pt idx="2536">30</cx:pt>
          <cx:pt idx="2537">30</cx:pt>
          <cx:pt idx="2538">55</cx:pt>
          <cx:pt idx="2539">30</cx:pt>
          <cx:pt idx="2540">60</cx:pt>
          <cx:pt idx="2541">30</cx:pt>
          <cx:pt idx="2542">60</cx:pt>
          <cx:pt idx="2543">30</cx:pt>
          <cx:pt idx="2544">30</cx:pt>
          <cx:pt idx="2545">30</cx:pt>
          <cx:pt idx="2546">30</cx:pt>
          <cx:pt idx="2547">36</cx:pt>
          <cx:pt idx="2548">20</cx:pt>
          <cx:pt idx="2549">89</cx:pt>
          <cx:pt idx="2550">30</cx:pt>
          <cx:pt idx="2551">30</cx:pt>
          <cx:pt idx="2552">15</cx:pt>
          <cx:pt idx="2553">60</cx:pt>
          <cx:pt idx="2554">30</cx:pt>
          <cx:pt idx="2555">31</cx:pt>
          <cx:pt idx="2556">60</cx:pt>
          <cx:pt idx="2557">30</cx:pt>
          <cx:pt idx="2558">31</cx:pt>
          <cx:pt idx="2559">30</cx:pt>
          <cx:pt idx="2560">30</cx:pt>
          <cx:pt idx="2561">30</cx:pt>
          <cx:pt idx="2562">47</cx:pt>
          <cx:pt idx="2563">20</cx:pt>
          <cx:pt idx="2564">38</cx:pt>
          <cx:pt idx="2565">76</cx:pt>
          <cx:pt idx="2566">35</cx:pt>
          <cx:pt idx="2567">40</cx:pt>
          <cx:pt idx="2568">30</cx:pt>
          <cx:pt idx="2569">30</cx:pt>
          <cx:pt idx="2570">19</cx:pt>
          <cx:pt idx="2571">30</cx:pt>
          <cx:pt idx="2572">45</cx:pt>
          <cx:pt idx="2573">60</cx:pt>
          <cx:pt idx="2574">30</cx:pt>
          <cx:pt idx="2575">30</cx:pt>
          <cx:pt idx="2576">30</cx:pt>
          <cx:pt idx="2577">30</cx:pt>
          <cx:pt idx="2578">45</cx:pt>
          <cx:pt idx="2579">60</cx:pt>
          <cx:pt idx="2580">30</cx:pt>
          <cx:pt idx="2581">30</cx:pt>
          <cx:pt idx="2582">21</cx:pt>
          <cx:pt idx="2583">40</cx:pt>
          <cx:pt idx="2584">31</cx:pt>
          <cx:pt idx="2585">30</cx:pt>
          <cx:pt idx="2586">7</cx:pt>
          <cx:pt idx="2587">30</cx:pt>
          <cx:pt idx="2588">35</cx:pt>
          <cx:pt idx="2589">30</cx:pt>
          <cx:pt idx="2590">60</cx:pt>
          <cx:pt idx="2591">30</cx:pt>
          <cx:pt idx="2592">35</cx:pt>
          <cx:pt idx="2593">23</cx:pt>
          <cx:pt idx="2594">54</cx:pt>
          <cx:pt idx="2595">30</cx:pt>
          <cx:pt idx="2596">40</cx:pt>
          <cx:pt idx="2597">35</cx:pt>
          <cx:pt idx="2598">31</cx:pt>
          <cx:pt idx="2599">30</cx:pt>
          <cx:pt idx="2600">22</cx:pt>
          <cx:pt idx="2601">30</cx:pt>
          <cx:pt idx="2602">30</cx:pt>
          <cx:pt idx="2603">30</cx:pt>
          <cx:pt idx="2604">61</cx:pt>
          <cx:pt idx="2605">45</cx:pt>
          <cx:pt idx="2606">30</cx:pt>
          <cx:pt idx="2607">25</cx:pt>
          <cx:pt idx="2608">5</cx:pt>
          <cx:pt idx="2609">30</cx:pt>
          <cx:pt idx="2610">45</cx:pt>
          <cx:pt idx="2611">30</cx:pt>
          <cx:pt idx="2612">30</cx:pt>
          <cx:pt idx="2613">23</cx:pt>
          <cx:pt idx="2614">30</cx:pt>
          <cx:pt idx="2615">30</cx:pt>
          <cx:pt idx="2616">30</cx:pt>
          <cx:pt idx="2617">30</cx:pt>
          <cx:pt idx="2618">31</cx:pt>
          <cx:pt idx="2619">30</cx:pt>
          <cx:pt idx="2620">35</cx:pt>
          <cx:pt idx="2621">30</cx:pt>
          <cx:pt idx="2622">21</cx:pt>
          <cx:pt idx="2623">30</cx:pt>
          <cx:pt idx="2624">20</cx:pt>
          <cx:pt idx="2625">34</cx:pt>
          <cx:pt idx="2626">40</cx:pt>
          <cx:pt idx="2627">22</cx:pt>
          <cx:pt idx="2628">30</cx:pt>
          <cx:pt idx="2629">29</cx:pt>
          <cx:pt idx="2630">32</cx:pt>
          <cx:pt idx="2631">30</cx:pt>
          <cx:pt idx="2632">30</cx:pt>
          <cx:pt idx="2633">30</cx:pt>
          <cx:pt idx="2634">30</cx:pt>
          <cx:pt idx="2635">30</cx:pt>
          <cx:pt idx="2636">30</cx:pt>
          <cx:pt idx="2637">30</cx:pt>
          <cx:pt idx="2638">30</cx:pt>
          <cx:pt idx="2639">30</cx:pt>
          <cx:pt idx="2640">30</cx:pt>
          <cx:pt idx="2641">15</cx:pt>
          <cx:pt idx="2642">30</cx:pt>
          <cx:pt idx="2643">30</cx:pt>
          <cx:pt idx="2644">29</cx:pt>
          <cx:pt idx="2645">30</cx:pt>
          <cx:pt idx="2646">30</cx:pt>
          <cx:pt idx="2647">30</cx:pt>
          <cx:pt idx="2648">22</cx:pt>
          <cx:pt idx="2649">30</cx:pt>
          <cx:pt idx="2650">45</cx:pt>
          <cx:pt idx="2651">40</cx:pt>
          <cx:pt idx="2652">27</cx:pt>
          <cx:pt idx="2653">30</cx:pt>
          <cx:pt idx="2654">66</cx:pt>
          <cx:pt idx="2655">30</cx:pt>
          <cx:pt idx="2656">30</cx:pt>
          <cx:pt idx="2657">30</cx:pt>
          <cx:pt idx="2658">30</cx:pt>
          <cx:pt idx="2659">30</cx:pt>
          <cx:pt idx="2660">30</cx:pt>
          <cx:pt idx="2661">28</cx:pt>
          <cx:pt idx="2662">42</cx:pt>
          <cx:pt idx="2663">60</cx:pt>
          <cx:pt idx="2664">30</cx:pt>
          <cx:pt idx="2665">35</cx:pt>
          <cx:pt idx="2666">30</cx:pt>
          <cx:pt idx="2667">31</cx:pt>
          <cx:pt idx="2668">60</cx:pt>
          <cx:pt idx="2669">45</cx:pt>
          <cx:pt idx="2670">35</cx:pt>
          <cx:pt idx="2671">30</cx:pt>
          <cx:pt idx="2672">30</cx:pt>
          <cx:pt idx="2673">30</cx:pt>
          <cx:pt idx="2674">30</cx:pt>
          <cx:pt idx="2675">60</cx:pt>
          <cx:pt idx="2676">60</cx:pt>
          <cx:pt idx="2677">30</cx:pt>
          <cx:pt idx="2678">30</cx:pt>
          <cx:pt idx="2679">39</cx:pt>
          <cx:pt idx="2680">35</cx:pt>
          <cx:pt idx="2681">30</cx:pt>
          <cx:pt idx="2682">30</cx:pt>
          <cx:pt idx="2683">51</cx:pt>
          <cx:pt idx="2684">46</cx:pt>
          <cx:pt idx="2685">30</cx:pt>
          <cx:pt idx="2686">30</cx:pt>
          <cx:pt idx="2687">37</cx:pt>
          <cx:pt idx="2688">30</cx:pt>
          <cx:pt idx="2689">30</cx:pt>
          <cx:pt idx="2690">30</cx:pt>
          <cx:pt idx="2691">30</cx:pt>
          <cx:pt idx="2692">33</cx:pt>
          <cx:pt idx="2693">33</cx:pt>
          <cx:pt idx="2694">20</cx:pt>
          <cx:pt idx="2695">30</cx:pt>
          <cx:pt idx="2696">30</cx:pt>
          <cx:pt idx="2697">45</cx:pt>
          <cx:pt idx="2698">30</cx:pt>
          <cx:pt idx="2699">44</cx:pt>
          <cx:pt idx="2700">45</cx:pt>
          <cx:pt idx="2701">30</cx:pt>
          <cx:pt idx="2702">16</cx:pt>
          <cx:pt idx="2703">45</cx:pt>
          <cx:pt idx="2704">21</cx:pt>
          <cx:pt idx="2705">60</cx:pt>
          <cx:pt idx="2706">30</cx:pt>
          <cx:pt idx="2707">30</cx:pt>
          <cx:pt idx="2708">45</cx:pt>
          <cx:pt idx="2709">30</cx:pt>
          <cx:pt idx="2710">30</cx:pt>
          <cx:pt idx="2711">30</cx:pt>
          <cx:pt idx="2712">30</cx:pt>
          <cx:pt idx="2713">30</cx:pt>
          <cx:pt idx="2714">30</cx:pt>
          <cx:pt idx="2715">37</cx:pt>
          <cx:pt idx="2716">27</cx:pt>
          <cx:pt idx="2717">45</cx:pt>
          <cx:pt idx="2718">30</cx:pt>
          <cx:pt idx="2719">30</cx:pt>
          <cx:pt idx="2720">30</cx:pt>
          <cx:pt idx="2721">21</cx:pt>
          <cx:pt idx="2722">60</cx:pt>
          <cx:pt idx="2723">23</cx:pt>
          <cx:pt idx="2724">30</cx:pt>
          <cx:pt idx="2725">30</cx:pt>
          <cx:pt idx="2726">30</cx:pt>
          <cx:pt idx="2727">30</cx:pt>
          <cx:pt idx="2728">29</cx:pt>
          <cx:pt idx="2729">23</cx:pt>
          <cx:pt idx="2730">30</cx:pt>
          <cx:pt idx="2731">47</cx:pt>
          <cx:pt idx="2732">26</cx:pt>
          <cx:pt idx="2733">30</cx:pt>
          <cx:pt idx="2734">30</cx:pt>
          <cx:pt idx="2735">30</cx:pt>
          <cx:pt idx="2736">23</cx:pt>
          <cx:pt idx="2737">7</cx:pt>
          <cx:pt idx="2738">21</cx:pt>
          <cx:pt idx="2739">45</cx:pt>
          <cx:pt idx="2740">30</cx:pt>
          <cx:pt idx="2741">60</cx:pt>
          <cx:pt idx="2742">30</cx:pt>
          <cx:pt idx="2743">30</cx:pt>
          <cx:pt idx="2744">30</cx:pt>
          <cx:pt idx="2745">30</cx:pt>
          <cx:pt idx="2746">23</cx:pt>
          <cx:pt idx="2747">30</cx:pt>
          <cx:pt idx="2748">18</cx:pt>
          <cx:pt idx="2749">60</cx:pt>
          <cx:pt idx="2750">30</cx:pt>
          <cx:pt idx="2751">66</cx:pt>
          <cx:pt idx="2752">60</cx:pt>
          <cx:pt idx="2753">15</cx:pt>
          <cx:pt idx="2754">60</cx:pt>
          <cx:pt idx="2755">60</cx:pt>
          <cx:pt idx="2756">45</cx:pt>
          <cx:pt idx="2757">60</cx:pt>
          <cx:pt idx="2758">7</cx:pt>
          <cx:pt idx="2759">60</cx:pt>
          <cx:pt idx="2760">31</cx:pt>
          <cx:pt idx="2761">28</cx:pt>
          <cx:pt idx="2762">23</cx:pt>
          <cx:pt idx="2763">44</cx:pt>
          <cx:pt idx="2764">60</cx:pt>
          <cx:pt idx="2765">30</cx:pt>
          <cx:pt idx="2766">30</cx:pt>
          <cx:pt idx="2767">30</cx:pt>
          <cx:pt idx="2768">40</cx:pt>
          <cx:pt idx="2769">30</cx:pt>
          <cx:pt idx="2770">30</cx:pt>
          <cx:pt idx="2771">30</cx:pt>
          <cx:pt idx="2772">30</cx:pt>
          <cx:pt idx="2773">31</cx:pt>
          <cx:pt idx="2774">9</cx:pt>
          <cx:pt idx="2775">30</cx:pt>
          <cx:pt idx="2776">35</cx:pt>
          <cx:pt idx="2777">30</cx:pt>
          <cx:pt idx="2778">30</cx:pt>
          <cx:pt idx="2779">23</cx:pt>
          <cx:pt idx="2780">30</cx:pt>
          <cx:pt idx="2781">31</cx:pt>
          <cx:pt idx="2782">60</cx:pt>
          <cx:pt idx="2783">30</cx:pt>
          <cx:pt idx="2784">30</cx:pt>
          <cx:pt idx="2785">35</cx:pt>
          <cx:pt idx="2786">30</cx:pt>
          <cx:pt idx="2787">60</cx:pt>
          <cx:pt idx="2788">30</cx:pt>
          <cx:pt idx="2789">30</cx:pt>
          <cx:pt idx="2790">30</cx:pt>
          <cx:pt idx="2791">30</cx:pt>
          <cx:pt idx="2792">45</cx:pt>
          <cx:pt idx="2793">11</cx:pt>
          <cx:pt idx="2794">30</cx:pt>
          <cx:pt idx="2795">40</cx:pt>
          <cx:pt idx="2796">20</cx:pt>
          <cx:pt idx="2797">32</cx:pt>
          <cx:pt idx="2798">60</cx:pt>
          <cx:pt idx="2799">30</cx:pt>
          <cx:pt idx="2800">30</cx:pt>
          <cx:pt idx="2801">90</cx:pt>
          <cx:pt idx="2802">22</cx:pt>
          <cx:pt idx="2803">60</cx:pt>
          <cx:pt idx="2804">24</cx:pt>
          <cx:pt idx="2805">30</cx:pt>
          <cx:pt idx="2806">60</cx:pt>
          <cx:pt idx="2807">30</cx:pt>
          <cx:pt idx="2808">30</cx:pt>
          <cx:pt idx="2809">33</cx:pt>
          <cx:pt idx="2810">30</cx:pt>
          <cx:pt idx="2811">30</cx:pt>
          <cx:pt idx="2812">23</cx:pt>
          <cx:pt idx="2813">34</cx:pt>
          <cx:pt idx="2814">18</cx:pt>
          <cx:pt idx="2815">7</cx:pt>
          <cx:pt idx="2816">10</cx:pt>
          <cx:pt idx="2817">30</cx:pt>
          <cx:pt idx="2818">45</cx:pt>
          <cx:pt idx="2819">52</cx:pt>
          <cx:pt idx="2820">30</cx:pt>
          <cx:pt idx="2821">34</cx:pt>
          <cx:pt idx="2822">28</cx:pt>
          <cx:pt idx="2823">36</cx:pt>
          <cx:pt idx="2824">22</cx:pt>
          <cx:pt idx="2825">31</cx:pt>
          <cx:pt idx="2826">40</cx:pt>
          <cx:pt idx="2827">30</cx:pt>
          <cx:pt idx="2828">30</cx:pt>
          <cx:pt idx="2829">31</cx:pt>
          <cx:pt idx="2830">35</cx:pt>
          <cx:pt idx="2831">30</cx:pt>
          <cx:pt idx="2832">5</cx:pt>
          <cx:pt idx="2833">45</cx:pt>
          <cx:pt idx="2834">30</cx:pt>
          <cx:pt idx="2835">33</cx:pt>
          <cx:pt idx="2836">30</cx:pt>
          <cx:pt idx="2837">30</cx:pt>
          <cx:pt idx="2838">40</cx:pt>
          <cx:pt idx="2839">30</cx:pt>
          <cx:pt idx="2840">16</cx:pt>
          <cx:pt idx="2841">32</cx:pt>
          <cx:pt idx="2842">60</cx:pt>
          <cx:pt idx="2843">30</cx:pt>
          <cx:pt idx="2844">30</cx:pt>
          <cx:pt idx="2845">33</cx:pt>
          <cx:pt idx="2846">30</cx:pt>
          <cx:pt idx="2847">30</cx:pt>
          <cx:pt idx="2848">30</cx:pt>
          <cx:pt idx="2849">28</cx:pt>
          <cx:pt idx="2850">56</cx:pt>
          <cx:pt idx="2851">13</cx:pt>
          <cx:pt idx="2852">42</cx:pt>
          <cx:pt idx="2853">30</cx:pt>
          <cx:pt idx="2854">30</cx:pt>
          <cx:pt idx="2855">30</cx:pt>
          <cx:pt idx="2856">30</cx:pt>
          <cx:pt idx="2857">39</cx:pt>
          <cx:pt idx="2858">36</cx:pt>
          <cx:pt idx="2859">15</cx:pt>
          <cx:pt idx="2860">59</cx:pt>
          <cx:pt idx="2861">30</cx:pt>
          <cx:pt idx="2862">30</cx:pt>
          <cx:pt idx="2863">30</cx:pt>
          <cx:pt idx="2864">20</cx:pt>
          <cx:pt idx="2865">50</cx:pt>
          <cx:pt idx="2866">38</cx:pt>
          <cx:pt idx="2867">24</cx:pt>
          <cx:pt idx="2868">60</cx:pt>
          <cx:pt idx="2869">30</cx:pt>
          <cx:pt idx="2870">29</cx:pt>
          <cx:pt idx="2871">22</cx:pt>
          <cx:pt idx="2872">30</cx:pt>
          <cx:pt idx="2873">30</cx:pt>
          <cx:pt idx="2874">30</cx:pt>
          <cx:pt idx="2875">35</cx:pt>
          <cx:pt idx="2876">16</cx:pt>
          <cx:pt idx="2877">31</cx:pt>
          <cx:pt idx="2878">25</cx:pt>
          <cx:pt idx="2879">35</cx:pt>
          <cx:pt idx="2880">25</cx:pt>
          <cx:pt idx="2881">26</cx:pt>
          <cx:pt idx="2882">60</cx:pt>
          <cx:pt idx="2883">30</cx:pt>
          <cx:pt idx="2884">33</cx:pt>
          <cx:pt idx="2885">30</cx:pt>
          <cx:pt idx="2886">30</cx:pt>
          <cx:pt idx="2887">45</cx:pt>
          <cx:pt idx="2888">60</cx:pt>
          <cx:pt idx="2889">30</cx:pt>
          <cx:pt idx="2890">45</cx:pt>
          <cx:pt idx="2891">31</cx:pt>
          <cx:pt idx="2892">30</cx:pt>
          <cx:pt idx="2893">25</cx:pt>
          <cx:pt idx="2894">30</cx:pt>
          <cx:pt idx="2895">30</cx:pt>
          <cx:pt idx="2896">30</cx:pt>
          <cx:pt idx="2897">37</cx:pt>
          <cx:pt idx="2898">30</cx:pt>
          <cx:pt idx="2899">20</cx:pt>
          <cx:pt idx="2900">30</cx:pt>
          <cx:pt idx="2901">30</cx:pt>
          <cx:pt idx="2902">30</cx:pt>
          <cx:pt idx="2903">47</cx:pt>
          <cx:pt idx="2904">30</cx:pt>
          <cx:pt idx="2905">30</cx:pt>
          <cx:pt idx="2906">30</cx:pt>
          <cx:pt idx="2907">45</cx:pt>
          <cx:pt idx="2908">30</cx:pt>
          <cx:pt idx="2909">32</cx:pt>
          <cx:pt idx="2910">14</cx:pt>
          <cx:pt idx="2911">30</cx:pt>
          <cx:pt idx="2912">30</cx:pt>
          <cx:pt idx="2913">30</cx:pt>
          <cx:pt idx="2914">30</cx:pt>
          <cx:pt idx="2915">19</cx:pt>
          <cx:pt idx="2916">25</cx:pt>
          <cx:pt idx="2917">30</cx:pt>
          <cx:pt idx="2918">60</cx:pt>
          <cx:pt idx="2919">38</cx:pt>
          <cx:pt idx="2920">30</cx:pt>
          <cx:pt idx="2921">30</cx:pt>
          <cx:pt idx="2922">30</cx:pt>
          <cx:pt idx="2923">60</cx:pt>
          <cx:pt idx="2924">20</cx:pt>
          <cx:pt idx="2925">48</cx:pt>
          <cx:pt idx="2926">28</cx:pt>
          <cx:pt idx="2927">38</cx:pt>
          <cx:pt idx="2928">30</cx:pt>
          <cx:pt idx="2929">30</cx:pt>
          <cx:pt idx="2930">30</cx:pt>
          <cx:pt idx="2931">30</cx:pt>
          <cx:pt idx="2932">50</cx:pt>
          <cx:pt idx="2933">30</cx:pt>
          <cx:pt idx="2934">33</cx:pt>
          <cx:pt idx="2935">30</cx:pt>
          <cx:pt idx="2936">58</cx:pt>
          <cx:pt idx="2937">23</cx:pt>
          <cx:pt idx="2938">30</cx:pt>
          <cx:pt idx="2939">35</cx:pt>
          <cx:pt idx="2940">45</cx:pt>
          <cx:pt idx="2941">60</cx:pt>
          <cx:pt idx="2942">46</cx:pt>
          <cx:pt idx="2943">19</cx:pt>
          <cx:pt idx="2944">29</cx:pt>
          <cx:pt idx="2945">30</cx:pt>
          <cx:pt idx="2946">31</cx:pt>
          <cx:pt idx="2947">25</cx:pt>
          <cx:pt idx="2948">28</cx:pt>
          <cx:pt idx="2949">30</cx:pt>
          <cx:pt idx="2950">30</cx:pt>
          <cx:pt idx="2951">45</cx:pt>
          <cx:pt idx="2952">31</cx:pt>
          <cx:pt idx="2953">44</cx:pt>
          <cx:pt idx="2954">60</cx:pt>
          <cx:pt idx="2955">23</cx:pt>
          <cx:pt idx="2956">14</cx:pt>
          <cx:pt idx="2957">45</cx:pt>
          <cx:pt idx="2958">60</cx:pt>
          <cx:pt idx="2959">60</cx:pt>
          <cx:pt idx="2960">15</cx:pt>
          <cx:pt idx="2961">47</cx:pt>
          <cx:pt idx="2962">30</cx:pt>
          <cx:pt idx="2963">40</cx:pt>
          <cx:pt idx="2964">60</cx:pt>
          <cx:pt idx="2965">30</cx:pt>
          <cx:pt idx="2966">41</cx:pt>
          <cx:pt idx="2967">60</cx:pt>
          <cx:pt idx="2968">25</cx:pt>
          <cx:pt idx="2969">30</cx:pt>
          <cx:pt idx="2970">30</cx:pt>
          <cx:pt idx="2971">30</cx:pt>
          <cx:pt idx="2972">42</cx:pt>
          <cx:pt idx="2973">45</cx:pt>
          <cx:pt idx="2974">45</cx:pt>
          <cx:pt idx="2975">30</cx:pt>
          <cx:pt idx="2976">22</cx:pt>
          <cx:pt idx="2977">30</cx:pt>
          <cx:pt idx="2978">16</cx:pt>
          <cx:pt idx="2979">60</cx:pt>
          <cx:pt idx="2980">6</cx:pt>
          <cx:pt idx="2981">30</cx:pt>
          <cx:pt idx="2982">60</cx:pt>
          <cx:pt idx="2983">30</cx:pt>
          <cx:pt idx="2984">45</cx:pt>
          <cx:pt idx="2985">30</cx:pt>
          <cx:pt idx="2986">8</cx:pt>
          <cx:pt idx="2987">60</cx:pt>
          <cx:pt idx="2988">35</cx:pt>
          <cx:pt idx="2989">20</cx:pt>
          <cx:pt idx="2990">30</cx:pt>
          <cx:pt idx="2991">46</cx:pt>
          <cx:pt idx="2992">46</cx:pt>
          <cx:pt idx="2993">44</cx:pt>
          <cx:pt idx="2994">22</cx:pt>
          <cx:pt idx="2995">60</cx:pt>
          <cx:pt idx="2996">60</cx:pt>
          <cx:pt idx="2997">29</cx:pt>
          <cx:pt idx="2998">30</cx:pt>
          <cx:pt idx="2999">32</cx:pt>
          <cx:pt idx="3000">30</cx:pt>
          <cx:pt idx="3001">14</cx:pt>
          <cx:pt idx="3002">14</cx:pt>
          <cx:pt idx="3003">49</cx:pt>
          <cx:pt idx="3004">45</cx:pt>
          <cx:pt idx="3005">31</cx:pt>
          <cx:pt idx="3006">45</cx:pt>
          <cx:pt idx="3007">60</cx:pt>
          <cx:pt idx="3008">30</cx:pt>
          <cx:pt idx="3009">42</cx:pt>
          <cx:pt idx="3010">45</cx:pt>
          <cx:pt idx="3011">31</cx:pt>
          <cx:pt idx="3012">36</cx:pt>
          <cx:pt idx="3013">40</cx:pt>
          <cx:pt idx="3014">45</cx:pt>
          <cx:pt idx="3015">30</cx:pt>
          <cx:pt idx="3016">60</cx:pt>
          <cx:pt idx="3017">32</cx:pt>
          <cx:pt idx="3018">30</cx:pt>
          <cx:pt idx="3019">15</cx:pt>
          <cx:pt idx="3020">30</cx:pt>
          <cx:pt idx="3021">31</cx:pt>
          <cx:pt idx="3022">30</cx:pt>
          <cx:pt idx="3023">40</cx:pt>
          <cx:pt idx="3024">30</cx:pt>
          <cx:pt idx="3025">60</cx:pt>
          <cx:pt idx="3026">30</cx:pt>
          <cx:pt idx="3027">35</cx:pt>
          <cx:pt idx="3028">35</cx:pt>
          <cx:pt idx="3029">12</cx:pt>
          <cx:pt idx="3030">30</cx:pt>
          <cx:pt idx="3031">28</cx:pt>
          <cx:pt idx="3032">30</cx:pt>
          <cx:pt idx="3033">30</cx:pt>
          <cx:pt idx="3034">54</cx:pt>
          <cx:pt idx="3035">30</cx:pt>
          <cx:pt idx="3036">30</cx:pt>
          <cx:pt idx="3037">30</cx:pt>
          <cx:pt idx="3038">30</cx:pt>
          <cx:pt idx="3039">29</cx:pt>
          <cx:pt idx="3040">30</cx:pt>
          <cx:pt idx="3041">46</cx:pt>
          <cx:pt idx="3042">39</cx:pt>
          <cx:pt idx="3043">30</cx:pt>
          <cx:pt idx="3044">29</cx:pt>
          <cx:pt idx="3045">40</cx:pt>
          <cx:pt idx="3046">25</cx:pt>
          <cx:pt idx="3047">60</cx:pt>
          <cx:pt idx="3048">30</cx:pt>
          <cx:pt idx="3049">30</cx:pt>
          <cx:pt idx="3050">20</cx:pt>
          <cx:pt idx="3051">35</cx:pt>
          <cx:pt idx="3052">46</cx:pt>
          <cx:pt idx="3053">40</cx:pt>
          <cx:pt idx="3054">50</cx:pt>
          <cx:pt idx="3055">20</cx:pt>
          <cx:pt idx="3056">30</cx:pt>
          <cx:pt idx="3057">26</cx:pt>
          <cx:pt idx="3058">30</cx:pt>
          <cx:pt idx="3059">30</cx:pt>
          <cx:pt idx="3060">30</cx:pt>
          <cx:pt idx="3061">60</cx:pt>
          <cx:pt idx="3062">30</cx:pt>
          <cx:pt idx="3063">60</cx:pt>
          <cx:pt idx="3064">27</cx:pt>
          <cx:pt idx="3065">30</cx:pt>
          <cx:pt idx="3066">30</cx:pt>
          <cx:pt idx="3067">30</cx:pt>
          <cx:pt idx="3068">35</cx:pt>
          <cx:pt idx="3069">25</cx:pt>
          <cx:pt idx="3070">30</cx:pt>
          <cx:pt idx="3071">60</cx:pt>
          <cx:pt idx="3072">45</cx:pt>
          <cx:pt idx="3073">38</cx:pt>
          <cx:pt idx="3074">60</cx:pt>
          <cx:pt idx="3075">30</cx:pt>
          <cx:pt idx="3076">30</cx:pt>
          <cx:pt idx="3077">30</cx:pt>
          <cx:pt idx="3078">20</cx:pt>
          <cx:pt idx="3079">30</cx:pt>
          <cx:pt idx="3080">30</cx:pt>
          <cx:pt idx="3081">30</cx:pt>
          <cx:pt idx="3082">32</cx:pt>
          <cx:pt idx="3083">45</cx:pt>
          <cx:pt idx="3084">31</cx:pt>
          <cx:pt idx="3085">10</cx:pt>
          <cx:pt idx="3086">30</cx:pt>
          <cx:pt idx="3087">30</cx:pt>
          <cx:pt idx="3088">30</cx:pt>
          <cx:pt idx="3089">14</cx:pt>
          <cx:pt idx="3090">31</cx:pt>
          <cx:pt idx="3091">30</cx:pt>
          <cx:pt idx="3092">60</cx:pt>
          <cx:pt idx="3093">30</cx:pt>
          <cx:pt idx="3094">14</cx:pt>
          <cx:pt idx="3095">30</cx:pt>
          <cx:pt idx="3096">35</cx:pt>
          <cx:pt idx="3097">40</cx:pt>
          <cx:pt idx="3098">34</cx:pt>
          <cx:pt idx="3099">30</cx:pt>
          <cx:pt idx="3100">60</cx:pt>
          <cx:pt idx="3101">30</cx:pt>
          <cx:pt idx="3102">30</cx:pt>
          <cx:pt idx="3103">28</cx:pt>
          <cx:pt idx="3104">25</cx:pt>
          <cx:pt idx="3105">30</cx:pt>
          <cx:pt idx="3106">31</cx:pt>
          <cx:pt idx="3107">90</cx:pt>
          <cx:pt idx="3108">57</cx:pt>
          <cx:pt idx="3109">30</cx:pt>
          <cx:pt idx="3110">31</cx:pt>
          <cx:pt idx="3111">27</cx:pt>
          <cx:pt idx="3112">30</cx:pt>
          <cx:pt idx="3113">30</cx:pt>
          <cx:pt idx="3114">30</cx:pt>
          <cx:pt idx="3115">30</cx:pt>
          <cx:pt idx="3116">36</cx:pt>
          <cx:pt idx="3117">31</cx:pt>
          <cx:pt idx="3118">30</cx:pt>
          <cx:pt idx="3119">30</cx:pt>
          <cx:pt idx="3120">45</cx:pt>
          <cx:pt idx="3121">31</cx:pt>
          <cx:pt idx="3122">30</cx:pt>
          <cx:pt idx="3123">10</cx:pt>
          <cx:pt idx="3124">25</cx:pt>
          <cx:pt idx="3125">30</cx:pt>
          <cx:pt idx="3126">30</cx:pt>
          <cx:pt idx="3127">30</cx:pt>
          <cx:pt idx="3128">15</cx:pt>
          <cx:pt idx="3129">50</cx:pt>
          <cx:pt idx="3130">24</cx:pt>
          <cx:pt idx="3131">30</cx:pt>
          <cx:pt idx="3132">40</cx:pt>
          <cx:pt idx="3133">30</cx:pt>
          <cx:pt idx="3134">90</cx:pt>
          <cx:pt idx="3135">60</cx:pt>
          <cx:pt idx="3136">30</cx:pt>
          <cx:pt idx="3137">24</cx:pt>
          <cx:pt idx="3138">60</cx:pt>
          <cx:pt idx="3139">20</cx:pt>
          <cx:pt idx="3140">20</cx:pt>
          <cx:pt idx="3141">27</cx:pt>
          <cx:pt idx="3142">30</cx:pt>
          <cx:pt idx="3143">30</cx:pt>
          <cx:pt idx="3144">27</cx:pt>
          <cx:pt idx="3145">21</cx:pt>
          <cx:pt idx="3146">26</cx:pt>
          <cx:pt idx="3147">30</cx:pt>
          <cx:pt idx="3148">5</cx:pt>
          <cx:pt idx="3149">30</cx:pt>
          <cx:pt idx="3150">30</cx:pt>
          <cx:pt idx="3151">42</cx:pt>
          <cx:pt idx="3152">45</cx:pt>
          <cx:pt idx="3153">30</cx:pt>
          <cx:pt idx="3154">9</cx:pt>
          <cx:pt idx="3155">29</cx:pt>
          <cx:pt idx="3156">30</cx:pt>
          <cx:pt idx="3157">31</cx:pt>
          <cx:pt idx="3158">35</cx:pt>
          <cx:pt idx="3159">32</cx:pt>
          <cx:pt idx="3160">33</cx:pt>
          <cx:pt idx="3161">25</cx:pt>
          <cx:pt idx="3162">30</cx:pt>
          <cx:pt idx="3163">30</cx:pt>
          <cx:pt idx="3164">28</cx:pt>
          <cx:pt idx="3165">21</cx:pt>
          <cx:pt idx="3166">45</cx:pt>
          <cx:pt idx="3167">52</cx:pt>
          <cx:pt idx="3168">30</cx:pt>
          <cx:pt idx="3169">30</cx:pt>
          <cx:pt idx="3170">31</cx:pt>
          <cx:pt idx="3171">45</cx:pt>
          <cx:pt idx="3172">60</cx:pt>
          <cx:pt idx="3173">35</cx:pt>
          <cx:pt idx="3174">10</cx:pt>
          <cx:pt idx="3175">30</cx:pt>
          <cx:pt idx="3176">30</cx:pt>
          <cx:pt idx="3177">30</cx:pt>
          <cx:pt idx="3178">63</cx:pt>
          <cx:pt idx="3179">18</cx:pt>
          <cx:pt idx="3180">30</cx:pt>
          <cx:pt idx="3181">30</cx:pt>
          <cx:pt idx="3182">60</cx:pt>
          <cx:pt idx="3183">30</cx:pt>
          <cx:pt idx="3184">30</cx:pt>
          <cx:pt idx="3185">30</cx:pt>
          <cx:pt idx="3186">30</cx:pt>
          <cx:pt idx="3187">60</cx:pt>
          <cx:pt idx="3188">30</cx:pt>
          <cx:pt idx="3189">30</cx:pt>
          <cx:pt idx="3190">30</cx:pt>
          <cx:pt idx="3191">30</cx:pt>
          <cx:pt idx="3192">30</cx:pt>
          <cx:pt idx="3193">42</cx:pt>
          <cx:pt idx="3194">45</cx:pt>
          <cx:pt idx="3195">30</cx:pt>
          <cx:pt idx="3196">45</cx:pt>
          <cx:pt idx="3197">59</cx:pt>
          <cx:pt idx="3198">30</cx:pt>
          <cx:pt idx="3199">27</cx:pt>
          <cx:pt idx="3200">30</cx:pt>
          <cx:pt idx="3201">32</cx:pt>
          <cx:pt idx="3202">30</cx:pt>
          <cx:pt idx="3203">12</cx:pt>
          <cx:pt idx="3204">30</cx:pt>
          <cx:pt idx="3205">30</cx:pt>
          <cx:pt idx="3206">37</cx:pt>
          <cx:pt idx="3207">30</cx:pt>
          <cx:pt idx="3208">87</cx:pt>
          <cx:pt idx="3209">30</cx:pt>
          <cx:pt idx="3210">30</cx:pt>
          <cx:pt idx="3211">30</cx:pt>
          <cx:pt idx="3212">30</cx:pt>
          <cx:pt idx="3213">30</cx:pt>
          <cx:pt idx="3214">30</cx:pt>
          <cx:pt idx="3215">60</cx:pt>
          <cx:pt idx="3216">30</cx:pt>
          <cx:pt idx="3217">24</cx:pt>
          <cx:pt idx="3218">90</cx:pt>
          <cx:pt idx="3219">24</cx:pt>
          <cx:pt idx="3220">30</cx:pt>
          <cx:pt idx="3221">30</cx:pt>
          <cx:pt idx="3222">30</cx:pt>
          <cx:pt idx="3223">30</cx:pt>
          <cx:pt idx="3224">23</cx:pt>
          <cx:pt idx="3225">12</cx:pt>
          <cx:pt idx="3226">43</cx:pt>
          <cx:pt idx="3227">30</cx:pt>
          <cx:pt idx="3228">22</cx:pt>
          <cx:pt idx="3229">45</cx:pt>
          <cx:pt idx="3230">30</cx:pt>
          <cx:pt idx="3231">30</cx:pt>
          <cx:pt idx="3232">1</cx:pt>
          <cx:pt idx="3233">30</cx:pt>
          <cx:pt idx="3234">27</cx:pt>
          <cx:pt idx="3235">30</cx:pt>
          <cx:pt idx="3236">30</cx:pt>
          <cx:pt idx="3237">30</cx:pt>
          <cx:pt idx="3238">30</cx:pt>
          <cx:pt idx="3239">45</cx:pt>
          <cx:pt idx="3240">30</cx:pt>
          <cx:pt idx="3241">30</cx:pt>
          <cx:pt idx="3242">30</cx:pt>
          <cx:pt idx="3243">60</cx:pt>
          <cx:pt idx="3244">30</cx:pt>
          <cx:pt idx="3245">30</cx:pt>
          <cx:pt idx="3246">30</cx:pt>
          <cx:pt idx="3247">30</cx:pt>
          <cx:pt idx="3248">44</cx:pt>
          <cx:pt idx="3249">20</cx:pt>
          <cx:pt idx="3250">20</cx:pt>
          <cx:pt idx="3251">30</cx:pt>
          <cx:pt idx="3252">31</cx:pt>
          <cx:pt idx="3253">33</cx:pt>
          <cx:pt idx="3254">30</cx:pt>
          <cx:pt idx="3255">31</cx:pt>
          <cx:pt idx="3256">52</cx:pt>
          <cx:pt idx="3257">5</cx:pt>
          <cx:pt idx="3258">30</cx:pt>
          <cx:pt idx="3259">34</cx:pt>
          <cx:pt idx="3260">28</cx:pt>
          <cx:pt idx="3261">16</cx:pt>
          <cx:pt idx="3262">30</cx:pt>
          <cx:pt idx="3263">60</cx:pt>
          <cx:pt idx="3264">30</cx:pt>
          <cx:pt idx="3265">30</cx:pt>
          <cx:pt idx="3266">30</cx:pt>
          <cx:pt idx="3267">46</cx:pt>
          <cx:pt idx="3268">34</cx:pt>
          <cx:pt idx="3269">36</cx:pt>
          <cx:pt idx="3270">37</cx:pt>
          <cx:pt idx="3271">30</cx:pt>
          <cx:pt idx="3272">15</cx:pt>
          <cx:pt idx="3273">30</cx:pt>
          <cx:pt idx="3274">30</cx:pt>
          <cx:pt idx="3275">46</cx:pt>
          <cx:pt idx="3276">35</cx:pt>
          <cx:pt idx="3277">30</cx:pt>
          <cx:pt idx="3278">31</cx:pt>
          <cx:pt idx="3279">59</cx:pt>
          <cx:pt idx="3280">30</cx:pt>
          <cx:pt idx="3281">30</cx:pt>
          <cx:pt idx="3282">30</cx:pt>
          <cx:pt idx="3283">30</cx:pt>
          <cx:pt idx="3284">30</cx:pt>
          <cx:pt idx="3285">30</cx:pt>
          <cx:pt idx="3286">27</cx:pt>
          <cx:pt idx="3287">30</cx:pt>
          <cx:pt idx="3288">35</cx:pt>
          <cx:pt idx="3289">30</cx:pt>
          <cx:pt idx="3290">45</cx:pt>
          <cx:pt idx="3291">27</cx:pt>
          <cx:pt idx="3292">14</cx:pt>
          <cx:pt idx="3293">30</cx:pt>
          <cx:pt idx="3294">12</cx:pt>
          <cx:pt idx="3295">30</cx:pt>
          <cx:pt idx="3296">30</cx:pt>
          <cx:pt idx="3297">30</cx:pt>
          <cx:pt idx="3298">30</cx:pt>
          <cx:pt idx="3299">30</cx:pt>
          <cx:pt idx="3300">60</cx:pt>
          <cx:pt idx="3301">32</cx:pt>
          <cx:pt idx="3302">30</cx:pt>
          <cx:pt idx="3303">22</cx:pt>
          <cx:pt idx="3304">60</cx:pt>
          <cx:pt idx="3305">30</cx:pt>
          <cx:pt idx="3306">29</cx:pt>
          <cx:pt idx="3307">45</cx:pt>
          <cx:pt idx="3308">31</cx:pt>
          <cx:pt idx="3309">30</cx:pt>
          <cx:pt idx="3310">30</cx:pt>
          <cx:pt idx="3311">15</cx:pt>
          <cx:pt idx="3312">30</cx:pt>
          <cx:pt idx="3313">30</cx:pt>
          <cx:pt idx="3314">17</cx:pt>
          <cx:pt idx="3315">9</cx:pt>
          <cx:pt idx="3316">30</cx:pt>
          <cx:pt idx="3317">4</cx:pt>
          <cx:pt idx="3318">60</cx:pt>
          <cx:pt idx="3319">30</cx:pt>
          <cx:pt idx="3320">20</cx:pt>
          <cx:pt idx="3321">20</cx:pt>
          <cx:pt idx="3322">30</cx:pt>
          <cx:pt idx="3323">33</cx:pt>
          <cx:pt idx="3324">30</cx:pt>
          <cx:pt idx="3325">30</cx:pt>
          <cx:pt idx="3326">35</cx:pt>
          <cx:pt idx="3327">35</cx:pt>
          <cx:pt idx="3328">26</cx:pt>
          <cx:pt idx="3329">30</cx:pt>
          <cx:pt idx="3330">32</cx:pt>
          <cx:pt idx="3331">21</cx:pt>
          <cx:pt idx="3332">30</cx:pt>
          <cx:pt idx="3333">30</cx:pt>
          <cx:pt idx="3334">25</cx:pt>
          <cx:pt idx="3335">60</cx:pt>
          <cx:pt idx="3336">60</cx:pt>
          <cx:pt idx="3337">40</cx:pt>
          <cx:pt idx="3338">30</cx:pt>
          <cx:pt idx="3339">60</cx:pt>
          <cx:pt idx="3340">30</cx:pt>
          <cx:pt idx="3341">47</cx:pt>
          <cx:pt idx="3342">30</cx:pt>
          <cx:pt idx="3343">30</cx:pt>
          <cx:pt idx="3344">60</cx:pt>
          <cx:pt idx="3345">30</cx:pt>
          <cx:pt idx="3346">30</cx:pt>
          <cx:pt idx="3347">35</cx:pt>
          <cx:pt idx="3348">22</cx:pt>
          <cx:pt idx="3349">30</cx:pt>
          <cx:pt idx="3350">45</cx:pt>
          <cx:pt idx="3351">25</cx:pt>
          <cx:pt idx="3352">30</cx:pt>
          <cx:pt idx="3353">33</cx:pt>
          <cx:pt idx="3354">60</cx:pt>
          <cx:pt idx="3355">30</cx:pt>
          <cx:pt idx="3356">28</cx:pt>
          <cx:pt idx="3357">30</cx:pt>
          <cx:pt idx="3358">21</cx:pt>
          <cx:pt idx="3359">29</cx:pt>
          <cx:pt idx="3360">24</cx:pt>
          <cx:pt idx="3361">42</cx:pt>
          <cx:pt idx="3362">30</cx:pt>
          <cx:pt idx="3363">30</cx:pt>
          <cx:pt idx="3364">30</cx:pt>
          <cx:pt idx="3365">30</cx:pt>
          <cx:pt idx="3366">24</cx:pt>
          <cx:pt idx="3367">30</cx:pt>
          <cx:pt idx="3368">29</cx:pt>
          <cx:pt idx="3369">30</cx:pt>
          <cx:pt idx="3370">30</cx:pt>
          <cx:pt idx="3371">15</cx:pt>
          <cx:pt idx="3372">34</cx:pt>
          <cx:pt idx="3373">30</cx:pt>
          <cx:pt idx="3374">30</cx:pt>
          <cx:pt idx="3375">30</cx:pt>
          <cx:pt idx="3376">30</cx:pt>
          <cx:pt idx="3377">52</cx:pt>
          <cx:pt idx="3378">34</cx:pt>
          <cx:pt idx="3379">60</cx:pt>
          <cx:pt idx="3380">30</cx:pt>
          <cx:pt idx="3381">27</cx:pt>
          <cx:pt idx="3382">30</cx:pt>
          <cx:pt idx="3383">30</cx:pt>
          <cx:pt idx="3384">30</cx:pt>
          <cx:pt idx="3385">30</cx:pt>
          <cx:pt idx="3386">36</cx:pt>
          <cx:pt idx="3387">30</cx:pt>
          <cx:pt idx="3388">46</cx:pt>
          <cx:pt idx="3389">10</cx:pt>
          <cx:pt idx="3390">21</cx:pt>
          <cx:pt idx="3391">24</cx:pt>
          <cx:pt idx="3392">30</cx:pt>
          <cx:pt idx="3393">45</cx:pt>
          <cx:pt idx="3394">30</cx:pt>
          <cx:pt idx="3395">13</cx:pt>
          <cx:pt idx="3396">30</cx:pt>
          <cx:pt idx="3397">60</cx:pt>
          <cx:pt idx="3398">30</cx:pt>
          <cx:pt idx="3399">33</cx:pt>
          <cx:pt idx="3400">31</cx:pt>
          <cx:pt idx="3401">32</cx:pt>
          <cx:pt idx="3402">27</cx:pt>
          <cx:pt idx="3403">30</cx:pt>
          <cx:pt idx="3404">30</cx:pt>
          <cx:pt idx="3405">40</cx:pt>
          <cx:pt idx="3406">43</cx:pt>
          <cx:pt idx="3407">33</cx:pt>
          <cx:pt idx="3408">45</cx:pt>
          <cx:pt idx="3409">30</cx:pt>
          <cx:pt idx="3410">30</cx:pt>
          <cx:pt idx="3411">38</cx:pt>
          <cx:pt idx="3412">12</cx:pt>
          <cx:pt idx="3413">47</cx:pt>
          <cx:pt idx="3414">30</cx:pt>
          <cx:pt idx="3415">30</cx:pt>
          <cx:pt idx="3416">30</cx:pt>
          <cx:pt idx="3417">30</cx:pt>
          <cx:pt idx="3418">45</cx:pt>
          <cx:pt idx="3419">30</cx:pt>
          <cx:pt idx="3420">22</cx:pt>
          <cx:pt idx="3421">30</cx:pt>
          <cx:pt idx="3422">26</cx:pt>
          <cx:pt idx="3423">31</cx:pt>
          <cx:pt idx="3424">50</cx:pt>
          <cx:pt idx="3425">45</cx:pt>
          <cx:pt idx="3426">30</cx:pt>
          <cx:pt idx="3427">35</cx:pt>
          <cx:pt idx="3428">40</cx:pt>
          <cx:pt idx="3429">30</cx:pt>
          <cx:pt idx="3430">30</cx:pt>
          <cx:pt idx="3431">30</cx:pt>
          <cx:pt idx="3432">35</cx:pt>
          <cx:pt idx="3433">44</cx:pt>
          <cx:pt idx="3434">30</cx:pt>
          <cx:pt idx="3435">26</cx:pt>
          <cx:pt idx="3436">36</cx:pt>
          <cx:pt idx="3437">30</cx:pt>
          <cx:pt idx="3438">36</cx:pt>
          <cx:pt idx="3439">36</cx:pt>
          <cx:pt idx="3440">30</cx:pt>
          <cx:pt idx="3441">30</cx:pt>
          <cx:pt idx="3442">60</cx:pt>
          <cx:pt idx="3443">34</cx:pt>
          <cx:pt idx="3444">89</cx:pt>
          <cx:pt idx="3445">31</cx:pt>
          <cx:pt idx="3446">21</cx:pt>
          <cx:pt idx="3447">43</cx:pt>
          <cx:pt idx="3448">60</cx:pt>
          <cx:pt idx="3449">30</cx:pt>
          <cx:pt idx="3450">38</cx:pt>
          <cx:pt idx="3451">31</cx:pt>
          <cx:pt idx="3452">45</cx:pt>
          <cx:pt idx="3453">50</cx:pt>
          <cx:pt idx="3454">39</cx:pt>
          <cx:pt idx="3455">30</cx:pt>
          <cx:pt idx="3456">29</cx:pt>
          <cx:pt idx="3457">30</cx:pt>
          <cx:pt idx="3458">30</cx:pt>
          <cx:pt idx="3459">30</cx:pt>
          <cx:pt idx="3460">30</cx:pt>
          <cx:pt idx="3461">30</cx:pt>
          <cx:pt idx="3462">30</cx:pt>
          <cx:pt idx="3463">30</cx:pt>
          <cx:pt idx="3464">30</cx:pt>
          <cx:pt idx="3465">40</cx:pt>
          <cx:pt idx="3466">29</cx:pt>
          <cx:pt idx="3467">90</cx:pt>
          <cx:pt idx="3468">9</cx:pt>
          <cx:pt idx="3469">30</cx:pt>
          <cx:pt idx="3470">45</cx:pt>
          <cx:pt idx="3471">60</cx:pt>
          <cx:pt idx="3472">30</cx:pt>
          <cx:pt idx="3473">30</cx:pt>
          <cx:pt idx="3474">28</cx:pt>
          <cx:pt idx="3475">14</cx:pt>
          <cx:pt idx="3476">30</cx:pt>
          <cx:pt idx="3477">45</cx:pt>
          <cx:pt idx="3478">49</cx:pt>
          <cx:pt idx="3479">30</cx:pt>
          <cx:pt idx="3480">31</cx:pt>
          <cx:pt idx="3481">40</cx:pt>
          <cx:pt idx="3482">30</cx:pt>
          <cx:pt idx="3483">30</cx:pt>
          <cx:pt idx="3484">30</cx:pt>
          <cx:pt idx="3485">60</cx:pt>
          <cx:pt idx="3486">30</cx:pt>
          <cx:pt idx="3487">45</cx:pt>
          <cx:pt idx="3488">30</cx:pt>
          <cx:pt idx="3489">32</cx:pt>
          <cx:pt idx="3490">30</cx:pt>
          <cx:pt idx="3491">30</cx:pt>
          <cx:pt idx="3492">20</cx:pt>
          <cx:pt idx="3493">30</cx:pt>
          <cx:pt idx="3494">30</cx:pt>
          <cx:pt idx="3495">40</cx:pt>
          <cx:pt idx="3496">60</cx:pt>
          <cx:pt idx="3497">29</cx:pt>
          <cx:pt idx="3498">45</cx:pt>
          <cx:pt idx="3499">60</cx:pt>
          <cx:pt idx="3500">30</cx:pt>
          <cx:pt idx="3501">45</cx:pt>
          <cx:pt idx="3502">35</cx:pt>
          <cx:pt idx="3503">60</cx:pt>
          <cx:pt idx="3504">30</cx:pt>
          <cx:pt idx="3505">30</cx:pt>
          <cx:pt idx="3506">30</cx:pt>
          <cx:pt idx="3507">60</cx:pt>
          <cx:pt idx="3508">28</cx:pt>
          <cx:pt idx="3509">90</cx:pt>
          <cx:pt idx="3510">30</cx:pt>
          <cx:pt idx="3511">14</cx:pt>
          <cx:pt idx="3512">60</cx:pt>
          <cx:pt idx="3513">45</cx:pt>
          <cx:pt idx="3514">60</cx:pt>
          <cx:pt idx="3515">60</cx:pt>
          <cx:pt idx="3516">30</cx:pt>
          <cx:pt idx="3517">90</cx:pt>
          <cx:pt idx="3518">45</cx:pt>
          <cx:pt idx="3519">60</cx:pt>
          <cx:pt idx="3520">21</cx:pt>
          <cx:pt idx="3521">30</cx:pt>
          <cx:pt idx="3522">15</cx:pt>
          <cx:pt idx="3523">30</cx:pt>
          <cx:pt idx="3524">30</cx:pt>
          <cx:pt idx="3525">30</cx:pt>
          <cx:pt idx="3526">30</cx:pt>
          <cx:pt idx="3527">30</cx:pt>
          <cx:pt idx="3528">58</cx:pt>
          <cx:pt idx="3529">25</cx:pt>
          <cx:pt idx="3530">40</cx:pt>
          <cx:pt idx="3531">34</cx:pt>
          <cx:pt idx="3532">30</cx:pt>
          <cx:pt idx="3533">30</cx:pt>
          <cx:pt idx="3534">13</cx:pt>
          <cx:pt idx="3535">30</cx:pt>
          <cx:pt idx="3536">25</cx:pt>
          <cx:pt idx="3537">30</cx:pt>
          <cx:pt idx="3538">28</cx:pt>
          <cx:pt idx="3539">30</cx:pt>
          <cx:pt idx="3540">31</cx:pt>
          <cx:pt idx="3541">22</cx:pt>
          <cx:pt idx="3542">37</cx:pt>
          <cx:pt idx="3543">30</cx:pt>
          <cx:pt idx="3544">30</cx:pt>
          <cx:pt idx="3545">30</cx:pt>
          <cx:pt idx="3546">35</cx:pt>
          <cx:pt idx="3547">30</cx:pt>
          <cx:pt idx="3548">30</cx:pt>
          <cx:pt idx="3549">14</cx:pt>
          <cx:pt idx="3550">22</cx:pt>
          <cx:pt idx="3551">30</cx:pt>
          <cx:pt idx="3552">30</cx:pt>
          <cx:pt idx="3553">33</cx:pt>
          <cx:pt idx="3554">30</cx:pt>
          <cx:pt idx="3555">31</cx:pt>
          <cx:pt idx="3556">30</cx:pt>
          <cx:pt idx="3557">50</cx:pt>
          <cx:pt idx="3558">30</cx:pt>
          <cx:pt idx="3559">38</cx:pt>
          <cx:pt idx="3560">31</cx:pt>
          <cx:pt idx="3561">37</cx:pt>
          <cx:pt idx="3562">30</cx:pt>
          <cx:pt idx="3563">60</cx:pt>
          <cx:pt idx="3564">60</cx:pt>
          <cx:pt idx="3565">30</cx:pt>
          <cx:pt idx="3566">30</cx:pt>
          <cx:pt idx="3567">30</cx:pt>
          <cx:pt idx="3568">31</cx:pt>
          <cx:pt idx="3569">60</cx:pt>
          <cx:pt idx="3570">31</cx:pt>
          <cx:pt idx="3571">30</cx:pt>
          <cx:pt idx="3572">60</cx:pt>
          <cx:pt idx="3573">30</cx:pt>
          <cx:pt idx="3574">30</cx:pt>
          <cx:pt idx="3575">30</cx:pt>
          <cx:pt idx="3576">30</cx:pt>
          <cx:pt idx="3577">60</cx:pt>
          <cx:pt idx="3578">30</cx:pt>
          <cx:pt idx="3579">30</cx:pt>
          <cx:pt idx="3580">30</cx:pt>
          <cx:pt idx="3581">30</cx:pt>
          <cx:pt idx="3582">30</cx:pt>
          <cx:pt idx="3583">27</cx:pt>
          <cx:pt idx="3584">60</cx:pt>
          <cx:pt idx="3585">56</cx:pt>
          <cx:pt idx="3586">37</cx:pt>
          <cx:pt idx="3587">60</cx:pt>
          <cx:pt idx="3588">30</cx:pt>
          <cx:pt idx="3589">30</cx:pt>
          <cx:pt idx="3590">40</cx:pt>
          <cx:pt idx="3591">60</cx:pt>
          <cx:pt idx="3592">30</cx:pt>
          <cx:pt idx="3593">30</cx:pt>
          <cx:pt idx="3594">30</cx:pt>
          <cx:pt idx="3595">30</cx:pt>
          <cx:pt idx="3596">30</cx:pt>
          <cx:pt idx="3597">27</cx:pt>
          <cx:pt idx="3598">35</cx:pt>
          <cx:pt idx="3599">28</cx:pt>
          <cx:pt idx="3600">16</cx:pt>
          <cx:pt idx="3601">31</cx:pt>
          <cx:pt idx="3602">60</cx:pt>
          <cx:pt idx="3603">30</cx:pt>
          <cx:pt idx="3604">21</cx:pt>
          <cx:pt idx="3605">34</cx:pt>
          <cx:pt idx="3606">32</cx:pt>
          <cx:pt idx="3607">30</cx:pt>
          <cx:pt idx="3608">33</cx:pt>
          <cx:pt idx="3609">31</cx:pt>
          <cx:pt idx="3610">30</cx:pt>
          <cx:pt idx="3611">30</cx:pt>
          <cx:pt idx="3612">30</cx:pt>
          <cx:pt idx="3613">45</cx:pt>
          <cx:pt idx="3614">30</cx:pt>
          <cx:pt idx="3615">21</cx:pt>
          <cx:pt idx="3616">33</cx:pt>
          <cx:pt idx="3617">26</cx:pt>
          <cx:pt idx="3618">30</cx:pt>
          <cx:pt idx="3619">45</cx:pt>
          <cx:pt idx="3620">30</cx:pt>
          <cx:pt idx="3621">30</cx:pt>
          <cx:pt idx="3622">30</cx:pt>
          <cx:pt idx="3623">32</cx:pt>
          <cx:pt idx="3624">30</cx:pt>
          <cx:pt idx="3625">30</cx:pt>
          <cx:pt idx="3626">30</cx:pt>
          <cx:pt idx="3627">53</cx:pt>
          <cx:pt idx="3628">47</cx:pt>
          <cx:pt idx="3629">28</cx:pt>
          <cx:pt idx="3630">30</cx:pt>
          <cx:pt idx="3631">60</cx:pt>
          <cx:pt idx="3632">30</cx:pt>
          <cx:pt idx="3633">30</cx:pt>
          <cx:pt idx="3634">26</cx:pt>
          <cx:pt idx="3635">28</cx:pt>
          <cx:pt idx="3636">30</cx:pt>
          <cx:pt idx="3637">30</cx:pt>
          <cx:pt idx="3638">30</cx:pt>
          <cx:pt idx="3639">30</cx:pt>
          <cx:pt idx="3640">26</cx:pt>
          <cx:pt idx="3641">60</cx:pt>
          <cx:pt idx="3642">16</cx:pt>
          <cx:pt idx="3643">30</cx:pt>
          <cx:pt idx="3644">20</cx:pt>
          <cx:pt idx="3645">35</cx:pt>
          <cx:pt idx="3646">61</cx:pt>
          <cx:pt idx="3647">32</cx:pt>
          <cx:pt idx="3648">60</cx:pt>
          <cx:pt idx="3649">30</cx:pt>
          <cx:pt idx="3650">60</cx:pt>
          <cx:pt idx="3651">30</cx:pt>
          <cx:pt idx="3652">30</cx:pt>
          <cx:pt idx="3653">30</cx:pt>
          <cx:pt idx="3654">60</cx:pt>
          <cx:pt idx="3655">29</cx:pt>
          <cx:pt idx="3656">25</cx:pt>
          <cx:pt idx="3657">30</cx:pt>
          <cx:pt idx="3658">30</cx:pt>
          <cx:pt idx="3659">30</cx:pt>
          <cx:pt idx="3660">30</cx:pt>
          <cx:pt idx="3661">30</cx:pt>
          <cx:pt idx="3662">28</cx:pt>
          <cx:pt idx="3663">52</cx:pt>
          <cx:pt idx="3664">31</cx:pt>
          <cx:pt idx="3665">30</cx:pt>
          <cx:pt idx="3666">30</cx:pt>
          <cx:pt idx="3667">31</cx:pt>
          <cx:pt idx="3668">40</cx:pt>
          <cx:pt idx="3669">60</cx:pt>
          <cx:pt idx="3670">60</cx:pt>
          <cx:pt idx="3671">91</cx:pt>
          <cx:pt idx="3672">30</cx:pt>
          <cx:pt idx="3673">40</cx:pt>
          <cx:pt idx="3674">60</cx:pt>
          <cx:pt idx="3675">20</cx:pt>
          <cx:pt idx="3676">44</cx:pt>
          <cx:pt idx="3677">30</cx:pt>
          <cx:pt idx="3678">16</cx:pt>
          <cx:pt idx="3679">31</cx:pt>
          <cx:pt idx="3680">90</cx:pt>
          <cx:pt idx="3681">30</cx:pt>
          <cx:pt idx="3682">45</cx:pt>
          <cx:pt idx="3683">24</cx:pt>
          <cx:pt idx="3684">10</cx:pt>
          <cx:pt idx="3685">30</cx:pt>
          <cx:pt idx="3686">30</cx:pt>
          <cx:pt idx="3687">50</cx:pt>
          <cx:pt idx="3688">32</cx:pt>
          <cx:pt idx="3689">63</cx:pt>
          <cx:pt idx="3690">45</cx:pt>
          <cx:pt idx="3691">30</cx:pt>
          <cx:pt idx="3692">30</cx:pt>
          <cx:pt idx="3693">30</cx:pt>
          <cx:pt idx="3694">30</cx:pt>
          <cx:pt idx="3695">30</cx:pt>
          <cx:pt idx="3696">30</cx:pt>
          <cx:pt idx="3697">32</cx:pt>
          <cx:pt idx="3698">20</cx:pt>
          <cx:pt idx="3699">30</cx:pt>
          <cx:pt idx="3700">30</cx:pt>
          <cx:pt idx="3701">36</cx:pt>
          <cx:pt idx="3702">35</cx:pt>
          <cx:pt idx="3703">36</cx:pt>
          <cx:pt idx="3704">30</cx:pt>
          <cx:pt idx="3705">30</cx:pt>
          <cx:pt idx="3706">30</cx:pt>
          <cx:pt idx="3707">30</cx:pt>
          <cx:pt idx="3708">60</cx:pt>
          <cx:pt idx="3709">25</cx:pt>
          <cx:pt idx="3710">30</cx:pt>
          <cx:pt idx="3711">60</cx:pt>
          <cx:pt idx="3712">20</cx:pt>
          <cx:pt idx="3713">60</cx:pt>
          <cx:pt idx="3714">8</cx:pt>
          <cx:pt idx="3715">30</cx:pt>
          <cx:pt idx="3716">30</cx:pt>
          <cx:pt idx="3717">49</cx:pt>
          <cx:pt idx="3718">21</cx:pt>
          <cx:pt idx="3719">60</cx:pt>
          <cx:pt idx="3720">35</cx:pt>
          <cx:pt idx="3721">31</cx:pt>
          <cx:pt idx="3722">29</cx:pt>
          <cx:pt idx="3723">59</cx:pt>
          <cx:pt idx="3724">24</cx:pt>
          <cx:pt idx="3725">30</cx:pt>
          <cx:pt idx="3726">30</cx:pt>
          <cx:pt idx="3727">45</cx:pt>
          <cx:pt idx="3728">33</cx:pt>
          <cx:pt idx="3729">45</cx:pt>
          <cx:pt idx="3730">30</cx:pt>
          <cx:pt idx="3731">30</cx:pt>
          <cx:pt idx="3732">25</cx:pt>
          <cx:pt idx="3733">30</cx:pt>
          <cx:pt idx="3734">26</cx:pt>
          <cx:pt idx="3735">30</cx:pt>
          <cx:pt idx="3736">32</cx:pt>
          <cx:pt idx="3737">30</cx:pt>
          <cx:pt idx="3738">21</cx:pt>
          <cx:pt idx="3739">30</cx:pt>
          <cx:pt idx="3740">5</cx:pt>
          <cx:pt idx="3741">20</cx:pt>
          <cx:pt idx="3742">45</cx:pt>
          <cx:pt idx="3743">30</cx:pt>
          <cx:pt idx="3744">30</cx:pt>
          <cx:pt idx="3745">35</cx:pt>
          <cx:pt idx="3746">54</cx:pt>
          <cx:pt idx="3747">38</cx:pt>
          <cx:pt idx="3748">30</cx:pt>
          <cx:pt idx="3749">45</cx:pt>
          <cx:pt idx="3750">41</cx:pt>
          <cx:pt idx="3751">15</cx:pt>
          <cx:pt idx="3752">60</cx:pt>
          <cx:pt idx="3753">30</cx:pt>
          <cx:pt idx="3754">29</cx:pt>
          <cx:pt idx="3755">40</cx:pt>
          <cx:pt idx="3756">30</cx:pt>
          <cx:pt idx="3757">45</cx:pt>
          <cx:pt idx="3758">30</cx:pt>
          <cx:pt idx="3759">42</cx:pt>
          <cx:pt idx="3760">30</cx:pt>
          <cx:pt idx="3761">30</cx:pt>
          <cx:pt idx="3762">31</cx:pt>
          <cx:pt idx="3763">30</cx:pt>
          <cx:pt idx="3764">30</cx:pt>
          <cx:pt idx="3765">30</cx:pt>
          <cx:pt idx="3766">21</cx:pt>
          <cx:pt idx="3767">30</cx:pt>
          <cx:pt idx="3768">30</cx:pt>
          <cx:pt idx="3769">60</cx:pt>
          <cx:pt idx="3770">30</cx:pt>
          <cx:pt idx="3771">11</cx:pt>
          <cx:pt idx="3772">60</cx:pt>
          <cx:pt idx="3773">21</cx:pt>
          <cx:pt idx="3774">30</cx:pt>
          <cx:pt idx="3775">30</cx:pt>
          <cx:pt idx="3776">30</cx:pt>
          <cx:pt idx="3777">50</cx:pt>
          <cx:pt idx="3778">33</cx:pt>
          <cx:pt idx="3779">90</cx:pt>
          <cx:pt idx="3780">30</cx:pt>
          <cx:pt idx="3781">51</cx:pt>
          <cx:pt idx="3782">39</cx:pt>
          <cx:pt idx="3783">30</cx:pt>
          <cx:pt idx="3784">40</cx:pt>
          <cx:pt idx="3785">34</cx:pt>
          <cx:pt idx="3786">30</cx:pt>
          <cx:pt idx="3787">30</cx:pt>
          <cx:pt idx="3788">26</cx:pt>
          <cx:pt idx="3789">30</cx:pt>
          <cx:pt idx="3790">40</cx:pt>
          <cx:pt idx="3791">30</cx:pt>
          <cx:pt idx="3792">55</cx:pt>
          <cx:pt idx="3793">40</cx:pt>
          <cx:pt idx="3794">30</cx:pt>
          <cx:pt idx="3795">60</cx:pt>
          <cx:pt idx="3796">60</cx:pt>
          <cx:pt idx="3797">30</cx:pt>
          <cx:pt idx="3798">30</cx:pt>
          <cx:pt idx="3799">60</cx:pt>
          <cx:pt idx="3800">28</cx:pt>
          <cx:pt idx="3801">18</cx:pt>
          <cx:pt idx="3802">30</cx:pt>
          <cx:pt idx="3803">30</cx:pt>
          <cx:pt idx="3804">8</cx:pt>
          <cx:pt idx="3805">30</cx:pt>
          <cx:pt idx="3806">45</cx:pt>
          <cx:pt idx="3807">34</cx:pt>
          <cx:pt idx="3808">30</cx:pt>
          <cx:pt idx="3809">30</cx:pt>
          <cx:pt idx="3810">30</cx:pt>
          <cx:pt idx="3811">48</cx:pt>
          <cx:pt idx="3812">15</cx:pt>
          <cx:pt idx="3813">30</cx:pt>
          <cx:pt idx="3814">45</cx:pt>
          <cx:pt idx="3815">30</cx:pt>
          <cx:pt idx="3816">30</cx:pt>
          <cx:pt idx="3817">30</cx:pt>
          <cx:pt idx="3818">45</cx:pt>
          <cx:pt idx="3819">30</cx:pt>
          <cx:pt idx="3820">30</cx:pt>
          <cx:pt idx="3821">30</cx:pt>
          <cx:pt idx="3822">39</cx:pt>
          <cx:pt idx="3823">8</cx:pt>
          <cx:pt idx="3824">53</cx:pt>
          <cx:pt idx="3825">45</cx:pt>
          <cx:pt idx="3826">31</cx:pt>
          <cx:pt idx="3827">8</cx:pt>
          <cx:pt idx="3828">42</cx:pt>
          <cx:pt idx="3829">15</cx:pt>
          <cx:pt idx="3830">30</cx:pt>
          <cx:pt idx="3831">30</cx:pt>
          <cx:pt idx="3832">60</cx:pt>
          <cx:pt idx="3833">45</cx:pt>
          <cx:pt idx="3834">19</cx:pt>
          <cx:pt idx="3835">30</cx:pt>
          <cx:pt idx="3836">30</cx:pt>
          <cx:pt idx="3837">30</cx:pt>
          <cx:pt idx="3838">60</cx:pt>
          <cx:pt idx="3839">29</cx:pt>
          <cx:pt idx="3840">30</cx:pt>
          <cx:pt idx="3841">24</cx:pt>
          <cx:pt idx="3842">15</cx:pt>
          <cx:pt idx="3843">30</cx:pt>
          <cx:pt idx="3844">30</cx:pt>
          <cx:pt idx="3845">30</cx:pt>
          <cx:pt idx="3846">30</cx:pt>
          <cx:pt idx="3847">30</cx:pt>
          <cx:pt idx="3848">30</cx:pt>
          <cx:pt idx="3849">60</cx:pt>
          <cx:pt idx="3850">31</cx:pt>
          <cx:pt idx="3851">30</cx:pt>
          <cx:pt idx="3852">30</cx:pt>
          <cx:pt idx="3853">20</cx:pt>
          <cx:pt idx="3854">36</cx:pt>
          <cx:pt idx="3855">60</cx:pt>
          <cx:pt idx="3856">31</cx:pt>
          <cx:pt idx="3857">30</cx:pt>
          <cx:pt idx="3858">30</cx:pt>
          <cx:pt idx="3859">30</cx:pt>
          <cx:pt idx="3860">30</cx:pt>
          <cx:pt idx="3861">40</cx:pt>
          <cx:pt idx="3862">30</cx:pt>
          <cx:pt idx="3863">60</cx:pt>
          <cx:pt idx="3864">30</cx:pt>
          <cx:pt idx="3865">30</cx:pt>
          <cx:pt idx="3866">17</cx:pt>
          <cx:pt idx="3867">30</cx:pt>
          <cx:pt idx="3868">60</cx:pt>
          <cx:pt idx="3869">30</cx:pt>
          <cx:pt idx="3870">59</cx:pt>
          <cx:pt idx="3871">30</cx:pt>
          <cx:pt idx="3872">40</cx:pt>
          <cx:pt idx="3873">45</cx:pt>
          <cx:pt idx="3874">30</cx:pt>
          <cx:pt idx="3875">30</cx:pt>
          <cx:pt idx="3876">30</cx:pt>
          <cx:pt idx="3877">30</cx:pt>
          <cx:pt idx="3878">30</cx:pt>
          <cx:pt idx="3879">40</cx:pt>
          <cx:pt idx="3880">15</cx:pt>
          <cx:pt idx="3881">60</cx:pt>
          <cx:pt idx="3882">30</cx:pt>
          <cx:pt idx="3883">60</cx:pt>
          <cx:pt idx="3884">30</cx:pt>
          <cx:pt idx="3885">30</cx:pt>
          <cx:pt idx="3886">30</cx:pt>
          <cx:pt idx="3887">30</cx:pt>
          <cx:pt idx="3888">30</cx:pt>
          <cx:pt idx="3889">45</cx:pt>
          <cx:pt idx="3890">40</cx:pt>
          <cx:pt idx="3891">20</cx:pt>
          <cx:pt idx="3892">29</cx:pt>
          <cx:pt idx="3893">30</cx:pt>
          <cx:pt idx="3894">35</cx:pt>
          <cx:pt idx="3895">17</cx:pt>
          <cx:pt idx="3896">30</cx:pt>
          <cx:pt idx="3897">30</cx:pt>
          <cx:pt idx="3898">68</cx:pt>
          <cx:pt idx="3899">30</cx:pt>
          <cx:pt idx="3900">16</cx:pt>
          <cx:pt idx="3901">33</cx:pt>
          <cx:pt idx="3902">60</cx:pt>
          <cx:pt idx="3903">30</cx:pt>
          <cx:pt idx="3904">30</cx:pt>
          <cx:pt idx="3905">35</cx:pt>
          <cx:pt idx="3906">7</cx:pt>
          <cx:pt idx="3907">30</cx:pt>
          <cx:pt idx="3908">40</cx:pt>
          <cx:pt idx="3909">30</cx:pt>
          <cx:pt idx="3910">30</cx:pt>
          <cx:pt idx="3911">45</cx:pt>
          <cx:pt idx="3912">48</cx:pt>
          <cx:pt idx="3913">41</cx:pt>
          <cx:pt idx="3914">30</cx:pt>
          <cx:pt idx="3915">34</cx:pt>
          <cx:pt idx="3916">16</cx:pt>
          <cx:pt idx="3917">29</cx:pt>
          <cx:pt idx="3918">30</cx:pt>
          <cx:pt idx="3919">30</cx:pt>
          <cx:pt idx="3920">16</cx:pt>
          <cx:pt idx="3921">30</cx:pt>
          <cx:pt idx="3922">40</cx:pt>
          <cx:pt idx="3923">60</cx:pt>
          <cx:pt idx="3924">15</cx:pt>
          <cx:pt idx="3925">20</cx:pt>
          <cx:pt idx="3926">30</cx:pt>
          <cx:pt idx="3927">27</cx:pt>
          <cx:pt idx="3928">60</cx:pt>
          <cx:pt idx="3929">30</cx:pt>
          <cx:pt idx="3930">35</cx:pt>
          <cx:pt idx="3931">15</cx:pt>
          <cx:pt idx="3932">31</cx:pt>
          <cx:pt idx="3933">29</cx:pt>
          <cx:pt idx="3934">40</cx:pt>
          <cx:pt idx="3935">1</cx:pt>
          <cx:pt idx="3936">35</cx:pt>
          <cx:pt idx="3937">23</cx:pt>
          <cx:pt idx="3938">30</cx:pt>
          <cx:pt idx="3939">28</cx:pt>
          <cx:pt idx="3940">30</cx:pt>
          <cx:pt idx="3941">20</cx:pt>
          <cx:pt idx="3942">60</cx:pt>
          <cx:pt idx="3943">20</cx:pt>
          <cx:pt idx="3944">30</cx:pt>
          <cx:pt idx="3945">27</cx:pt>
          <cx:pt idx="3946">30</cx:pt>
          <cx:pt idx="3947">60</cx:pt>
          <cx:pt idx="3948">40</cx:pt>
          <cx:pt idx="3949">30</cx:pt>
          <cx:pt idx="3950">60</cx:pt>
          <cx:pt idx="3951">30</cx:pt>
          <cx:pt idx="3952">33</cx:pt>
          <cx:pt idx="3953">41</cx:pt>
          <cx:pt idx="3954">60</cx:pt>
          <cx:pt idx="3955">19</cx:pt>
          <cx:pt idx="3956">10</cx:pt>
          <cx:pt idx="3957">60</cx:pt>
          <cx:pt idx="3958">45</cx:pt>
          <cx:pt idx="3959">31</cx:pt>
          <cx:pt idx="3960">22</cx:pt>
          <cx:pt idx="3961">30</cx:pt>
          <cx:pt idx="3962">42</cx:pt>
          <cx:pt idx="3963">30</cx:pt>
          <cx:pt idx="3964">7</cx:pt>
          <cx:pt idx="3965">35</cx:pt>
          <cx:pt idx="3966">30</cx:pt>
          <cx:pt idx="3967">60</cx:pt>
          <cx:pt idx="3968">45</cx:pt>
          <cx:pt idx="3969">38</cx:pt>
          <cx:pt idx="3970">30</cx:pt>
          <cx:pt idx="3971">59</cx:pt>
          <cx:pt idx="3972">30</cx:pt>
          <cx:pt idx="3973">30</cx:pt>
          <cx:pt idx="3974">23</cx:pt>
          <cx:pt idx="3975">30</cx:pt>
          <cx:pt idx="3976">30</cx:pt>
          <cx:pt idx="3977">30</cx:pt>
          <cx:pt idx="3978">63</cx:pt>
          <cx:pt idx="3979">22</cx:pt>
          <cx:pt idx="3980">40</cx:pt>
          <cx:pt idx="3981">30</cx:pt>
          <cx:pt idx="3982">31</cx:pt>
          <cx:pt idx="3983">30</cx:pt>
          <cx:pt idx="3984">54</cx:pt>
          <cx:pt idx="3985">30</cx:pt>
          <cx:pt idx="3986">60</cx:pt>
          <cx:pt idx="3987">32</cx:pt>
          <cx:pt idx="3988">30</cx:pt>
          <cx:pt idx="3989">30</cx:pt>
          <cx:pt idx="3990">32</cx:pt>
          <cx:pt idx="3991">30</cx:pt>
          <cx:pt idx="3992">60</cx:pt>
          <cx:pt idx="3993">30</cx:pt>
          <cx:pt idx="3994">30</cx:pt>
          <cx:pt idx="3995">48</cx:pt>
          <cx:pt idx="3996">32</cx:pt>
          <cx:pt idx="3997">30</cx:pt>
          <cx:pt idx="3998">31</cx:pt>
          <cx:pt idx="3999">40</cx:pt>
          <cx:pt idx="4000">60</cx:pt>
          <cx:pt idx="4001">30</cx:pt>
          <cx:pt idx="4002">29</cx:pt>
          <cx:pt idx="4003">35</cx:pt>
          <cx:pt idx="4004">55</cx:pt>
          <cx:pt idx="4005">20</cx:pt>
          <cx:pt idx="4006">30</cx:pt>
          <cx:pt idx="4007">20</cx:pt>
          <cx:pt idx="4008">34</cx:pt>
          <cx:pt idx="4009">30</cx:pt>
          <cx:pt idx="4010">60</cx:pt>
          <cx:pt idx="4011">77</cx:pt>
          <cx:pt idx="4012">60</cx:pt>
          <cx:pt idx="4013">60</cx:pt>
          <cx:pt idx="4014">30</cx:pt>
          <cx:pt idx="4015">30</cx:pt>
          <cx:pt idx="4016">60</cx:pt>
          <cx:pt idx="4017">30</cx:pt>
          <cx:pt idx="4018">32</cx:pt>
          <cx:pt idx="4019">30</cx:pt>
          <cx:pt idx="4020">30</cx:pt>
          <cx:pt idx="4021">30</cx:pt>
          <cx:pt idx="4022">30</cx:pt>
          <cx:pt idx="4023">60</cx:pt>
          <cx:pt idx="4024">33</cx:pt>
          <cx:pt idx="4025">30</cx:pt>
          <cx:pt idx="4026">30</cx:pt>
          <cx:pt idx="4027">45</cx:pt>
          <cx:pt idx="4028">28</cx:pt>
          <cx:pt idx="4029">28</cx:pt>
          <cx:pt idx="4030">15</cx:pt>
          <cx:pt idx="4031">32</cx:pt>
          <cx:pt idx="4032">30</cx:pt>
          <cx:pt idx="4033">31</cx:pt>
          <cx:pt idx="4034">30</cx:pt>
          <cx:pt idx="4035">60</cx:pt>
          <cx:pt idx="4036">44</cx:pt>
          <cx:pt idx="4037">30</cx:pt>
          <cx:pt idx="4038">30</cx:pt>
          <cx:pt idx="4039">29</cx:pt>
          <cx:pt idx="4040">45</cx:pt>
          <cx:pt idx="4041">14</cx:pt>
          <cx:pt idx="4042">30</cx:pt>
          <cx:pt idx="4043">30</cx:pt>
          <cx:pt idx="4044">60</cx:pt>
          <cx:pt idx="4045">30</cx:pt>
          <cx:pt idx="4046">30</cx:pt>
          <cx:pt idx="4047">30</cx:pt>
          <cx:pt idx="4048">32</cx:pt>
          <cx:pt idx="4049">34</cx:pt>
          <cx:pt idx="4050">78</cx:pt>
          <cx:pt idx="4051">7</cx:pt>
          <cx:pt idx="4052">31</cx:pt>
          <cx:pt idx="4053">40</cx:pt>
          <cx:pt idx="4054">30</cx:pt>
          <cx:pt idx="4055">40</cx:pt>
          <cx:pt idx="4056">30</cx:pt>
          <cx:pt idx="4057">40</cx:pt>
          <cx:pt idx="4058">60</cx:pt>
          <cx:pt idx="4059">30</cx:pt>
          <cx:pt idx="4060">31</cx:pt>
          <cx:pt idx="4061">66</cx:pt>
          <cx:pt idx="4062">28</cx:pt>
          <cx:pt idx="4063">14</cx:pt>
          <cx:pt idx="4064">29</cx:pt>
          <cx:pt idx="4065">28</cx:pt>
          <cx:pt idx="4066">30</cx:pt>
          <cx:pt idx="4067">30</cx:pt>
          <cx:pt idx="4068">30</cx:pt>
          <cx:pt idx="4069">32</cx:pt>
          <cx:pt idx="4070">30</cx:pt>
          <cx:pt idx="4071">30</cx:pt>
          <cx:pt idx="4072">32</cx:pt>
          <cx:pt idx="4073">30</cx:pt>
          <cx:pt idx="4074">30</cx:pt>
          <cx:pt idx="4075">5</cx:pt>
          <cx:pt idx="4076">30</cx:pt>
          <cx:pt idx="4077">30</cx:pt>
          <cx:pt idx="4078">24</cx:pt>
          <cx:pt idx="4079">30</cx:pt>
          <cx:pt idx="4080">40</cx:pt>
          <cx:pt idx="4081">21</cx:pt>
          <cx:pt idx="4082">60</cx:pt>
          <cx:pt idx="4083">30</cx:pt>
          <cx:pt idx="4084">15</cx:pt>
          <cx:pt idx="4085">30</cx:pt>
          <cx:pt idx="4086">30</cx:pt>
          <cx:pt idx="4087">30</cx:pt>
          <cx:pt idx="4088">30</cx:pt>
          <cx:pt idx="4089">60</cx:pt>
          <cx:pt idx="4090">30</cx:pt>
          <cx:pt idx="4091">30</cx:pt>
          <cx:pt idx="4092">10</cx:pt>
          <cx:pt idx="4093">27</cx:pt>
          <cx:pt idx="4094">88</cx:pt>
          <cx:pt idx="4095">21</cx:pt>
          <cx:pt idx="4096">29</cx:pt>
          <cx:pt idx="4097">46</cx:pt>
          <cx:pt idx="4098">30</cx:pt>
          <cx:pt idx="4099">30</cx:pt>
          <cx:pt idx="4100">30</cx:pt>
          <cx:pt idx="4101">24</cx:pt>
          <cx:pt idx="4102">30</cx:pt>
          <cx:pt idx="4103">14</cx:pt>
          <cx:pt idx="4104">58</cx:pt>
          <cx:pt idx="4105">45</cx:pt>
          <cx:pt idx="4106">30</cx:pt>
          <cx:pt idx="4107">45</cx:pt>
          <cx:pt idx="4108">30</cx:pt>
          <cx:pt idx="4109">20</cx:pt>
          <cx:pt idx="4110">41</cx:pt>
          <cx:pt idx="4111">30</cx:pt>
          <cx:pt idx="4112">18</cx:pt>
          <cx:pt idx="4113">30</cx:pt>
          <cx:pt idx="4114">30</cx:pt>
          <cx:pt idx="4115">59</cx:pt>
          <cx:pt idx="4116">43</cx:pt>
          <cx:pt idx="4117">30</cx:pt>
          <cx:pt idx="4118">25</cx:pt>
          <cx:pt idx="4119">30</cx:pt>
          <cx:pt idx="4120">45</cx:pt>
          <cx:pt idx="4121">30</cx:pt>
          <cx:pt idx="4122">30</cx:pt>
          <cx:pt idx="4123">30</cx:pt>
          <cx:pt idx="4124">33</cx:pt>
          <cx:pt idx="4125">30</cx:pt>
          <cx:pt idx="4126">30</cx:pt>
          <cx:pt idx="4127">30</cx:pt>
          <cx:pt idx="4128">30</cx:pt>
          <cx:pt idx="4129">36</cx:pt>
          <cx:pt idx="4130">25</cx:pt>
          <cx:pt idx="4131">30</cx:pt>
          <cx:pt idx="4132">60</cx:pt>
          <cx:pt idx="4133">30</cx:pt>
          <cx:pt idx="4134">30</cx:pt>
          <cx:pt idx="4135">45</cx:pt>
          <cx:pt idx="4136">60</cx:pt>
          <cx:pt idx="4137">60</cx:pt>
          <cx:pt idx="4138">60</cx:pt>
          <cx:pt idx="4139">33</cx:pt>
          <cx:pt idx="4140">30</cx:pt>
          <cx:pt idx="4141">35</cx:pt>
          <cx:pt idx="4142">30</cx:pt>
          <cx:pt idx="4143">60</cx:pt>
          <cx:pt idx="4144">30</cx:pt>
          <cx:pt idx="4145">30</cx:pt>
          <cx:pt idx="4146">25</cx:pt>
          <cx:pt idx="4147">17</cx:pt>
          <cx:pt idx="4148">30</cx:pt>
          <cx:pt idx="4149">90</cx:pt>
          <cx:pt idx="4150">25</cx:pt>
          <cx:pt idx="4151">30</cx:pt>
          <cx:pt idx="4152">30</cx:pt>
          <cx:pt idx="4153">45</cx:pt>
          <cx:pt idx="4154">30</cx:pt>
          <cx:pt idx="4155">26</cx:pt>
          <cx:pt idx="4156">38</cx:pt>
          <cx:pt idx="4157">27</cx:pt>
          <cx:pt idx="4158">50</cx:pt>
          <cx:pt idx="4159">40</cx:pt>
          <cx:pt idx="4160">28</cx:pt>
          <cx:pt idx="4161">30</cx:pt>
          <cx:pt idx="4162">30</cx:pt>
          <cx:pt idx="4163">30</cx:pt>
          <cx:pt idx="4164">22</cx:pt>
          <cx:pt idx="4165">31</cx:pt>
          <cx:pt idx="4166">40</cx:pt>
          <cx:pt idx="4167">60</cx:pt>
          <cx:pt idx="4168">30</cx:pt>
          <cx:pt idx="4169">30</cx:pt>
          <cx:pt idx="4170">33</cx:pt>
          <cx:pt idx="4171">30</cx:pt>
          <cx:pt idx="4172">30</cx:pt>
          <cx:pt idx="4173">21</cx:pt>
          <cx:pt idx="4174">26</cx:pt>
          <cx:pt idx="4175">60</cx:pt>
          <cx:pt idx="4176">30</cx:pt>
          <cx:pt idx="4177">38</cx:pt>
          <cx:pt idx="4178">51</cx:pt>
          <cx:pt idx="4179">30</cx:pt>
          <cx:pt idx="4180">45</cx:pt>
          <cx:pt idx="4181">49</cx:pt>
          <cx:pt idx="4182">30</cx:pt>
          <cx:pt idx="4183">30</cx:pt>
          <cx:pt idx="4184">35</cx:pt>
          <cx:pt idx="4185">30</cx:pt>
          <cx:pt idx="4186">30</cx:pt>
          <cx:pt idx="4187">37</cx:pt>
          <cx:pt idx="4188">30</cx:pt>
          <cx:pt idx="4189">30</cx:pt>
          <cx:pt idx="4190">41</cx:pt>
          <cx:pt idx="4191">30</cx:pt>
          <cx:pt idx="4192">60</cx:pt>
          <cx:pt idx="4193">30</cx:pt>
          <cx:pt idx="4194">30</cx:pt>
          <cx:pt idx="4195">30</cx:pt>
          <cx:pt idx="4196">30</cx:pt>
          <cx:pt idx="4197">30</cx:pt>
          <cx:pt idx="4198">19</cx:pt>
          <cx:pt idx="4199">35</cx:pt>
          <cx:pt idx="4200">60</cx:pt>
          <cx:pt idx="4201">43</cx:pt>
          <cx:pt idx="4202">30</cx:pt>
          <cx:pt idx="4203">30</cx:pt>
          <cx:pt idx="4204">29</cx:pt>
          <cx:pt idx="4205">30</cx:pt>
          <cx:pt idx="4206">30</cx:pt>
          <cx:pt idx="4207">30</cx:pt>
          <cx:pt idx="4208">30</cx:pt>
          <cx:pt idx="4209">31</cx:pt>
          <cx:pt idx="4210">21</cx:pt>
          <cx:pt idx="4211">45</cx:pt>
          <cx:pt idx="4212">25</cx:pt>
          <cx:pt idx="4213">30</cx:pt>
          <cx:pt idx="4214">42</cx:pt>
          <cx:pt idx="4215">33</cx:pt>
          <cx:pt idx="4216">30</cx:pt>
          <cx:pt idx="4217">30</cx:pt>
          <cx:pt idx="4218">30</cx:pt>
          <cx:pt idx="4219">30</cx:pt>
          <cx:pt idx="4220">29</cx:pt>
          <cx:pt idx="4221">26</cx:pt>
          <cx:pt idx="4222">38</cx:pt>
          <cx:pt idx="4223">45</cx:pt>
          <cx:pt idx="4224">37</cx:pt>
          <cx:pt idx="4225">26</cx:pt>
          <cx:pt idx="4226">30</cx:pt>
          <cx:pt idx="4227">30</cx:pt>
          <cx:pt idx="4228">24</cx:pt>
          <cx:pt idx="4229">30</cx:pt>
          <cx:pt idx="4230">33</cx:pt>
          <cx:pt idx="4231">30</cx:pt>
          <cx:pt idx="4232">30</cx:pt>
          <cx:pt idx="4233">30</cx:pt>
          <cx:pt idx="4234">45</cx:pt>
          <cx:pt idx="4235">29</cx:pt>
          <cx:pt idx="4236">30</cx:pt>
          <cx:pt idx="4237">45</cx:pt>
          <cx:pt idx="4238">40</cx:pt>
          <cx:pt idx="4239">32</cx:pt>
          <cx:pt idx="4240">28</cx:pt>
          <cx:pt idx="4241">28</cx:pt>
          <cx:pt idx="4242">31</cx:pt>
          <cx:pt idx="4243">60</cx:pt>
          <cx:pt idx="4244">50</cx:pt>
          <cx:pt idx="4245">30</cx:pt>
          <cx:pt idx="4246">30</cx:pt>
          <cx:pt idx="4247">30</cx:pt>
          <cx:pt idx="4248">30</cx:pt>
          <cx:pt idx="4249">90</cx:pt>
          <cx:pt idx="4250">45</cx:pt>
          <cx:pt idx="4251">24</cx:pt>
          <cx:pt idx="4252">45</cx:pt>
          <cx:pt idx="4253">37</cx:pt>
          <cx:pt idx="4254">30</cx:pt>
          <cx:pt idx="4255">30</cx:pt>
          <cx:pt idx="4256">29</cx:pt>
          <cx:pt idx="4257">30</cx:pt>
          <cx:pt idx="4258">10</cx:pt>
          <cx:pt idx="4259">30</cx:pt>
          <cx:pt idx="4260">30</cx:pt>
          <cx:pt idx="4261">30</cx:pt>
          <cx:pt idx="4262">30</cx:pt>
          <cx:pt idx="4263">30</cx:pt>
          <cx:pt idx="4264">49</cx:pt>
          <cx:pt idx="4265">60</cx:pt>
          <cx:pt idx="4266">35</cx:pt>
          <cx:pt idx="4267">30</cx:pt>
          <cx:pt idx="4268">50</cx:pt>
          <cx:pt idx="4269">60</cx:pt>
          <cx:pt idx="4270">35</cx:pt>
          <cx:pt idx="4271">20</cx:pt>
          <cx:pt idx="4272">30</cx:pt>
          <cx:pt idx="4273">15</cx:pt>
          <cx:pt idx="4274">21</cx:pt>
          <cx:pt idx="4275">15</cx:pt>
          <cx:pt idx="4276">45</cx:pt>
          <cx:pt idx="4277">30</cx:pt>
          <cx:pt idx="4278">30</cx:pt>
          <cx:pt idx="4279">30</cx:pt>
          <cx:pt idx="4280">60</cx:pt>
          <cx:pt idx="4281">30</cx:pt>
          <cx:pt idx="4282">30</cx:pt>
          <cx:pt idx="4283">10</cx:pt>
          <cx:pt idx="4284">60</cx:pt>
          <cx:pt idx="4285">30</cx:pt>
          <cx:pt idx="4286">30</cx:pt>
          <cx:pt idx="4287">45</cx:pt>
          <cx:pt idx="4288">30</cx:pt>
          <cx:pt idx="4289">60</cx:pt>
          <cx:pt idx="4290">30</cx:pt>
          <cx:pt idx="4291">25</cx:pt>
          <cx:pt idx="4292">30</cx:pt>
          <cx:pt idx="4293">30</cx:pt>
          <cx:pt idx="4294">27</cx:pt>
          <cx:pt idx="4295">30</cx:pt>
          <cx:pt idx="4296">42</cx:pt>
          <cx:pt idx="4297">60</cx:pt>
          <cx:pt idx="4298">30</cx:pt>
          <cx:pt idx="4299">30</cx:pt>
          <cx:pt idx="4300">30</cx:pt>
          <cx:pt idx="4301">30</cx:pt>
          <cx:pt idx="4302">30</cx:pt>
          <cx:pt idx="4303">20</cx:pt>
          <cx:pt idx="4304">30</cx:pt>
          <cx:pt idx="4305">30</cx:pt>
          <cx:pt idx="4306">30</cx:pt>
          <cx:pt idx="4307">14</cx:pt>
          <cx:pt idx="4308">31</cx:pt>
          <cx:pt idx="4309">30</cx:pt>
          <cx:pt idx="4310">30</cx:pt>
          <cx:pt idx="4311">30</cx:pt>
          <cx:pt idx="4312">40</cx:pt>
          <cx:pt idx="4313">30</cx:pt>
          <cx:pt idx="4314">44</cx:pt>
          <cx:pt idx="4315">30</cx:pt>
          <cx:pt idx="4316">40</cx:pt>
          <cx:pt idx="4317">30</cx:pt>
          <cx:pt idx="4318">30</cx:pt>
          <cx:pt idx="4319">30</cx:pt>
          <cx:pt idx="4320">30</cx:pt>
          <cx:pt idx="4321">9</cx:pt>
          <cx:pt idx="4322">30</cx:pt>
          <cx:pt idx="4323">54</cx:pt>
          <cx:pt idx="4324">55</cx:pt>
          <cx:pt idx="4325">30</cx:pt>
          <cx:pt idx="4326">33</cx:pt>
          <cx:pt idx="4327">57</cx:pt>
          <cx:pt idx="4328">30</cx:pt>
          <cx:pt idx="4329">30</cx:pt>
          <cx:pt idx="4330">30</cx:pt>
          <cx:pt idx="4331">28</cx:pt>
          <cx:pt idx="4332">60</cx:pt>
          <cx:pt idx="4333">8</cx:pt>
          <cx:pt idx="4334">28</cx:pt>
          <cx:pt idx="4335">38</cx:pt>
          <cx:pt idx="4336">31</cx:pt>
          <cx:pt idx="4337">33</cx:pt>
          <cx:pt idx="4338">30</cx:pt>
          <cx:pt idx="4339">30</cx:pt>
          <cx:pt idx="4340">30</cx:pt>
          <cx:pt idx="4341">30</cx:pt>
          <cx:pt idx="4342">39</cx:pt>
          <cx:pt idx="4343">30</cx:pt>
          <cx:pt idx="4344">30</cx:pt>
          <cx:pt idx="4345">21</cx:pt>
          <cx:pt idx="4346">27</cx:pt>
          <cx:pt idx="4347">40</cx:pt>
          <cx:pt idx="4348">30</cx:pt>
          <cx:pt idx="4349">40</cx:pt>
          <cx:pt idx="4350">30</cx:pt>
          <cx:pt idx="4351">32</cx:pt>
          <cx:pt idx="4352">31</cx:pt>
          <cx:pt idx="4353">30</cx:pt>
          <cx:pt idx="4354">30</cx:pt>
          <cx:pt idx="4355">30</cx:pt>
          <cx:pt idx="4356">30</cx:pt>
          <cx:pt idx="4357">30</cx:pt>
          <cx:pt idx="4358">30</cx:pt>
          <cx:pt idx="4359">60</cx:pt>
          <cx:pt idx="4360">30</cx:pt>
          <cx:pt idx="4361">30</cx:pt>
          <cx:pt idx="4362">30</cx:pt>
          <cx:pt idx="4363">30</cx:pt>
          <cx:pt idx="4364">59</cx:pt>
          <cx:pt idx="4365">30</cx:pt>
          <cx:pt idx="4366">30</cx:pt>
          <cx:pt idx="4367">35</cx:pt>
          <cx:pt idx="4368">30</cx:pt>
          <cx:pt idx="4369">30</cx:pt>
          <cx:pt idx="4370">36</cx:pt>
          <cx:pt idx="4371">33</cx:pt>
          <cx:pt idx="4372">30</cx:pt>
          <cx:pt idx="4373">60</cx:pt>
          <cx:pt idx="4374">26</cx:pt>
          <cx:pt idx="4375">27</cx:pt>
          <cx:pt idx="4376">60</cx:pt>
          <cx:pt idx="4377">60</cx:pt>
          <cx:pt idx="4378">25</cx:pt>
          <cx:pt idx="4379">45</cx:pt>
          <cx:pt idx="4380">40</cx:pt>
          <cx:pt idx="4381">30</cx:pt>
          <cx:pt idx="4382">37</cx:pt>
          <cx:pt idx="4383">60</cx:pt>
          <cx:pt idx="4384">30</cx:pt>
          <cx:pt idx="4385">51</cx:pt>
          <cx:pt idx="4386">30</cx:pt>
          <cx:pt idx="4387">40</cx:pt>
          <cx:pt idx="4388">30</cx:pt>
          <cx:pt idx="4389">33</cx:pt>
          <cx:pt idx="4390">30</cx:pt>
          <cx:pt idx="4391">10</cx:pt>
          <cx:pt idx="4392">30</cx:pt>
          <cx:pt idx="4393">30</cx:pt>
          <cx:pt idx="4394">60</cx:pt>
          <cx:pt idx="4395">30</cx:pt>
          <cx:pt idx="4396">30</cx:pt>
          <cx:pt idx="4397">30</cx:pt>
          <cx:pt idx="4398">30</cx:pt>
          <cx:pt idx="4399">61</cx:pt>
          <cx:pt idx="4400">15</cx:pt>
          <cx:pt idx="4401">30</cx:pt>
          <cx:pt idx="4402">30</cx:pt>
          <cx:pt idx="4403">56</cx:pt>
          <cx:pt idx="4404">30</cx:pt>
          <cx:pt idx="4405">28</cx:pt>
          <cx:pt idx="4406">28</cx:pt>
          <cx:pt idx="4407">58</cx:pt>
          <cx:pt idx="4408">7</cx:pt>
          <cx:pt idx="4409">60</cx:pt>
          <cx:pt idx="4410">30</cx:pt>
          <cx:pt idx="4411">30</cx:pt>
          <cx:pt idx="4412">30</cx:pt>
          <cx:pt idx="4413">30</cx:pt>
          <cx:pt idx="4414">30</cx:pt>
          <cx:pt idx="4415">32</cx:pt>
          <cx:pt idx="4416">30</cx:pt>
          <cx:pt idx="4417">30</cx:pt>
          <cx:pt idx="4418">7</cx:pt>
          <cx:pt idx="4419">45</cx:pt>
          <cx:pt idx="4420">30</cx:pt>
          <cx:pt idx="4421">15</cx:pt>
          <cx:pt idx="4422">30</cx:pt>
          <cx:pt idx="4423">30</cx:pt>
          <cx:pt idx="4424">56</cx:pt>
          <cx:pt idx="4425">21</cx:pt>
          <cx:pt idx="4426">38</cx:pt>
          <cx:pt idx="4427">35</cx:pt>
          <cx:pt idx="4428">30</cx:pt>
          <cx:pt idx="4429">45</cx:pt>
          <cx:pt idx="4430">30</cx:pt>
          <cx:pt idx="4431">40</cx:pt>
          <cx:pt idx="4432">30</cx:pt>
          <cx:pt idx="4433">30</cx:pt>
          <cx:pt idx="4434">58</cx:pt>
          <cx:pt idx="4435">12</cx:pt>
          <cx:pt idx="4436">45</cx:pt>
          <cx:pt idx="4437">30</cx:pt>
          <cx:pt idx="4438">30</cx:pt>
          <cx:pt idx="4439">50</cx:pt>
          <cx:pt idx="4440">30</cx:pt>
          <cx:pt idx="4441">30</cx:pt>
          <cx:pt idx="4442">31</cx:pt>
          <cx:pt idx="4443">28</cx:pt>
          <cx:pt idx="4444">30</cx:pt>
          <cx:pt idx="4445">30</cx:pt>
          <cx:pt idx="4446">30</cx:pt>
          <cx:pt idx="4447">33</cx:pt>
          <cx:pt idx="4448">35</cx:pt>
          <cx:pt idx="4449">30</cx:pt>
          <cx:pt idx="4450">60</cx:pt>
          <cx:pt idx="4451">90</cx:pt>
          <cx:pt idx="4452">46</cx:pt>
          <cx:pt idx="4453">30</cx:pt>
          <cx:pt idx="4454">30</cx:pt>
          <cx:pt idx="4455">30</cx:pt>
          <cx:pt idx="4456">26</cx:pt>
          <cx:pt idx="4457">55</cx:pt>
          <cx:pt idx="4458">7</cx:pt>
          <cx:pt idx="4459">30</cx:pt>
          <cx:pt idx="4460">30</cx:pt>
          <cx:pt idx="4461">30</cx:pt>
          <cx:pt idx="4462">39</cx:pt>
          <cx:pt idx="4463">50</cx:pt>
          <cx:pt idx="4464">30</cx:pt>
          <cx:pt idx="4465">24</cx:pt>
          <cx:pt idx="4466">25</cx:pt>
          <cx:pt idx="4467">30</cx:pt>
          <cx:pt idx="4468">40</cx:pt>
          <cx:pt idx="4469">7</cx:pt>
          <cx:pt idx="4470">30</cx:pt>
          <cx:pt idx="4471">30</cx:pt>
          <cx:pt idx="4472">40</cx:pt>
          <cx:pt idx="4473">60</cx:pt>
          <cx:pt idx="4474">30</cx:pt>
          <cx:pt idx="4475">30</cx:pt>
          <cx:pt idx="4476">30</cx:pt>
          <cx:pt idx="4477">30</cx:pt>
          <cx:pt idx="4478">47</cx:pt>
          <cx:pt idx="4479">37</cx:pt>
          <cx:pt idx="4480">30</cx:pt>
          <cx:pt idx="4481">30</cx:pt>
          <cx:pt idx="4482">16</cx:pt>
          <cx:pt idx="4483">30</cx:pt>
          <cx:pt idx="4484">30</cx:pt>
          <cx:pt idx="4485">29</cx:pt>
          <cx:pt idx="4486">30</cx:pt>
          <cx:pt idx="4487">30</cx:pt>
          <cx:pt idx="4488">30</cx:pt>
          <cx:pt idx="4489">30</cx:pt>
          <cx:pt idx="4490">30</cx:pt>
          <cx:pt idx="4491">45</cx:pt>
          <cx:pt idx="4492">30</cx:pt>
          <cx:pt idx="4493">22</cx:pt>
          <cx:pt idx="4494">60</cx:pt>
          <cx:pt idx="4495">28</cx:pt>
          <cx:pt idx="4496">30</cx:pt>
          <cx:pt idx="4497">35</cx:pt>
          <cx:pt idx="4498">30</cx:pt>
          <cx:pt idx="4499">30</cx:pt>
          <cx:pt idx="4500">90</cx:pt>
          <cx:pt idx="4501">30</cx:pt>
          <cx:pt idx="4502">60</cx:pt>
          <cx:pt idx="4503">30</cx:pt>
          <cx:pt idx="4504">30</cx:pt>
          <cx:pt idx="4505">60</cx:pt>
          <cx:pt idx="4506">14</cx:pt>
          <cx:pt idx="4507">30</cx:pt>
          <cx:pt idx="4508">30</cx:pt>
          <cx:pt idx="4509">30</cx:pt>
          <cx:pt idx="4510">35</cx:pt>
          <cx:pt idx="4511">30</cx:pt>
          <cx:pt idx="4512">60</cx:pt>
          <cx:pt idx="4513">30</cx:pt>
          <cx:pt idx="4514">30</cx:pt>
          <cx:pt idx="4515">32</cx:pt>
          <cx:pt idx="4516">30</cx:pt>
          <cx:pt idx="4517">21</cx:pt>
          <cx:pt idx="4518">13</cx:pt>
          <cx:pt idx="4519">60</cx:pt>
          <cx:pt idx="4520">31</cx:pt>
          <cx:pt idx="4521">30</cx:pt>
          <cx:pt idx="4522">18</cx:pt>
          <cx:pt idx="4523">32</cx:pt>
          <cx:pt idx="4524">33</cx:pt>
          <cx:pt idx="4525">32</cx:pt>
          <cx:pt idx="4526">30</cx:pt>
          <cx:pt idx="4527">30</cx:pt>
          <cx:pt idx="4528">12</cx:pt>
          <cx:pt idx="4529">23</cx:pt>
          <cx:pt idx="4530">20</cx:pt>
          <cx:pt idx="4531">30</cx:pt>
          <cx:pt idx="4532">30</cx:pt>
          <cx:pt idx="4533">30</cx:pt>
          <cx:pt idx="4534">30</cx:pt>
          <cx:pt idx="4535">30</cx:pt>
          <cx:pt idx="4536">30</cx:pt>
          <cx:pt idx="4537">30</cx:pt>
          <cx:pt idx="4538">30</cx:pt>
          <cx:pt idx="4539">30</cx:pt>
          <cx:pt idx="4540">60</cx:pt>
          <cx:pt idx="4541">40</cx:pt>
          <cx:pt idx="4542">30</cx:pt>
          <cx:pt idx="4543">30</cx:pt>
          <cx:pt idx="4544">50</cx:pt>
          <cx:pt idx="4545">30</cx:pt>
          <cx:pt idx="4546">30</cx:pt>
          <cx:pt idx="4547">30</cx:pt>
          <cx:pt idx="4548">53</cx:pt>
          <cx:pt idx="4549">60</cx:pt>
          <cx:pt idx="4550">16</cx:pt>
          <cx:pt idx="4551">30</cx:pt>
          <cx:pt idx="4552">60</cx:pt>
          <cx:pt idx="4553">35</cx:pt>
          <cx:pt idx="4554">54</cx:pt>
          <cx:pt idx="4555">60</cx:pt>
          <cx:pt idx="4556">45</cx:pt>
          <cx:pt idx="4557">40</cx:pt>
          <cx:pt idx="4558">30</cx:pt>
          <cx:pt idx="4559">30</cx:pt>
          <cx:pt idx="4560">30</cx:pt>
          <cx:pt idx="4561">25</cx:pt>
          <cx:pt idx="4562">30</cx:pt>
          <cx:pt idx="4563">35</cx:pt>
          <cx:pt idx="4564">30</cx:pt>
          <cx:pt idx="4565">30</cx:pt>
          <cx:pt idx="4566">30</cx:pt>
          <cx:pt idx="4567">30</cx:pt>
          <cx:pt idx="4568">47</cx:pt>
          <cx:pt idx="4569">41</cx:pt>
          <cx:pt idx="4570">39</cx:pt>
          <cx:pt idx="4571">33</cx:pt>
          <cx:pt idx="4572">30</cx:pt>
          <cx:pt idx="4573">30</cx:pt>
          <cx:pt idx="4574">45</cx:pt>
          <cx:pt idx="4575">60</cx:pt>
          <cx:pt idx="4576">35</cx:pt>
          <cx:pt idx="4577">30</cx:pt>
          <cx:pt idx="4578">41</cx:pt>
          <cx:pt idx="4579">30</cx:pt>
          <cx:pt idx="4580">30</cx:pt>
          <cx:pt idx="4581">30</cx:pt>
          <cx:pt idx="4582">61</cx:pt>
          <cx:pt idx="4583">30</cx:pt>
          <cx:pt idx="4584">30</cx:pt>
          <cx:pt idx="4585">10</cx:pt>
          <cx:pt idx="4586">30</cx:pt>
          <cx:pt idx="4587">15</cx:pt>
          <cx:pt idx="4588">11</cx:pt>
          <cx:pt idx="4589">35</cx:pt>
          <cx:pt idx="4590">30</cx:pt>
          <cx:pt idx="4591">30</cx:pt>
          <cx:pt idx="4592">33</cx:pt>
          <cx:pt idx="4593">30</cx:pt>
          <cx:pt idx="4594">30</cx:pt>
          <cx:pt idx="4595">30</cx:pt>
          <cx:pt idx="4596">7</cx:pt>
          <cx:pt idx="4597">15</cx:pt>
          <cx:pt idx="4598">30</cx:pt>
          <cx:pt idx="4599">30</cx:pt>
          <cx:pt idx="4600">56</cx:pt>
          <cx:pt idx="4601">41</cx:pt>
          <cx:pt idx="4602">30</cx:pt>
          <cx:pt idx="4603">27</cx:pt>
          <cx:pt idx="4604">30</cx:pt>
          <cx:pt idx="4605">30</cx:pt>
          <cx:pt idx="4606">30</cx:pt>
          <cx:pt idx="4607">59</cx:pt>
          <cx:pt idx="4608">45</cx:pt>
          <cx:pt idx="4609">60</cx:pt>
          <cx:pt idx="4610">30</cx:pt>
          <cx:pt idx="4611">29</cx:pt>
          <cx:pt idx="4612">30</cx:pt>
          <cx:pt idx="4613">10</cx:pt>
          <cx:pt idx="4614">30</cx:pt>
          <cx:pt idx="4615">30</cx:pt>
          <cx:pt idx="4616">35</cx:pt>
          <cx:pt idx="4617">30</cx:pt>
          <cx:pt idx="4618">90</cx:pt>
          <cx:pt idx="4619">30</cx:pt>
          <cx:pt idx="4620">38</cx:pt>
          <cx:pt idx="4621">30</cx:pt>
          <cx:pt idx="4622">23</cx:pt>
          <cx:pt idx="4623">31</cx:pt>
          <cx:pt idx="4624">31</cx:pt>
          <cx:pt idx="4625">30</cx:pt>
          <cx:pt idx="4626">31</cx:pt>
          <cx:pt idx="4627">59</cx:pt>
          <cx:pt idx="4628">35</cx:pt>
          <cx:pt idx="4629">21</cx:pt>
          <cx:pt idx="4630">36</cx:pt>
          <cx:pt idx="4631">45</cx:pt>
          <cx:pt idx="4632">30</cx:pt>
          <cx:pt idx="4633">30</cx:pt>
          <cx:pt idx="4634">15</cx:pt>
          <cx:pt idx="4635">60</cx:pt>
          <cx:pt idx="4636">91</cx:pt>
          <cx:pt idx="4637">30</cx:pt>
          <cx:pt idx="4638">45</cx:pt>
          <cx:pt idx="4639">30</cx:pt>
          <cx:pt idx="4640">30</cx:pt>
          <cx:pt idx="4641">30</cx:pt>
          <cx:pt idx="4642">29</cx:pt>
          <cx:pt idx="4643">43</cx:pt>
          <cx:pt idx="4644">30</cx:pt>
          <cx:pt idx="4645">40</cx:pt>
          <cx:pt idx="4646">30</cx:pt>
          <cx:pt idx="4647">30</cx:pt>
          <cx:pt idx="4648">42</cx:pt>
          <cx:pt idx="4649">34</cx:pt>
          <cx:pt idx="4650">50</cx:pt>
          <cx:pt idx="4651">30</cx:pt>
          <cx:pt idx="4652">35</cx:pt>
          <cx:pt idx="4653">31</cx:pt>
          <cx:pt idx="4654">21</cx:pt>
          <cx:pt idx="4655">57</cx:pt>
          <cx:pt idx="4656">33</cx:pt>
          <cx:pt idx="4657">30</cx:pt>
          <cx:pt idx="4658">20</cx:pt>
          <cx:pt idx="4659">30</cx:pt>
          <cx:pt idx="4660">45</cx:pt>
          <cx:pt idx="4661">30</cx:pt>
          <cx:pt idx="4662">30</cx:pt>
          <cx:pt idx="4663">10</cx:pt>
          <cx:pt idx="4664">60</cx:pt>
          <cx:pt idx="4665">31</cx:pt>
          <cx:pt idx="4666">30</cx:pt>
          <cx:pt idx="4667">30</cx:pt>
          <cx:pt idx="4668">35</cx:pt>
          <cx:pt idx="4669">30</cx:pt>
          <cx:pt idx="4670">60</cx:pt>
          <cx:pt idx="4671">19</cx:pt>
          <cx:pt idx="4672">30</cx:pt>
          <cx:pt idx="4673">30</cx:pt>
          <cx:pt idx="4674">40</cx:pt>
          <cx:pt idx="4675">30</cx:pt>
          <cx:pt idx="4676">36</cx:pt>
          <cx:pt idx="4677">30</cx:pt>
          <cx:pt idx="4678">22</cx:pt>
          <cx:pt idx="4679">31</cx:pt>
          <cx:pt idx="4680">30</cx:pt>
          <cx:pt idx="4681">30</cx:pt>
          <cx:pt idx="4682">30</cx:pt>
          <cx:pt idx="4683">15</cx:pt>
          <cx:pt idx="4684">58</cx:pt>
          <cx:pt idx="4685">50</cx:pt>
          <cx:pt idx="4686">40</cx:pt>
          <cx:pt idx="4687">30</cx:pt>
          <cx:pt idx="4688">33</cx:pt>
          <cx:pt idx="4689">30</cx:pt>
          <cx:pt idx="4690">30</cx:pt>
          <cx:pt idx="4691">40</cx:pt>
          <cx:pt idx="4692">30</cx:pt>
          <cx:pt idx="4693">30</cx:pt>
          <cx:pt idx="4694">35</cx:pt>
          <cx:pt idx="4695">30</cx:pt>
          <cx:pt idx="4696">33</cx:pt>
          <cx:pt idx="4697">20</cx:pt>
          <cx:pt idx="4698">45</cx:pt>
          <cx:pt idx="4699">30</cx:pt>
          <cx:pt idx="4700">30</cx:pt>
          <cx:pt idx="4701">25</cx:pt>
          <cx:pt idx="4702">30</cx:pt>
          <cx:pt idx="4703">59</cx:pt>
          <cx:pt idx="4704">30</cx:pt>
          <cx:pt idx="4705">30</cx:pt>
          <cx:pt idx="4706">45</cx:pt>
          <cx:pt idx="4707">30</cx:pt>
          <cx:pt idx="4708">31</cx:pt>
          <cx:pt idx="4709">30</cx:pt>
          <cx:pt idx="4710">23</cx:pt>
          <cx:pt idx="4711">25</cx:pt>
          <cx:pt idx="4712">60</cx:pt>
          <cx:pt idx="4713">24</cx:pt>
          <cx:pt idx="4714">30</cx:pt>
          <cx:pt idx="4715">30</cx:pt>
          <cx:pt idx="4716">30</cx:pt>
          <cx:pt idx="4717">25</cx:pt>
          <cx:pt idx="4718">30</cx:pt>
          <cx:pt idx="4719">35</cx:pt>
          <cx:pt idx="4720">30</cx:pt>
          <cx:pt idx="4721">30</cx:pt>
          <cx:pt idx="4722">30</cx:pt>
          <cx:pt idx="4723">33</cx:pt>
          <cx:pt idx="4724">15</cx:pt>
          <cx:pt idx="4725">21</cx:pt>
          <cx:pt idx="4726">30</cx:pt>
          <cx:pt idx="4727">7</cx:pt>
          <cx:pt idx="4728">30</cx:pt>
          <cx:pt idx="4729">36</cx:pt>
          <cx:pt idx="4730">28</cx:pt>
          <cx:pt idx="4731">30</cx:pt>
          <cx:pt idx="4732">15</cx:pt>
          <cx:pt idx="4733">30</cx:pt>
          <cx:pt idx="4734">27</cx:pt>
          <cx:pt idx="4735">24</cx:pt>
          <cx:pt idx="4736">60</cx:pt>
          <cx:pt idx="4737">30</cx:pt>
          <cx:pt idx="4738">28</cx:pt>
          <cx:pt idx="4739">54</cx:pt>
          <cx:pt idx="4740">32</cx:pt>
          <cx:pt idx="4741">21</cx:pt>
          <cx:pt idx="4742">31</cx:pt>
          <cx:pt idx="4743">21</cx:pt>
          <cx:pt idx="4744">14</cx:pt>
          <cx:pt idx="4745">24</cx:pt>
          <cx:pt idx="4746">30</cx:pt>
          <cx:pt idx="4747">31</cx:pt>
          <cx:pt idx="4748">60</cx:pt>
          <cx:pt idx="4749">30</cx:pt>
          <cx:pt idx="4750">31</cx:pt>
          <cx:pt idx="4751">31</cx:pt>
          <cx:pt idx="4752">30</cx:pt>
          <cx:pt idx="4753">20</cx:pt>
          <cx:pt idx="4754">30</cx:pt>
          <cx:pt idx="4755">30</cx:pt>
          <cx:pt idx="4756">32</cx:pt>
          <cx:pt idx="4757">30</cx:pt>
          <cx:pt idx="4758">30</cx:pt>
          <cx:pt idx="4759">30</cx:pt>
          <cx:pt idx="4760">30</cx:pt>
          <cx:pt idx="4761">17</cx:pt>
          <cx:pt idx="4762">30</cx:pt>
          <cx:pt idx="4763">25</cx:pt>
          <cx:pt idx="4764">60</cx:pt>
          <cx:pt idx="4765">45</cx:pt>
          <cx:pt idx="4766">30</cx:pt>
          <cx:pt idx="4767">20</cx:pt>
          <cx:pt idx="4768">30</cx:pt>
          <cx:pt idx="4769">30</cx:pt>
          <cx:pt idx="4770">30</cx:pt>
          <cx:pt idx="4771">33</cx:pt>
          <cx:pt idx="4772">30</cx:pt>
          <cx:pt idx="4773">15</cx:pt>
          <cx:pt idx="4774">45</cx:pt>
          <cx:pt idx="4775">45</cx:pt>
          <cx:pt idx="4776">60</cx:pt>
          <cx:pt idx="4777">57</cx:pt>
          <cx:pt idx="4778">17</cx:pt>
          <cx:pt idx="4779">40</cx:pt>
          <cx:pt idx="4780">15</cx:pt>
          <cx:pt idx="4781">30</cx:pt>
          <cx:pt idx="4782">28</cx:pt>
          <cx:pt idx="4783">26</cx:pt>
          <cx:pt idx="4784">24</cx:pt>
          <cx:pt idx="4785">59</cx:pt>
          <cx:pt idx="4786">30</cx:pt>
          <cx:pt idx="4787">33</cx:pt>
          <cx:pt idx="4788">30</cx:pt>
          <cx:pt idx="4789">30</cx:pt>
          <cx:pt idx="4790">31</cx:pt>
          <cx:pt idx="4791">30</cx:pt>
          <cx:pt idx="4792">30</cx:pt>
          <cx:pt idx="4793">50</cx:pt>
          <cx:pt idx="4794">60</cx:pt>
          <cx:pt idx="4795">30</cx:pt>
          <cx:pt idx="4796">47</cx:pt>
          <cx:pt idx="4797">29</cx:pt>
          <cx:pt idx="4798">40</cx:pt>
          <cx:pt idx="4799">30</cx:pt>
          <cx:pt idx="4800">30</cx:pt>
          <cx:pt idx="4801">30</cx:pt>
          <cx:pt idx="4802">30</cx:pt>
          <cx:pt idx="4803">30</cx:pt>
          <cx:pt idx="4804">45</cx:pt>
          <cx:pt idx="4805">30</cx:pt>
          <cx:pt idx="4806">60</cx:pt>
          <cx:pt idx="4807">24</cx:pt>
          <cx:pt idx="4808">30</cx:pt>
          <cx:pt idx="4809">30</cx:pt>
          <cx:pt idx="4810">30</cx:pt>
          <cx:pt idx="4811">26</cx:pt>
          <cx:pt idx="4812">30</cx:pt>
          <cx:pt idx="4813">30</cx:pt>
          <cx:pt idx="4814">3</cx:pt>
          <cx:pt idx="4815">30</cx:pt>
          <cx:pt idx="4816">8</cx:pt>
          <cx:pt idx="4817">34</cx:pt>
          <cx:pt idx="4818">30</cx:pt>
          <cx:pt idx="4819">19</cx:pt>
          <cx:pt idx="4820">30</cx:pt>
          <cx:pt idx="4821">30</cx:pt>
          <cx:pt idx="4822">60</cx:pt>
          <cx:pt idx="4823">29</cx:pt>
          <cx:pt idx="4824">60</cx:pt>
          <cx:pt idx="4825">30</cx:pt>
          <cx:pt idx="4826">55</cx:pt>
          <cx:pt idx="4827">30</cx:pt>
          <cx:pt idx="4828">15</cx:pt>
          <cx:pt idx="4829">15</cx:pt>
          <cx:pt idx="4830">30</cx:pt>
          <cx:pt idx="4831">30</cx:pt>
          <cx:pt idx="4832">30</cx:pt>
          <cx:pt idx="4833">60</cx:pt>
          <cx:pt idx="4834">16</cx:pt>
          <cx:pt idx="4835">30</cx:pt>
          <cx:pt idx="4836">30</cx:pt>
          <cx:pt idx="4837">60</cx:pt>
          <cx:pt idx="4838">31</cx:pt>
          <cx:pt idx="4839">27</cx:pt>
          <cx:pt idx="4840">30</cx:pt>
          <cx:pt idx="4841">21</cx:pt>
          <cx:pt idx="4842">30</cx:pt>
          <cx:pt idx="4843">60</cx:pt>
          <cx:pt idx="4844">30</cx:pt>
          <cx:pt idx="4845">31</cx:pt>
          <cx:pt idx="4846">30</cx:pt>
          <cx:pt idx="4847">24</cx:pt>
          <cx:pt idx="4848">30</cx:pt>
          <cx:pt idx="4849">30</cx:pt>
          <cx:pt idx="4850">30</cx:pt>
          <cx:pt idx="4851">50</cx:pt>
          <cx:pt idx="4852">29</cx:pt>
          <cx:pt idx="4853">30</cx:pt>
          <cx:pt idx="4854">34</cx:pt>
          <cx:pt idx="4855">45</cx:pt>
          <cx:pt idx="4856">40</cx:pt>
          <cx:pt idx="4857">60</cx:pt>
          <cx:pt idx="4858">30</cx:pt>
          <cx:pt idx="4859">30</cx:pt>
          <cx:pt idx="4860">59</cx:pt>
          <cx:pt idx="4861">20</cx:pt>
          <cx:pt idx="4862">30</cx:pt>
          <cx:pt idx="4863">30</cx:pt>
          <cx:pt idx="4864">30</cx:pt>
          <cx:pt idx="4865">33</cx:pt>
          <cx:pt idx="4866">60</cx:pt>
          <cx:pt idx="4867">30</cx:pt>
          <cx:pt idx="4868">30</cx:pt>
          <cx:pt idx="4869">40</cx:pt>
          <cx:pt idx="4870">30</cx:pt>
          <cx:pt idx="4871">26</cx:pt>
          <cx:pt idx="4872">40</cx:pt>
          <cx:pt idx="4873">30</cx:pt>
          <cx:pt idx="4874">30</cx:pt>
          <cx:pt idx="4875">32</cx:pt>
          <cx:pt idx="4876">30</cx:pt>
          <cx:pt idx="4877">31</cx:pt>
          <cx:pt idx="4878">34</cx:pt>
          <cx:pt idx="4879">30</cx:pt>
          <cx:pt idx="4880">31</cx:pt>
          <cx:pt idx="4881">30</cx:pt>
          <cx:pt idx="4882">7</cx:pt>
          <cx:pt idx="4883">30</cx:pt>
          <cx:pt idx="4884">30</cx:pt>
          <cx:pt idx="4885">30</cx:pt>
          <cx:pt idx="4886">50</cx:pt>
          <cx:pt idx="4887">26</cx:pt>
          <cx:pt idx="4888">45</cx:pt>
          <cx:pt idx="4889">31</cx:pt>
          <cx:pt idx="4890">32</cx:pt>
          <cx:pt idx="4891">31</cx:pt>
          <cx:pt idx="4892">23</cx:pt>
          <cx:pt idx="4893">30</cx:pt>
          <cx:pt idx="4894">30</cx:pt>
          <cx:pt idx="4895">14</cx:pt>
          <cx:pt idx="4896">30</cx:pt>
          <cx:pt idx="4897">30</cx:pt>
          <cx:pt idx="4898">21</cx:pt>
          <cx:pt idx="4899">20</cx:pt>
          <cx:pt idx="4900">60</cx:pt>
          <cx:pt idx="4901">30</cx:pt>
          <cx:pt idx="4902">30</cx:pt>
          <cx:pt idx="4903">30</cx:pt>
          <cx:pt idx="4904">30</cx:pt>
          <cx:pt idx="4905">30</cx:pt>
          <cx:pt idx="4906">60</cx:pt>
          <cx:pt idx="4907">59</cx:pt>
          <cx:pt idx="4908">30</cx:pt>
          <cx:pt idx="4909">30</cx:pt>
          <cx:pt idx="4910">33</cx:pt>
          <cx:pt idx="4911">30</cx:pt>
          <cx:pt idx="4912">30</cx:pt>
          <cx:pt idx="4913">30</cx:pt>
          <cx:pt idx="4914">30</cx:pt>
          <cx:pt idx="4915">90</cx:pt>
          <cx:pt idx="4916">28</cx:pt>
          <cx:pt idx="4917">37</cx:pt>
          <cx:pt idx="4918">21</cx:pt>
          <cx:pt idx="4919">60</cx:pt>
          <cx:pt idx="4920">45</cx:pt>
          <cx:pt idx="4921">30</cx:pt>
          <cx:pt idx="4922">30</cx:pt>
          <cx:pt idx="4923">29</cx:pt>
          <cx:pt idx="4924">30</cx:pt>
          <cx:pt idx="4925">35</cx:pt>
          <cx:pt idx="4926">13</cx:pt>
          <cx:pt idx="4927">3</cx:pt>
          <cx:pt idx="4928">15</cx:pt>
          <cx:pt idx="4929">45</cx:pt>
          <cx:pt idx="4930">30</cx:pt>
          <cx:pt idx="4931">30</cx:pt>
          <cx:pt idx="4932">45</cx:pt>
          <cx:pt idx="4933">30</cx:pt>
          <cx:pt idx="4934">7</cx:pt>
          <cx:pt idx="4935">19</cx:pt>
          <cx:pt idx="4936">30</cx:pt>
          <cx:pt idx="4937">60</cx:pt>
          <cx:pt idx="4938">30</cx:pt>
          <cx:pt idx="4939">51</cx:pt>
          <cx:pt idx="4940">45</cx:pt>
          <cx:pt idx="4941">30</cx:pt>
          <cx:pt idx="4942">36</cx:pt>
          <cx:pt idx="4943">30</cx:pt>
          <cx:pt idx="4944">30</cx:pt>
          <cx:pt idx="4945">30</cx:pt>
          <cx:pt idx="4946">25</cx:pt>
          <cx:pt idx="4947">30</cx:pt>
          <cx:pt idx="4948">60</cx:pt>
          <cx:pt idx="4949">34</cx:pt>
          <cx:pt idx="4950">30</cx:pt>
          <cx:pt idx="4951">16</cx:pt>
          <cx:pt idx="4952">30</cx:pt>
          <cx:pt idx="4953">29</cx:pt>
          <cx:pt idx="4954">7</cx:pt>
          <cx:pt idx="4955">30</cx:pt>
          <cx:pt idx="4956">20</cx:pt>
          <cx:pt idx="4957">21</cx:pt>
          <cx:pt idx="4958">32</cx:pt>
          <cx:pt idx="4959">30</cx:pt>
          <cx:pt idx="4960">60</cx:pt>
          <cx:pt idx="4961">45</cx:pt>
          <cx:pt idx="4962">60</cx:pt>
          <cx:pt idx="4963">30</cx:pt>
          <cx:pt idx="4964">30</cx:pt>
          <cx:pt idx="4965">60</cx:pt>
          <cx:pt idx="4966">60</cx:pt>
          <cx:pt idx="4967">30</cx:pt>
          <cx:pt idx="4968">36</cx:pt>
          <cx:pt idx="4969">30</cx:pt>
          <cx:pt idx="4970">24</cx:pt>
          <cx:pt idx="4971">30</cx:pt>
          <cx:pt idx="4972">11</cx:pt>
          <cx:pt idx="4973">25</cx:pt>
          <cx:pt idx="4974">33</cx:pt>
          <cx:pt idx="4975">24</cx:pt>
          <cx:pt idx="4976">30</cx:pt>
          <cx:pt idx="4977">45</cx:pt>
          <cx:pt idx="4978">30</cx:pt>
          <cx:pt idx="4979">35</cx:pt>
          <cx:pt idx="4980">45</cx:pt>
          <cx:pt idx="4981">30</cx:pt>
          <cx:pt idx="4982">30</cx:pt>
          <cx:pt idx="4983">30</cx:pt>
          <cx:pt idx="4984">21</cx:pt>
          <cx:pt idx="4985">30</cx:pt>
          <cx:pt idx="4986">30</cx:pt>
          <cx:pt idx="4987">35</cx:pt>
          <cx:pt idx="4988">32</cx:pt>
          <cx:pt idx="4989">20</cx:pt>
          <cx:pt idx="4990">14</cx:pt>
          <cx:pt idx="4991">30</cx:pt>
          <cx:pt idx="4992">42</cx:pt>
          <cx:pt idx="4993">12</cx:pt>
          <cx:pt idx="4994">37</cx:pt>
          <cx:pt idx="4995">45</cx:pt>
          <cx:pt idx="4996">40</cx:pt>
          <cx:pt idx="4997">30</cx:pt>
          <cx:pt idx="4998">30</cx:pt>
          <cx:pt idx="4999">14</cx:pt>
          <cx:pt idx="5000">57</cx:pt>
          <cx:pt idx="5001">30</cx:pt>
          <cx:pt idx="5002">31</cx:pt>
          <cx:pt idx="5003">60</cx:pt>
          <cx:pt idx="5004">30</cx:pt>
          <cx:pt idx="5005">30</cx:pt>
          <cx:pt idx="5006">12</cx:pt>
          <cx:pt idx="5007">24</cx:pt>
          <cx:pt idx="5008">16</cx:pt>
          <cx:pt idx="5009">34</cx:pt>
          <cx:pt idx="5010">45</cx:pt>
          <cx:pt idx="5011">25</cx:pt>
          <cx:pt idx="5012">30</cx:pt>
          <cx:pt idx="5013">5</cx:pt>
          <cx:pt idx="5014">30</cx:pt>
          <cx:pt idx="5015">30</cx:pt>
          <cx:pt idx="5016">30</cx:pt>
          <cx:pt idx="5017">28</cx:pt>
          <cx:pt idx="5018">30</cx:pt>
          <cx:pt idx="5019">35</cx:pt>
          <cx:pt idx="5020">60</cx:pt>
          <cx:pt idx="5021">10</cx:pt>
          <cx:pt idx="5022">45</cx:pt>
          <cx:pt idx="5023">60</cx:pt>
          <cx:pt idx="5024">50</cx:pt>
          <cx:pt idx="5025">30</cx:pt>
          <cx:pt idx="5026">38</cx:pt>
          <cx:pt idx="5027">14</cx:pt>
          <cx:pt idx="5028">15</cx:pt>
          <cx:pt idx="5029">30</cx:pt>
          <cx:pt idx="5030">30</cx:pt>
          <cx:pt idx="5031">30</cx:pt>
          <cx:pt idx="5032">30</cx:pt>
          <cx:pt idx="5033">21</cx:pt>
          <cx:pt idx="5034">30</cx:pt>
          <cx:pt idx="5035">30</cx:pt>
          <cx:pt idx="5036">60</cx:pt>
          <cx:pt idx="5037">30</cx:pt>
          <cx:pt idx="5038">37</cx:pt>
          <cx:pt idx="5039">30</cx:pt>
          <cx:pt idx="5040">90</cx:pt>
          <cx:pt idx="5041">30</cx:pt>
          <cx:pt idx="5042">32</cx:pt>
          <cx:pt idx="5043">30</cx:pt>
          <cx:pt idx="5044">37</cx:pt>
          <cx:pt idx="5045">14</cx:pt>
          <cx:pt idx="5046">30</cx:pt>
          <cx:pt idx="5047">30</cx:pt>
          <cx:pt idx="5048">30</cx:pt>
          <cx:pt idx="5049">30</cx:pt>
          <cx:pt idx="5050">20</cx:pt>
          <cx:pt idx="5051">30</cx:pt>
          <cx:pt idx="5052">31</cx:pt>
          <cx:pt idx="5053">10</cx:pt>
          <cx:pt idx="5054">25</cx:pt>
          <cx:pt idx="5055">30</cx:pt>
          <cx:pt idx="5056">21</cx:pt>
          <cx:pt idx="5057">25</cx:pt>
          <cx:pt idx="5058">14</cx:pt>
          <cx:pt idx="5059">40</cx:pt>
          <cx:pt idx="5060">44</cx:pt>
          <cx:pt idx="5061">30</cx:pt>
          <cx:pt idx="5062">24</cx:pt>
          <cx:pt idx="5063">42</cx:pt>
          <cx:pt idx="5064">30</cx:pt>
          <cx:pt idx="5065">30</cx:pt>
          <cx:pt idx="5066">16</cx:pt>
          <cx:pt idx="5067">30</cx:pt>
          <cx:pt idx="5068">30</cx:pt>
          <cx:pt idx="5069">30</cx:pt>
          <cx:pt idx="5070">59</cx:pt>
          <cx:pt idx="5071">33</cx:pt>
          <cx:pt idx="5072">57</cx:pt>
          <cx:pt idx="5073">30</cx:pt>
          <cx:pt idx="5074">30</cx:pt>
          <cx:pt idx="5075">29</cx:pt>
          <cx:pt idx="5076">50</cx:pt>
          <cx:pt idx="5077">45</cx:pt>
          <cx:pt idx="5078">37</cx:pt>
          <cx:pt idx="5079">28</cx:pt>
          <cx:pt idx="5080">60</cx:pt>
          <cx:pt idx="5081">14</cx:pt>
          <cx:pt idx="5082">60</cx:pt>
          <cx:pt idx="5083">15</cx:pt>
          <cx:pt idx="5084">60</cx:pt>
          <cx:pt idx="5085">30</cx:pt>
          <cx:pt idx="5086">33</cx:pt>
          <cx:pt idx="5087">45</cx:pt>
          <cx:pt idx="5088">30</cx:pt>
          <cx:pt idx="5089">30</cx:pt>
          <cx:pt idx="5090">30</cx:pt>
          <cx:pt idx="5091">45</cx:pt>
          <cx:pt idx="5092">25</cx:pt>
          <cx:pt idx="5093">44</cx:pt>
          <cx:pt idx="5094">29</cx:pt>
          <cx:pt idx="5095">43</cx:pt>
          <cx:pt idx="5096">35</cx:pt>
          <cx:pt idx="5097">30</cx:pt>
          <cx:pt idx="5098">60</cx:pt>
          <cx:pt idx="5099">30</cx:pt>
          <cx:pt idx="5100">38</cx:pt>
          <cx:pt idx="5101">29</cx:pt>
          <cx:pt idx="5102">30</cx:pt>
          <cx:pt idx="5103">30</cx:pt>
          <cx:pt idx="5104">30</cx:pt>
          <cx:pt idx="5105">30</cx:pt>
          <cx:pt idx="5106">30</cx:pt>
          <cx:pt idx="5107">25</cx:pt>
          <cx:pt idx="5108">35</cx:pt>
          <cx:pt idx="5109">32</cx:pt>
          <cx:pt idx="5110">29</cx:pt>
          <cx:pt idx="5111">14</cx:pt>
          <cx:pt idx="5112">36</cx:pt>
          <cx:pt idx="5113">30</cx:pt>
          <cx:pt idx="5114">30</cx:pt>
          <cx:pt idx="5115">30</cx:pt>
          <cx:pt idx="5116">41</cx:pt>
          <cx:pt idx="5117">30</cx:pt>
          <cx:pt idx="5118">30</cx:pt>
          <cx:pt idx="5119">30</cx:pt>
          <cx:pt idx="5120">31</cx:pt>
          <cx:pt idx="5121">20</cx:pt>
          <cx:pt idx="5122">30</cx:pt>
          <cx:pt idx="5123">30</cx:pt>
          <cx:pt idx="5124">22</cx:pt>
          <cx:pt idx="5125">30</cx:pt>
          <cx:pt idx="5126">30</cx:pt>
          <cx:pt idx="5127">30</cx:pt>
          <cx:pt idx="5128">30</cx:pt>
          <cx:pt idx="5129">24</cx:pt>
          <cx:pt idx="5130">30</cx:pt>
          <cx:pt idx="5131">30</cx:pt>
          <cx:pt idx="5132">42</cx:pt>
          <cx:pt idx="5133">8</cx:pt>
          <cx:pt idx="5134">32</cx:pt>
          <cx:pt idx="5135">20</cx:pt>
          <cx:pt idx="5136">30</cx:pt>
          <cx:pt idx="5137">30</cx:pt>
          <cx:pt idx="5138">25</cx:pt>
          <cx:pt idx="5139">30</cx:pt>
          <cx:pt idx="5140">41</cx:pt>
          <cx:pt idx="5141">30</cx:pt>
          <cx:pt idx="5142">30</cx:pt>
          <cx:pt idx="5143">21</cx:pt>
          <cx:pt idx="5144">30</cx:pt>
          <cx:pt idx="5145">38</cx:pt>
          <cx:pt idx="5146">45</cx:pt>
          <cx:pt idx="5147">30</cx:pt>
          <cx:pt idx="5148">29</cx:pt>
          <cx:pt idx="5149">30</cx:pt>
          <cx:pt idx="5150">33</cx:pt>
          <cx:pt idx="5151">25</cx:pt>
          <cx:pt idx="5152">30</cx:pt>
          <cx:pt idx="5153">30</cx:pt>
          <cx:pt idx="5154">60</cx:pt>
          <cx:pt idx="5155">28</cx:pt>
          <cx:pt idx="5156">30</cx:pt>
          <cx:pt idx="5157">45</cx:pt>
          <cx:pt idx="5158">45</cx:pt>
          <cx:pt idx="5159">60</cx:pt>
          <cx:pt idx="5160">30</cx:pt>
          <cx:pt idx="5161">19</cx:pt>
          <cx:pt idx="5162">32</cx:pt>
          <cx:pt idx="5163">28</cx:pt>
          <cx:pt idx="5164">21</cx:pt>
          <cx:pt idx="5165">29</cx:pt>
          <cx:pt idx="5166">30</cx:pt>
          <cx:pt idx="5167">30</cx:pt>
          <cx:pt idx="5168">30</cx:pt>
          <cx:pt idx="5169">30</cx:pt>
          <cx:pt idx="5170">31</cx:pt>
          <cx:pt idx="5171">35</cx:pt>
          <cx:pt idx="5172">30</cx:pt>
          <cx:pt idx="5173">30</cx:pt>
          <cx:pt idx="5174">30</cx:pt>
          <cx:pt idx="5175">46</cx:pt>
          <cx:pt idx="5176">61</cx:pt>
          <cx:pt idx="5177">30</cx:pt>
          <cx:pt idx="5178">60</cx:pt>
          <cx:pt idx="5179">30</cx:pt>
          <cx:pt idx="5180">31</cx:pt>
          <cx:pt idx="5181">30</cx:pt>
          <cx:pt idx="5182">37</cx:pt>
          <cx:pt idx="5183">30</cx:pt>
          <cx:pt idx="5184">30</cx:pt>
          <cx:pt idx="5185">31</cx:pt>
          <cx:pt idx="5186">39</cx:pt>
          <cx:pt idx="5187">45</cx:pt>
          <cx:pt idx="5188">31</cx:pt>
          <cx:pt idx="5189">30</cx:pt>
          <cx:pt idx="5190">60</cx:pt>
          <cx:pt idx="5191">33</cx:pt>
          <cx:pt idx="5192">30</cx:pt>
          <cx:pt idx="5193">28</cx:pt>
          <cx:pt idx="5194">30</cx:pt>
          <cx:pt idx="5195">14</cx:pt>
          <cx:pt idx="5196">31</cx:pt>
          <cx:pt idx="5197">4</cx:pt>
          <cx:pt idx="5198">30</cx:pt>
          <cx:pt idx="5199">25</cx:pt>
          <cx:pt idx="5200">10</cx:pt>
          <cx:pt idx="5201">60</cx:pt>
          <cx:pt idx="5202">30</cx:pt>
          <cx:pt idx="5203">30</cx:pt>
          <cx:pt idx="5204">12</cx:pt>
          <cx:pt idx="5205">30</cx:pt>
          <cx:pt idx="5206">30</cx:pt>
          <cx:pt idx="5207">30</cx:pt>
          <cx:pt idx="5208">19</cx:pt>
          <cx:pt idx="5209">57</cx:pt>
          <cx:pt idx="5210">35</cx:pt>
          <cx:pt idx="5211">30</cx:pt>
          <cx:pt idx="5212">60</cx:pt>
          <cx:pt idx="5213">30</cx:pt>
          <cx:pt idx="5214">30</cx:pt>
          <cx:pt idx="5215">30</cx:pt>
          <cx:pt idx="5216">30</cx:pt>
          <cx:pt idx="5217">30</cx:pt>
          <cx:pt idx="5218">30</cx:pt>
          <cx:pt idx="5219">39</cx:pt>
          <cx:pt idx="5220">30</cx:pt>
          <cx:pt idx="5221">30</cx:pt>
          <cx:pt idx="5222">33</cx:pt>
          <cx:pt idx="5223">30</cx:pt>
          <cx:pt idx="5224">30</cx:pt>
          <cx:pt idx="5225">30</cx:pt>
          <cx:pt idx="5226">30</cx:pt>
          <cx:pt idx="5227">49</cx:pt>
          <cx:pt idx="5228">30</cx:pt>
          <cx:pt idx="5229">30</cx:pt>
          <cx:pt idx="5230">30</cx:pt>
          <cx:pt idx="5231">30</cx:pt>
          <cx:pt idx="5232">32</cx:pt>
          <cx:pt idx="5233">30</cx:pt>
          <cx:pt idx="5234">30</cx:pt>
          <cx:pt idx="5235">30</cx:pt>
          <cx:pt idx="5236">30</cx:pt>
          <cx:pt idx="5237">15</cx:pt>
          <cx:pt idx="5238">60</cx:pt>
          <cx:pt idx="5239">41</cx:pt>
          <cx:pt idx="5240">36</cx:pt>
          <cx:pt idx="5241">27</cx:pt>
          <cx:pt idx="5242">30</cx:pt>
          <cx:pt idx="5243">48</cx:pt>
          <cx:pt idx="5244">30</cx:pt>
          <cx:pt idx="5245">30</cx:pt>
          <cx:pt idx="5246">30</cx:pt>
          <cx:pt idx="5247">45</cx:pt>
          <cx:pt idx="5248">32</cx:pt>
          <cx:pt idx="5249">53</cx:pt>
          <cx:pt idx="5250">30</cx:pt>
          <cx:pt idx="5251">30</cx:pt>
          <cx:pt idx="5252">12</cx:pt>
          <cx:pt idx="5253">30</cx:pt>
          <cx:pt idx="5254">26</cx:pt>
          <cx:pt idx="5255">30</cx:pt>
          <cx:pt idx="5256">52</cx:pt>
          <cx:pt idx="5257">26</cx:pt>
          <cx:pt idx="5258">60</cx:pt>
          <cx:pt idx="5259">37</cx:pt>
          <cx:pt idx="5260">32</cx:pt>
          <cx:pt idx="5261">25</cx:pt>
          <cx:pt idx="5262">30</cx:pt>
          <cx:pt idx="5263">60</cx:pt>
          <cx:pt idx="5264">21</cx:pt>
          <cx:pt idx="5265">29</cx:pt>
          <cx:pt idx="5266">30</cx:pt>
          <cx:pt idx="5267">45</cx:pt>
          <cx:pt idx="5268">30</cx:pt>
          <cx:pt idx="5269">45</cx:pt>
          <cx:pt idx="5270">20</cx:pt>
          <cx:pt idx="5271">31</cx:pt>
          <cx:pt idx="5272">37</cx:pt>
          <cx:pt idx="5273">30</cx:pt>
          <cx:pt idx="5274">40</cx:pt>
          <cx:pt idx="5275">41</cx:pt>
          <cx:pt idx="5276">30</cx:pt>
          <cx:pt idx="5277">32</cx:pt>
          <cx:pt idx="5278">25</cx:pt>
          <cx:pt idx="5279">30</cx:pt>
          <cx:pt idx="5280">30</cx:pt>
          <cx:pt idx="5281">28</cx:pt>
          <cx:pt idx="5282">50</cx:pt>
          <cx:pt idx="5283">31</cx:pt>
          <cx:pt idx="5284">28</cx:pt>
          <cx:pt idx="5285">30</cx:pt>
          <cx:pt idx="5286">35</cx:pt>
          <cx:pt idx="5287">27</cx:pt>
          <cx:pt idx="5288">30</cx:pt>
          <cx:pt idx="5289">45</cx:pt>
          <cx:pt idx="5290">30</cx:pt>
          <cx:pt idx="5291">91</cx:pt>
          <cx:pt idx="5292">60</cx:pt>
          <cx:pt idx="5293">30</cx:pt>
          <cx:pt idx="5294">30</cx:pt>
          <cx:pt idx="5295">60</cx:pt>
          <cx:pt idx="5296">20</cx:pt>
          <cx:pt idx="5297">30</cx:pt>
          <cx:pt idx="5298">30</cx:pt>
          <cx:pt idx="5299">22</cx:pt>
          <cx:pt idx="5300">7</cx:pt>
          <cx:pt idx="5301">32</cx:pt>
          <cx:pt idx="5302">29</cx:pt>
          <cx:pt idx="5303">32</cx:pt>
          <cx:pt idx="5304">30</cx:pt>
          <cx:pt idx="5305">36</cx:pt>
          <cx:pt idx="5306">35</cx:pt>
          <cx:pt idx="5307">30</cx:pt>
          <cx:pt idx="5308">45</cx:pt>
          <cx:pt idx="5309">30</cx:pt>
          <cx:pt idx="5310">28</cx:pt>
          <cx:pt idx="5311">30</cx:pt>
          <cx:pt idx="5312">30</cx:pt>
          <cx:pt idx="5313">30</cx:pt>
          <cx:pt idx="5314">39</cx:pt>
          <cx:pt idx="5315">30</cx:pt>
          <cx:pt idx="5316">30</cx:pt>
          <cx:pt idx="5317">21</cx:pt>
          <cx:pt idx="5318">30</cx:pt>
          <cx:pt idx="5319">31</cx:pt>
          <cx:pt idx="5320">30</cx:pt>
          <cx:pt idx="5321">30</cx:pt>
          <cx:pt idx="5322">45</cx:pt>
          <cx:pt idx="5323">30</cx:pt>
          <cx:pt idx="5324">30</cx:pt>
          <cx:pt idx="5325">29</cx:pt>
          <cx:pt idx="5326">32</cx:pt>
          <cx:pt idx="5327">45</cx:pt>
          <cx:pt idx="5328">20</cx:pt>
          <cx:pt idx="5329">45</cx:pt>
          <cx:pt idx="5330">30</cx:pt>
          <cx:pt idx="5331">60</cx:pt>
          <cx:pt idx="5332">30</cx:pt>
          <cx:pt idx="5333">7</cx:pt>
          <cx:pt idx="5334">30</cx:pt>
          <cx:pt idx="5335">36</cx:pt>
          <cx:pt idx="5336">60</cx:pt>
          <cx:pt idx="5337">35</cx:pt>
          <cx:pt idx="5338">30</cx:pt>
          <cx:pt idx="5339">45</cx:pt>
          <cx:pt idx="5340">60</cx:pt>
          <cx:pt idx="5341">60</cx:pt>
          <cx:pt idx="5342">30</cx:pt>
          <cx:pt idx="5343">30</cx:pt>
          <cx:pt idx="5344">22</cx:pt>
          <cx:pt idx="5345">40</cx:pt>
          <cx:pt idx="5346">25</cx:pt>
          <cx:pt idx="5347">30</cx:pt>
          <cx:pt idx="5348">30</cx:pt>
          <cx:pt idx="5349">30</cx:pt>
          <cx:pt idx="5350">30</cx:pt>
          <cx:pt idx="5351">34</cx:pt>
          <cx:pt idx="5352">60</cx:pt>
          <cx:pt idx="5353">30</cx:pt>
          <cx:pt idx="5354">30</cx:pt>
          <cx:pt idx="5355">30</cx:pt>
          <cx:pt idx="5356">30</cx:pt>
          <cx:pt idx="5357">30</cx:pt>
          <cx:pt idx="5358">30</cx:pt>
          <cx:pt idx="5359">30</cx:pt>
          <cx:pt idx="5360">30</cx:pt>
          <cx:pt idx="5361">30</cx:pt>
          <cx:pt idx="5362">30</cx:pt>
          <cx:pt idx="5363">30</cx:pt>
          <cx:pt idx="5364">30</cx:pt>
          <cx:pt idx="5365">16</cx:pt>
          <cx:pt idx="5366">30</cx:pt>
          <cx:pt idx="5367">89</cx:pt>
          <cx:pt idx="5368">60</cx:pt>
          <cx:pt idx="5369">30</cx:pt>
          <cx:pt idx="5370">30</cx:pt>
          <cx:pt idx="5371">60</cx:pt>
          <cx:pt idx="5372">45</cx:pt>
          <cx:pt idx="5373">30</cx:pt>
          <cx:pt idx="5374">21</cx:pt>
          <cx:pt idx="5375">30</cx:pt>
          <cx:pt idx="5376">30</cx:pt>
          <cx:pt idx="5377">30</cx:pt>
          <cx:pt idx="5378">60</cx:pt>
          <cx:pt idx="5379">30</cx:pt>
          <cx:pt idx="5380">30</cx:pt>
          <cx:pt idx="5381">39</cx:pt>
          <cx:pt idx="5382">90</cx:pt>
          <cx:pt idx="5383">42</cx:pt>
          <cx:pt idx="5384">29</cx:pt>
          <cx:pt idx="5385">30</cx:pt>
          <cx:pt idx="5386">32</cx:pt>
          <cx:pt idx="5387">30</cx:pt>
          <cx:pt idx="5388">40</cx:pt>
          <cx:pt idx="5389">14</cx:pt>
          <cx:pt idx="5390">24</cx:pt>
          <cx:pt idx="5391">30</cx:pt>
          <cx:pt idx="5392">31</cx:pt>
          <cx:pt idx="5393">60</cx:pt>
          <cx:pt idx="5394">60</cx:pt>
          <cx:pt idx="5395">28</cx:pt>
          <cx:pt idx="5396">30</cx:pt>
          <cx:pt idx="5397">15</cx:pt>
          <cx:pt idx="5398">32</cx:pt>
          <cx:pt idx="5399">30</cx:pt>
          <cx:pt idx="5400">45</cx:pt>
          <cx:pt idx="5401">30</cx:pt>
          <cx:pt idx="5402">29</cx:pt>
          <cx:pt idx="5403">33</cx:pt>
          <cx:pt idx="5404">45</cx:pt>
          <cx:pt idx="5405">30</cx:pt>
          <cx:pt idx="5406">11</cx:pt>
          <cx:pt idx="5407">30</cx:pt>
          <cx:pt idx="5408">60</cx:pt>
          <cx:pt idx="5409">35</cx:pt>
          <cx:pt idx="5410">10</cx:pt>
          <cx:pt idx="5411">34</cx:pt>
          <cx:pt idx="5412">30</cx:pt>
          <cx:pt idx="5413">40</cx:pt>
          <cx:pt idx="5414">30</cx:pt>
          <cx:pt idx="5415">30</cx:pt>
          <cx:pt idx="5416">30</cx:pt>
          <cx:pt idx="5417">30</cx:pt>
          <cx:pt idx="5418">30</cx:pt>
          <cx:pt idx="5419">29</cx:pt>
          <cx:pt idx="5420">35</cx:pt>
          <cx:pt idx="5421">30</cx:pt>
          <cx:pt idx="5422">30</cx:pt>
          <cx:pt idx="5423">42</cx:pt>
          <cx:pt idx="5424">30</cx:pt>
          <cx:pt idx="5425">30</cx:pt>
          <cx:pt idx="5426">30</cx:pt>
          <cx:pt idx="5427">50</cx:pt>
          <cx:pt idx="5428">30</cx:pt>
          <cx:pt idx="5429">30</cx:pt>
          <cx:pt idx="5430">30</cx:pt>
          <cx:pt idx="5431">38</cx:pt>
          <cx:pt idx="5432">58</cx:pt>
          <cx:pt idx="5433">60</cx:pt>
          <cx:pt idx="5434">50</cx:pt>
          <cx:pt idx="5435">30</cx:pt>
          <cx:pt idx="5436">33</cx:pt>
          <cx:pt idx="5437">30</cx:pt>
          <cx:pt idx="5438">32</cx:pt>
          <cx:pt idx="5439">47</cx:pt>
          <cx:pt idx="5440">30</cx:pt>
          <cx:pt idx="5441">41</cx:pt>
          <cx:pt idx="5442">45</cx:pt>
          <cx:pt idx="5443">30</cx:pt>
          <cx:pt idx="5444">38</cx:pt>
          <cx:pt idx="5445">25</cx:pt>
          <cx:pt idx="5446">30</cx:pt>
          <cx:pt idx="5447">30</cx:pt>
          <cx:pt idx="5448">20</cx:pt>
          <cx:pt idx="5449">38</cx:pt>
          <cx:pt idx="5450">20</cx:pt>
          <cx:pt idx="5451">34</cx:pt>
          <cx:pt idx="5452">30</cx:pt>
          <cx:pt idx="5453">30</cx:pt>
          <cx:pt idx="5454">30</cx:pt>
          <cx:pt idx="5455">31</cx:pt>
          <cx:pt idx="5456">20</cx:pt>
          <cx:pt idx="5457">45</cx:pt>
          <cx:pt idx="5458">30</cx:pt>
          <cx:pt idx="5459">15</cx:pt>
          <cx:pt idx="5460">60</cx:pt>
          <cx:pt idx="5461">30</cx:pt>
          <cx:pt idx="5462">30</cx:pt>
          <cx:pt idx="5463">30</cx:pt>
          <cx:pt idx="5464">33</cx:pt>
          <cx:pt idx="5465">30</cx:pt>
          <cx:pt idx="5466">32</cx:pt>
          <cx:pt idx="5467">30</cx:pt>
          <cx:pt idx="5468">22</cx:pt>
          <cx:pt idx="5469">33</cx:pt>
          <cx:pt idx="5470">14</cx:pt>
          <cx:pt idx="5471">14</cx:pt>
          <cx:pt idx="5472">30</cx:pt>
          <cx:pt idx="5473">30</cx:pt>
          <cx:pt idx="5474">40</cx:pt>
          <cx:pt idx="5475">7</cx:pt>
          <cx:pt idx="5476">33</cx:pt>
          <cx:pt idx="5477">23</cx:pt>
          <cx:pt idx="5478">47</cx:pt>
          <cx:pt idx="5479">30</cx:pt>
          <cx:pt idx="5480">45</cx:pt>
          <cx:pt idx="5481">31</cx:pt>
          <cx:pt idx="5482">10</cx:pt>
          <cx:pt idx="5483">30</cx:pt>
          <cx:pt idx="5484">41</cx:pt>
          <cx:pt idx="5485">29</cx:pt>
          <cx:pt idx="5486">30</cx:pt>
          <cx:pt idx="5487">30</cx:pt>
          <cx:pt idx="5488">23</cx:pt>
          <cx:pt idx="5489">34</cx:pt>
          <cx:pt idx="5490">30</cx:pt>
          <cx:pt idx="5491">30</cx:pt>
          <cx:pt idx="5492">24</cx:pt>
          <cx:pt idx="5493">30</cx:pt>
          <cx:pt idx="5494">56</cx:pt>
          <cx:pt idx="5495">30</cx:pt>
          <cx:pt idx="5496">30</cx:pt>
          <cx:pt idx="5497">30</cx:pt>
          <cx:pt idx="5498">10</cx:pt>
          <cx:pt idx="5499">34</cx:pt>
          <cx:pt idx="5500">30</cx:pt>
          <cx:pt idx="5501">31</cx:pt>
          <cx:pt idx="5502">60</cx:pt>
          <cx:pt idx="5503">39</cx:pt>
          <cx:pt idx="5504">10</cx:pt>
          <cx:pt idx="5505">30</cx:pt>
          <cx:pt idx="5506">30</cx:pt>
          <cx:pt idx="5507">26</cx:pt>
          <cx:pt idx="5508">28</cx:pt>
          <cx:pt idx="5509">38</cx:pt>
          <cx:pt idx="5510">32</cx:pt>
          <cx:pt idx="5511">30</cx:pt>
          <cx:pt idx="5512">60</cx:pt>
          <cx:pt idx="5513">26</cx:pt>
          <cx:pt idx="5514">60</cx:pt>
          <cx:pt idx="5515">31</cx:pt>
          <cx:pt idx="5516">30</cx:pt>
          <cx:pt idx="5517">14</cx:pt>
          <cx:pt idx="5518">32</cx:pt>
          <cx:pt idx="5519">60</cx:pt>
          <cx:pt idx="5520">30</cx:pt>
          <cx:pt idx="5521">30</cx:pt>
          <cx:pt idx="5522">31</cx:pt>
          <cx:pt idx="5523">30</cx:pt>
          <cx:pt idx="5524">30</cx:pt>
          <cx:pt idx="5525">60</cx:pt>
          <cx:pt idx="5526">30</cx:pt>
          <cx:pt idx="5527">60</cx:pt>
          <cx:pt idx="5528">60</cx:pt>
          <cx:pt idx="5529">30</cx:pt>
          <cx:pt idx="5530">30</cx:pt>
          <cx:pt idx="5531">20</cx:pt>
          <cx:pt idx="5532">35</cx:pt>
          <cx:pt idx="5533">35</cx:pt>
          <cx:pt idx="5534">36</cx:pt>
          <cx:pt idx="5535">31</cx:pt>
          <cx:pt idx="5536">60</cx:pt>
          <cx:pt idx="5537">30</cx:pt>
          <cx:pt idx="5538">16</cx:pt>
          <cx:pt idx="5539">30</cx:pt>
          <cx:pt idx="5540">30</cx:pt>
          <cx:pt idx="5541">28</cx:pt>
          <cx:pt idx="5542">40</cx:pt>
          <cx:pt idx="5543">15</cx:pt>
          <cx:pt idx="5544">30</cx:pt>
          <cx:pt idx="5545">30</cx:pt>
          <cx:pt idx="5546">30</cx:pt>
          <cx:pt idx="5547">30</cx:pt>
          <cx:pt idx="5548">21</cx:pt>
          <cx:pt idx="5549">45</cx:pt>
          <cx:pt idx="5550">30</cx:pt>
          <cx:pt idx="5551">30</cx:pt>
          <cx:pt idx="5552">24</cx:pt>
          <cx:pt idx="5553">30</cx:pt>
          <cx:pt idx="5554">18</cx:pt>
          <cx:pt idx="5555">60</cx:pt>
          <cx:pt idx="5556">30</cx:pt>
          <cx:pt idx="5557">34</cx:pt>
          <cx:pt idx="5558">31</cx:pt>
          <cx:pt idx="5559">30</cx:pt>
          <cx:pt idx="5560">30</cx:pt>
          <cx:pt idx="5561">30</cx:pt>
          <cx:pt idx="5562">20</cx:pt>
          <cx:pt idx="5563">35</cx:pt>
          <cx:pt idx="5564">21</cx:pt>
          <cx:pt idx="5565">26</cx:pt>
          <cx:pt idx="5566">30</cx:pt>
          <cx:pt idx="5567">30</cx:pt>
          <cx:pt idx="5568">30</cx:pt>
          <cx:pt idx="5569">60</cx:pt>
          <cx:pt idx="5570">30</cx:pt>
          <cx:pt idx="5571">30</cx:pt>
          <cx:pt idx="5572">30</cx:pt>
          <cx:pt idx="5573">30</cx:pt>
          <cx:pt idx="5574">31</cx:pt>
          <cx:pt idx="5575">51</cx:pt>
          <cx:pt idx="5576">30</cx:pt>
          <cx:pt idx="5577">44</cx:pt>
          <cx:pt idx="5578">30</cx:pt>
          <cx:pt idx="5579">30</cx:pt>
          <cx:pt idx="5580">38</cx:pt>
          <cx:pt idx="5581">31</cx:pt>
          <cx:pt idx="5582">30</cx:pt>
          <cx:pt idx="5583">40</cx:pt>
          <cx:pt idx="5584">15</cx:pt>
          <cx:pt idx="5585">30</cx:pt>
          <cx:pt idx="5586">30</cx:pt>
          <cx:pt idx="5587">30</cx:pt>
          <cx:pt idx="5588">30</cx:pt>
          <cx:pt idx="5589">45</cx:pt>
          <cx:pt idx="5590">29</cx:pt>
          <cx:pt idx="5591">45</cx:pt>
          <cx:pt idx="5592">30</cx:pt>
          <cx:pt idx="5593">60</cx:pt>
          <cx:pt idx="5594">30</cx:pt>
          <cx:pt idx="5595">30</cx:pt>
          <cx:pt idx="5596">14</cx:pt>
          <cx:pt idx="5597">15</cx:pt>
          <cx:pt idx="5598">50</cx:pt>
          <cx:pt idx="5599">60</cx:pt>
          <cx:pt idx="5600">48</cx:pt>
          <cx:pt idx="5601">30</cx:pt>
          <cx:pt idx="5602">30</cx:pt>
          <cx:pt idx="5603">29</cx:pt>
          <cx:pt idx="5604">10</cx:pt>
          <cx:pt idx="5605">30</cx:pt>
          <cx:pt idx="5606">30</cx:pt>
          <cx:pt idx="5607">30</cx:pt>
          <cx:pt idx="5608">30</cx:pt>
          <cx:pt idx="5609">31</cx:pt>
          <cx:pt idx="5610">30</cx:pt>
          <cx:pt idx="5611">45</cx:pt>
          <cx:pt idx="5612">30</cx:pt>
          <cx:pt idx="5613">35</cx:pt>
          <cx:pt idx="5614">4</cx:pt>
          <cx:pt idx="5615">21</cx:pt>
          <cx:pt idx="5616">30</cx:pt>
          <cx:pt idx="5617">30</cx:pt>
          <cx:pt idx="5618">15</cx:pt>
          <cx:pt idx="5619">30</cx:pt>
          <cx:pt idx="5620">30</cx:pt>
          <cx:pt idx="5621">16</cx:pt>
          <cx:pt idx="5622">30</cx:pt>
          <cx:pt idx="5623">40</cx:pt>
          <cx:pt idx="5624">29</cx:pt>
          <cx:pt idx="5625">60</cx:pt>
          <cx:pt idx="5626">30</cx:pt>
          <cx:pt idx="5627">30</cx:pt>
          <cx:pt idx="5628">30</cx:pt>
          <cx:pt idx="5629">30</cx:pt>
          <cx:pt idx="5630">30</cx:pt>
          <cx:pt idx="5631">21</cx:pt>
          <cx:pt idx="5632">30</cx:pt>
          <cx:pt idx="5633">36</cx:pt>
          <cx:pt idx="5634">30</cx:pt>
          <cx:pt idx="5635">30</cx:pt>
          <cx:pt idx="5636">60</cx:pt>
          <cx:pt idx="5637">40</cx:pt>
          <cx:pt idx="5638">60</cx:pt>
          <cx:pt idx="5639">30</cx:pt>
          <cx:pt idx="5640">60</cx:pt>
          <cx:pt idx="5641">30</cx:pt>
          <cx:pt idx="5642">32</cx:pt>
          <cx:pt idx="5643">30</cx:pt>
          <cx:pt idx="5644">30</cx:pt>
          <cx:pt idx="5645">31</cx:pt>
          <cx:pt idx="5646">30</cx:pt>
          <cx:pt idx="5647">60</cx:pt>
          <cx:pt idx="5648">33</cx:pt>
          <cx:pt idx="5649">45</cx:pt>
          <cx:pt idx="5650">31</cx:pt>
          <cx:pt idx="5651">30</cx:pt>
          <cx:pt idx="5652">42</cx:pt>
          <cx:pt idx="5653">50</cx:pt>
          <cx:pt idx="5654">8</cx:pt>
          <cx:pt idx="5655">45</cx:pt>
          <cx:pt idx="5656">30</cx:pt>
          <cx:pt idx="5657">30</cx:pt>
          <cx:pt idx="5658">30</cx:pt>
          <cx:pt idx="5659">26</cx:pt>
          <cx:pt idx="5660">15</cx:pt>
          <cx:pt idx="5661">45</cx:pt>
          <cx:pt idx="5662">35</cx:pt>
          <cx:pt idx="5663">50</cx:pt>
          <cx:pt idx="5664">30</cx:pt>
          <cx:pt idx="5665">46</cx:pt>
          <cx:pt idx="5666">30</cx:pt>
          <cx:pt idx="5667">30</cx:pt>
          <cx:pt idx="5668">60</cx:pt>
          <cx:pt idx="5669">30</cx:pt>
          <cx:pt idx="5670">24</cx:pt>
          <cx:pt idx="5671">30</cx:pt>
          <cx:pt idx="5672">30</cx:pt>
          <cx:pt idx="5673">30</cx:pt>
          <cx:pt idx="5674">13</cx:pt>
          <cx:pt idx="5675">15</cx:pt>
          <cx:pt idx="5676">30</cx:pt>
          <cx:pt idx="5677">30</cx:pt>
          <cx:pt idx="5678">30</cx:pt>
          <cx:pt idx="5679">45</cx:pt>
          <cx:pt idx="5680">33</cx:pt>
          <cx:pt idx="5681">14</cx:pt>
          <cx:pt idx="5682">30</cx:pt>
          <cx:pt idx="5683">30</cx:pt>
          <cx:pt idx="5684">59</cx:pt>
          <cx:pt idx="5685">31</cx:pt>
          <cx:pt idx="5686">30</cx:pt>
          <cx:pt idx="5687">45</cx:pt>
          <cx:pt idx="5688">91</cx:pt>
          <cx:pt idx="5689">36</cx:pt>
          <cx:pt idx="5690">30</cx:pt>
          <cx:pt idx="5691">38</cx:pt>
          <cx:pt idx="5692">30</cx:pt>
          <cx:pt idx="5693">30</cx:pt>
          <cx:pt idx="5694">26</cx:pt>
          <cx:pt idx="5695">26</cx:pt>
          <cx:pt idx="5696">36</cx:pt>
          <cx:pt idx="5697">28</cx:pt>
          <cx:pt idx="5698">33</cx:pt>
          <cx:pt idx="5699">40</cx:pt>
          <cx:pt idx="5700">15</cx:pt>
          <cx:pt idx="5701">30</cx:pt>
          <cx:pt idx="5702">30</cx:pt>
          <cx:pt idx="5703">35</cx:pt>
          <cx:pt idx="5704">7</cx:pt>
          <cx:pt idx="5705">29</cx:pt>
          <cx:pt idx="5706">14</cx:pt>
          <cx:pt idx="5707">33</cx:pt>
          <cx:pt idx="5708">29</cx:pt>
          <cx:pt idx="5709">40</cx:pt>
          <cx:pt idx="5710">46</cx:pt>
          <cx:pt idx="5711">30</cx:pt>
          <cx:pt idx="5712">30</cx:pt>
          <cx:pt idx="5713">30</cx:pt>
          <cx:pt idx="5714">35</cx:pt>
          <cx:pt idx="5715">30</cx:pt>
          <cx:pt idx="5716">60</cx:pt>
          <cx:pt idx="5717">25</cx:pt>
          <cx:pt idx="5718">45</cx:pt>
          <cx:pt idx="5719">7</cx:pt>
          <cx:pt idx="5720">36</cx:pt>
          <cx:pt idx="5721">37</cx:pt>
          <cx:pt idx="5722">60</cx:pt>
          <cx:pt idx="5723">60</cx:pt>
          <cx:pt idx="5724">46</cx:pt>
          <cx:pt idx="5725">31</cx:pt>
          <cx:pt idx="5726">25</cx:pt>
          <cx:pt idx="5727">33</cx:pt>
          <cx:pt idx="5728">30</cx:pt>
          <cx:pt idx="5729">26</cx:pt>
          <cx:pt idx="5730">28</cx:pt>
          <cx:pt idx="5731">35</cx:pt>
          <cx:pt idx="5732">60</cx:pt>
          <cx:pt idx="5733">30</cx:pt>
          <cx:pt idx="5734">30</cx:pt>
          <cx:pt idx="5735">90</cx:pt>
          <cx:pt idx="5736">33</cx:pt>
          <cx:pt idx="5737">30</cx:pt>
          <cx:pt idx="5738">60</cx:pt>
          <cx:pt idx="5739">14</cx:pt>
          <cx:pt idx="5740">30</cx:pt>
          <cx:pt idx="5741">30</cx:pt>
          <cx:pt idx="5742">30</cx:pt>
          <cx:pt idx="5743">20</cx:pt>
          <cx:pt idx="5744">30</cx:pt>
          <cx:pt idx="5745">30</cx:pt>
          <cx:pt idx="5746">30</cx:pt>
          <cx:pt idx="5747">30</cx:pt>
          <cx:pt idx="5748">30</cx:pt>
          <cx:pt idx="5749">38</cx:pt>
          <cx:pt idx="5750">30</cx:pt>
          <cx:pt idx="5751">30</cx:pt>
          <cx:pt idx="5752">30</cx:pt>
          <cx:pt idx="5753">30</cx:pt>
          <cx:pt idx="5754">28</cx:pt>
          <cx:pt idx="5755">40</cx:pt>
          <cx:pt idx="5756">60</cx:pt>
          <cx:pt idx="5757">20</cx:pt>
          <cx:pt idx="5758">59</cx:pt>
          <cx:pt idx="5759">60</cx:pt>
          <cx:pt idx="5760">50</cx:pt>
          <cx:pt idx="5761">30</cx:pt>
          <cx:pt idx="5762">60</cx:pt>
          <cx:pt idx="5763">29</cx:pt>
          <cx:pt idx="5764">30</cx:pt>
          <cx:pt idx="5765">15</cx:pt>
          <cx:pt idx="5766">60</cx:pt>
          <cx:pt idx="5767">40</cx:pt>
          <cx:pt idx="5768">30</cx:pt>
          <cx:pt idx="5769">60</cx:pt>
          <cx:pt idx="5770">32</cx:pt>
          <cx:pt idx="5771">30</cx:pt>
          <cx:pt idx="5772">45</cx:pt>
          <cx:pt idx="5773">30</cx:pt>
          <cx:pt idx="5774">90</cx:pt>
          <cx:pt idx="5775">30</cx:pt>
          <cx:pt idx="5776">27</cx:pt>
          <cx:pt idx="5777">31</cx:pt>
          <cx:pt idx="5778">30</cx:pt>
          <cx:pt idx="5779">59</cx:pt>
          <cx:pt idx="5780">38</cx:pt>
          <cx:pt idx="5781">21</cx:pt>
          <cx:pt idx="5782">29</cx:pt>
          <cx:pt idx="5783">30</cx:pt>
          <cx:pt idx="5784">30</cx:pt>
          <cx:pt idx="5785">87</cx:pt>
          <cx:pt idx="5786">30</cx:pt>
          <cx:pt idx="5787">31</cx:pt>
          <cx:pt idx="5788">30</cx:pt>
          <cx:pt idx="5789">30</cx:pt>
          <cx:pt idx="5790">30</cx:pt>
          <cx:pt idx="5791">30</cx:pt>
          <cx:pt idx="5792">45</cx:pt>
          <cx:pt idx="5793">32</cx:pt>
          <cx:pt idx="5794">30</cx:pt>
          <cx:pt idx="5795">60</cx:pt>
          <cx:pt idx="5796">30</cx:pt>
          <cx:pt idx="5797">60</cx:pt>
          <cx:pt idx="5798">24</cx:pt>
          <cx:pt idx="5799">51</cx:pt>
          <cx:pt idx="5800">18</cx:pt>
          <cx:pt idx="5801">30</cx:pt>
          <cx:pt idx="5802">44</cx:pt>
          <cx:pt idx="5803">30</cx:pt>
          <cx:pt idx="5804">30</cx:pt>
          <cx:pt idx="5805">45</cx:pt>
          <cx:pt idx="5806">30</cx:pt>
          <cx:pt idx="5807">30</cx:pt>
          <cx:pt idx="5808">30</cx:pt>
          <cx:pt idx="5809">54</cx:pt>
          <cx:pt idx="5810">38</cx:pt>
          <cx:pt idx="5811">30</cx:pt>
          <cx:pt idx="5812">60</cx:pt>
          <cx:pt idx="5813">60</cx:pt>
          <cx:pt idx="5814">21</cx:pt>
          <cx:pt idx="5815">32</cx:pt>
          <cx:pt idx="5816">30</cx:pt>
          <cx:pt idx="5817">44</cx:pt>
          <cx:pt idx="5818">30</cx:pt>
          <cx:pt idx="5819">30</cx:pt>
          <cx:pt idx="5820">30</cx:pt>
          <cx:pt idx="5821">31</cx:pt>
          <cx:pt idx="5822">9</cx:pt>
          <cx:pt idx="5823">40</cx:pt>
          <cx:pt idx="5824">29</cx:pt>
          <cx:pt idx="5825">6</cx:pt>
          <cx:pt idx="5826">31</cx:pt>
          <cx:pt idx="5827">60</cx:pt>
          <cx:pt idx="5828">63</cx:pt>
          <cx:pt idx="5829">28</cx:pt>
          <cx:pt idx="5830">30</cx:pt>
          <cx:pt idx="5831">60</cx:pt>
          <cx:pt idx="5832">25</cx:pt>
          <cx:pt idx="5833">30</cx:pt>
          <cx:pt idx="5834">19</cx:pt>
          <cx:pt idx="5835">31</cx:pt>
          <cx:pt idx="5836">30</cx:pt>
          <cx:pt idx="5837">45</cx:pt>
          <cx:pt idx="5838">19</cx:pt>
          <cx:pt idx="5839">25</cx:pt>
          <cx:pt idx="5840">52</cx:pt>
          <cx:pt idx="5841">25</cx:pt>
          <cx:pt idx="5842">24</cx:pt>
          <cx:pt idx="5843">30</cx:pt>
          <cx:pt idx="5844">30</cx:pt>
          <cx:pt idx="5845">30</cx:pt>
          <cx:pt idx="5846">30</cx:pt>
          <cx:pt idx="5847">46</cx:pt>
          <cx:pt idx="5848">28</cx:pt>
          <cx:pt idx="5849">50</cx:pt>
          <cx:pt idx="5850">30</cx:pt>
          <cx:pt idx="5851">7</cx:pt>
          <cx:pt idx="5852">6</cx:pt>
          <cx:pt idx="5853">5</cx:pt>
          <cx:pt idx="5854">30</cx:pt>
          <cx:pt idx="5855">35</cx:pt>
          <cx:pt idx="5856">10</cx:pt>
          <cx:pt idx="5857">32</cx:pt>
          <cx:pt idx="5858">30</cx:pt>
          <cx:pt idx="5859">60</cx:pt>
          <cx:pt idx="5860">55</cx:pt>
          <cx:pt idx="5861">51</cx:pt>
          <cx:pt idx="5862">28</cx:pt>
          <cx:pt idx="5863">30</cx:pt>
          <cx:pt idx="5864">40</cx:pt>
          <cx:pt idx="5865">30</cx:pt>
          <cx:pt idx="5866">14</cx:pt>
          <cx:pt idx="5867">28</cx:pt>
          <cx:pt idx="5868">30</cx:pt>
          <cx:pt idx="5869">30</cx:pt>
          <cx:pt idx="5870">45</cx:pt>
          <cx:pt idx="5871">30</cx:pt>
          <cx:pt idx="5872">30</cx:pt>
          <cx:pt idx="5873">30</cx:pt>
          <cx:pt idx="5874">45</cx:pt>
          <cx:pt idx="5875">30</cx:pt>
          <cx:pt idx="5876">31</cx:pt>
          <cx:pt idx="5877">32</cx:pt>
          <cx:pt idx="5878">24</cx:pt>
          <cx:pt idx="5879">30</cx:pt>
          <cx:pt idx="5880">30</cx:pt>
          <cx:pt idx="5881">31</cx:pt>
          <cx:pt idx="5882">20</cx:pt>
          <cx:pt idx="5883">27</cx:pt>
          <cx:pt idx="5884">42</cx:pt>
          <cx:pt idx="5885">60</cx:pt>
          <cx:pt idx="5886">29</cx:pt>
          <cx:pt idx="5887">60</cx:pt>
          <cx:pt idx="5888">55</cx:pt>
          <cx:pt idx="5889">30</cx:pt>
          <cx:pt idx="5890">42</cx:pt>
          <cx:pt idx="5891">30</cx:pt>
          <cx:pt idx="5892">61</cx:pt>
          <cx:pt idx="5893">45</cx:pt>
          <cx:pt idx="5894">30</cx:pt>
          <cx:pt idx="5895">30</cx:pt>
          <cx:pt idx="5896">51</cx:pt>
          <cx:pt idx="5897">15</cx:pt>
          <cx:pt idx="5898">45</cx:pt>
          <cx:pt idx="5899">27</cx:pt>
          <cx:pt idx="5900">45</cx:pt>
          <cx:pt idx="5901">30</cx:pt>
          <cx:pt idx="5902">31</cx:pt>
          <cx:pt idx="5903">30</cx:pt>
          <cx:pt idx="5904">50</cx:pt>
          <cx:pt idx="5905">29</cx:pt>
          <cx:pt idx="5906">30</cx:pt>
          <cx:pt idx="5907">30</cx:pt>
          <cx:pt idx="5908">30</cx:pt>
          <cx:pt idx="5909">35</cx:pt>
          <cx:pt idx="5910">30</cx:pt>
          <cx:pt idx="5911">18</cx:pt>
          <cx:pt idx="5912">60</cx:pt>
          <cx:pt idx="5913">45</cx:pt>
          <cx:pt idx="5914">56</cx:pt>
          <cx:pt idx="5915">30</cx:pt>
          <cx:pt idx="5916">90</cx:pt>
          <cx:pt idx="5917">30</cx:pt>
          <cx:pt idx="5918">30</cx:pt>
          <cx:pt idx="5919">60</cx:pt>
          <cx:pt idx="5920">30</cx:pt>
          <cx:pt idx="5921">30</cx:pt>
          <cx:pt idx="5922">30</cx:pt>
          <cx:pt idx="5923">30</cx:pt>
          <cx:pt idx="5924">36</cx:pt>
          <cx:pt idx="5925">30</cx:pt>
          <cx:pt idx="5926">25</cx:pt>
          <cx:pt idx="5927">10</cx:pt>
          <cx:pt idx="5928">30</cx:pt>
          <cx:pt idx="5929">60</cx:pt>
          <cx:pt idx="5930">91</cx:pt>
          <cx:pt idx="5931">30</cx:pt>
          <cx:pt idx="5932">33</cx:pt>
          <cx:pt idx="5933">60</cx:pt>
          <cx:pt idx="5934">30</cx:pt>
          <cx:pt idx="5935">30</cx:pt>
          <cx:pt idx="5936">30</cx:pt>
          <cx:pt idx="5937">30</cx:pt>
          <cx:pt idx="5938">14</cx:pt>
          <cx:pt idx="5939">24</cx:pt>
          <cx:pt idx="5940">30</cx:pt>
          <cx:pt idx="5941">30</cx:pt>
          <cx:pt idx="5942">60</cx:pt>
          <cx:pt idx="5943">40</cx:pt>
          <cx:pt idx="5944">29</cx:pt>
          <cx:pt idx="5945">30</cx:pt>
          <cx:pt idx="5946">30</cx:pt>
          <cx:pt idx="5947">60</cx:pt>
          <cx:pt idx="5948">60</cx:pt>
          <cx:pt idx="5949">45</cx:pt>
          <cx:pt idx="5950">30</cx:pt>
          <cx:pt idx="5951">30</cx:pt>
          <cx:pt idx="5952">30</cx:pt>
          <cx:pt idx="5953">30</cx:pt>
          <cx:pt idx="5954">30</cx:pt>
          <cx:pt idx="5955">45</cx:pt>
          <cx:pt idx="5956">30</cx:pt>
          <cx:pt idx="5957">32</cx:pt>
          <cx:pt idx="5958">48</cx:pt>
          <cx:pt idx="5959">30</cx:pt>
          <cx:pt idx="5960">30</cx:pt>
          <cx:pt idx="5961">20</cx:pt>
          <cx:pt idx="5962">30</cx:pt>
          <cx:pt idx="5963">60</cx:pt>
          <cx:pt idx="5964">47</cx:pt>
          <cx:pt idx="5965">50</cx:pt>
          <cx:pt idx="5966">30</cx:pt>
          <cx:pt idx="5967">20</cx:pt>
          <cx:pt idx="5968">14</cx:pt>
          <cx:pt idx="5969">50</cx:pt>
          <cx:pt idx="5970">40</cx:pt>
          <cx:pt idx="5971">30</cx:pt>
          <cx:pt idx="5972">30</cx:pt>
          <cx:pt idx="5973">45</cx:pt>
          <cx:pt idx="5974">30</cx:pt>
          <cx:pt idx="5975">89</cx:pt>
          <cx:pt idx="5976">53</cx:pt>
          <cx:pt idx="5977">27</cx:pt>
          <cx:pt idx="5978">30</cx:pt>
          <cx:pt idx="5979">30</cx:pt>
          <cx:pt idx="5980">30</cx:pt>
          <cx:pt idx="5981">45</cx:pt>
          <cx:pt idx="5982">15</cx:pt>
          <cx:pt idx="5983">30</cx:pt>
          <cx:pt idx="5984">15</cx:pt>
          <cx:pt idx="5985">56</cx:pt>
          <cx:pt idx="5986">30</cx:pt>
          <cx:pt idx="5987">30</cx:pt>
          <cx:pt idx="5988">30</cx:pt>
          <cx:pt idx="5989">30</cx:pt>
          <cx:pt idx="5990">45</cx:pt>
          <cx:pt idx="5991">30</cx:pt>
          <cx:pt idx="5992">30</cx:pt>
          <cx:pt idx="5993">40</cx:pt>
          <cx:pt idx="5994">30</cx:pt>
          <cx:pt idx="5995">30</cx:pt>
          <cx:pt idx="5996">30</cx:pt>
          <cx:pt idx="5997">30</cx:pt>
          <cx:pt idx="5998">50</cx:pt>
          <cx:pt idx="5999">21</cx:pt>
          <cx:pt idx="6000">30</cx:pt>
          <cx:pt idx="6001">31</cx:pt>
          <cx:pt idx="6002">60</cx:pt>
          <cx:pt idx="6003">45</cx:pt>
          <cx:pt idx="6004">60</cx:pt>
          <cx:pt idx="6005">16</cx:pt>
          <cx:pt idx="6006">30</cx:pt>
          <cx:pt idx="6007">60</cx:pt>
          <cx:pt idx="6008">36</cx:pt>
          <cx:pt idx="6009">30</cx:pt>
          <cx:pt idx="6010">60</cx:pt>
          <cx:pt idx="6011">24</cx:pt>
          <cx:pt idx="6012">30</cx:pt>
          <cx:pt idx="6013">29</cx:pt>
          <cx:pt idx="6014">34</cx:pt>
          <cx:pt idx="6015">30</cx:pt>
          <cx:pt idx="6016">60</cx:pt>
          <cx:pt idx="6017">29</cx:pt>
          <cx:pt idx="6018">30</cx:pt>
          <cx:pt idx="6019">21</cx:pt>
          <cx:pt idx="6020">60</cx:pt>
          <cx:pt idx="6021">30</cx:pt>
          <cx:pt idx="6022">24</cx:pt>
          <cx:pt idx="6023">30</cx:pt>
          <cx:pt idx="6024">35</cx:pt>
          <cx:pt idx="6025">30</cx:pt>
          <cx:pt idx="6026">33</cx:pt>
          <cx:pt idx="6027">30</cx:pt>
          <cx:pt idx="6028">30</cx:pt>
          <cx:pt idx="6029">39</cx:pt>
          <cx:pt idx="6030">30</cx:pt>
          <cx:pt idx="6031">30</cx:pt>
          <cx:pt idx="6032">21</cx:pt>
          <cx:pt idx="6033">59</cx:pt>
          <cx:pt idx="6034">30</cx:pt>
          <cx:pt idx="6035">32</cx:pt>
          <cx:pt idx="6036">28</cx:pt>
          <cx:pt idx="6037">24</cx:pt>
          <cx:pt idx="6038">55</cx:pt>
          <cx:pt idx="6039">20</cx:pt>
          <cx:pt idx="6040">33</cx:pt>
          <cx:pt idx="6041">30</cx:pt>
          <cx:pt idx="6042">35</cx:pt>
          <cx:pt idx="6043">45</cx:pt>
          <cx:pt idx="6044">30</cx:pt>
          <cx:pt idx="6045">30</cx:pt>
          <cx:pt idx="6046">30</cx:pt>
          <cx:pt idx="6047">15</cx:pt>
          <cx:pt idx="6048">49</cx:pt>
          <cx:pt idx="6049">30</cx:pt>
          <cx:pt idx="6050">25</cx:pt>
          <cx:pt idx="6051">30</cx:pt>
          <cx:pt idx="6052">30</cx:pt>
          <cx:pt idx="6053">30</cx:pt>
          <cx:pt idx="6054">20</cx:pt>
          <cx:pt idx="6055">30</cx:pt>
          <cx:pt idx="6056">24</cx:pt>
          <cx:pt idx="6057">7</cx:pt>
          <cx:pt idx="6058">60</cx:pt>
          <cx:pt idx="6059">30</cx:pt>
          <cx:pt idx="6060">30</cx:pt>
          <cx:pt idx="6061">60</cx:pt>
          <cx:pt idx="6062">25</cx:pt>
          <cx:pt idx="6063">25</cx:pt>
          <cx:pt idx="6064">30</cx:pt>
          <cx:pt idx="6065">60</cx:pt>
          <cx:pt idx="6066">31</cx:pt>
          <cx:pt idx="6067">30</cx:pt>
          <cx:pt idx="6068">22</cx:pt>
          <cx:pt idx="6069">30</cx:pt>
          <cx:pt idx="6070">30</cx:pt>
          <cx:pt idx="6071">35</cx:pt>
          <cx:pt idx="6072">60</cx:pt>
          <cx:pt idx="6073">35</cx:pt>
          <cx:pt idx="6074">32</cx:pt>
          <cx:pt idx="6075">30</cx:pt>
          <cx:pt idx="6076">40</cx:pt>
          <cx:pt idx="6077">30</cx:pt>
          <cx:pt idx="6078">25</cx:pt>
          <cx:pt idx="6079">30</cx:pt>
          <cx:pt idx="6080">60</cx:pt>
          <cx:pt idx="6081">92</cx:pt>
          <cx:pt idx="6082">28</cx:pt>
          <cx:pt idx="6083">30</cx:pt>
          <cx:pt idx="6084">30</cx:pt>
          <cx:pt idx="6085">45</cx:pt>
          <cx:pt idx="6086">30</cx:pt>
          <cx:pt idx="6087">30</cx:pt>
          <cx:pt idx="6088">30</cx:pt>
          <cx:pt idx="6089">31</cx:pt>
          <cx:pt idx="6090">20</cx:pt>
          <cx:pt idx="6091">28</cx:pt>
          <cx:pt idx="6092">28</cx:pt>
          <cx:pt idx="6093">24</cx:pt>
          <cx:pt idx="6094">30</cx:pt>
          <cx:pt idx="6095">23</cx:pt>
          <cx:pt idx="6096">30</cx:pt>
          <cx:pt idx="6097">30</cx:pt>
          <cx:pt idx="6098">32</cx:pt>
          <cx:pt idx="6099">29</cx:pt>
          <cx:pt idx="6100">20</cx:pt>
          <cx:pt idx="6101">30</cx:pt>
          <cx:pt idx="6102">20</cx:pt>
          <cx:pt idx="6103">28</cx:pt>
          <cx:pt idx="6104">30</cx:pt>
          <cx:pt idx="6105">30</cx:pt>
          <cx:pt idx="6106">60</cx:pt>
          <cx:pt idx="6107">30</cx:pt>
          <cx:pt idx="6108">30</cx:pt>
          <cx:pt idx="6109">38</cx:pt>
          <cx:pt idx="6110">36</cx:pt>
          <cx:pt idx="6111">30</cx:pt>
          <cx:pt idx="6112">52</cx:pt>
          <cx:pt idx="6113">50</cx:pt>
          <cx:pt idx="6114">24</cx:pt>
          <cx:pt idx="6115">90</cx:pt>
          <cx:pt idx="6116">60</cx:pt>
          <cx:pt idx="6117">30</cx:pt>
          <cx:pt idx="6118">30</cx:pt>
          <cx:pt idx="6119">60</cx:pt>
          <cx:pt idx="6120">45</cx:pt>
          <cx:pt idx="6121">28</cx:pt>
          <cx:pt idx="6122">31</cx:pt>
          <cx:pt idx="6123">40</cx:pt>
          <cx:pt idx="6124">60</cx:pt>
          <cx:pt idx="6125">28</cx:pt>
          <cx:pt idx="6126">34</cx:pt>
          <cx:pt idx="6127">30</cx:pt>
          <cx:pt idx="6128">30</cx:pt>
          <cx:pt idx="6129">45</cx:pt>
          <cx:pt idx="6130">19</cx:pt>
          <cx:pt idx="6131">15</cx:pt>
          <cx:pt idx="6132">30</cx:pt>
          <cx:pt idx="6133">38</cx:pt>
          <cx:pt idx="6134">30</cx:pt>
          <cx:pt idx="6135">78</cx:pt>
          <cx:pt idx="6136">30</cx:pt>
          <cx:pt idx="6137">30</cx:pt>
          <cx:pt idx="6138">60</cx:pt>
          <cx:pt idx="6139">32</cx:pt>
          <cx:pt idx="6140">59</cx:pt>
          <cx:pt idx="6141">26</cx:pt>
          <cx:pt idx="6142">30</cx:pt>
          <cx:pt idx="6143">30</cx:pt>
          <cx:pt idx="6144">9</cx:pt>
          <cx:pt idx="6145">30</cx:pt>
          <cx:pt idx="6146">30</cx:pt>
          <cx:pt idx="6147">30</cx:pt>
          <cx:pt idx="6148">30</cx:pt>
          <cx:pt idx="6149">30</cx:pt>
          <cx:pt idx="6150">45</cx:pt>
          <cx:pt idx="6151">21</cx:pt>
          <cx:pt idx="6152">60</cx:pt>
          <cx:pt idx="6153">30</cx:pt>
          <cx:pt idx="6154">30</cx:pt>
          <cx:pt idx="6155">30</cx:pt>
          <cx:pt idx="6156">30</cx:pt>
          <cx:pt idx="6157">30</cx:pt>
          <cx:pt idx="6158">30</cx:pt>
          <cx:pt idx="6159">30</cx:pt>
          <cx:pt idx="6160">30</cx:pt>
          <cx:pt idx="6161">60</cx:pt>
          <cx:pt idx="6162">30</cx:pt>
          <cx:pt idx="6163">29</cx:pt>
          <cx:pt idx="6164">60</cx:pt>
          <cx:pt idx="6165">60</cx:pt>
          <cx:pt idx="6166">30</cx:pt>
          <cx:pt idx="6167">30</cx:pt>
          <cx:pt idx="6168">60</cx:pt>
          <cx:pt idx="6169">30</cx:pt>
          <cx:pt idx="6170">30</cx:pt>
          <cx:pt idx="6171">30</cx:pt>
          <cx:pt idx="6172">30</cx:pt>
          <cx:pt idx="6173">30</cx:pt>
          <cx:pt idx="6174">30</cx:pt>
          <cx:pt idx="6175">22</cx:pt>
          <cx:pt idx="6176">30</cx:pt>
          <cx:pt idx="6177">60</cx:pt>
          <cx:pt idx="6178">27</cx:pt>
          <cx:pt idx="6179">30</cx:pt>
          <cx:pt idx="6180">35</cx:pt>
          <cx:pt idx="6181">30</cx:pt>
          <cx:pt idx="6182">30</cx:pt>
          <cx:pt idx="6183">30</cx:pt>
          <cx:pt idx="6184">30</cx:pt>
          <cx:pt idx="6185">42</cx:pt>
          <cx:pt idx="6186">29</cx:pt>
          <cx:pt idx="6187">23</cx:pt>
          <cx:pt idx="6188">30</cx:pt>
          <cx:pt idx="6189">45</cx:pt>
          <cx:pt idx="6190">35</cx:pt>
          <cx:pt idx="6191">30</cx:pt>
          <cx:pt idx="6192">24</cx:pt>
          <cx:pt idx="6193">33</cx:pt>
          <cx:pt idx="6194">30</cx:pt>
          <cx:pt idx="6195">41</cx:pt>
          <cx:pt idx="6196">30</cx:pt>
          <cx:pt idx="6197">43</cx:pt>
          <cx:pt idx="6198">30</cx:pt>
          <cx:pt idx="6199">30</cx:pt>
          <cx:pt idx="6200">30</cx:pt>
          <cx:pt idx="6201">30</cx:pt>
          <cx:pt idx="6202">30</cx:pt>
          <cx:pt idx="6203">30</cx:pt>
          <cx:pt idx="6204">41</cx:pt>
          <cx:pt idx="6205">30</cx:pt>
          <cx:pt idx="6206">30</cx:pt>
          <cx:pt idx="6207">26</cx:pt>
          <cx:pt idx="6208">45</cx:pt>
          <cx:pt idx="6209">30</cx:pt>
          <cx:pt idx="6210">30</cx:pt>
          <cx:pt idx="6211">31</cx:pt>
          <cx:pt idx="6212">30</cx:pt>
          <cx:pt idx="6213">30</cx:pt>
          <cx:pt idx="6214">50</cx:pt>
          <cx:pt idx="6215">60</cx:pt>
          <cx:pt idx="6216">3</cx:pt>
          <cx:pt idx="6217">15</cx:pt>
          <cx:pt idx="6218">30</cx:pt>
          <cx:pt idx="6219">30</cx:pt>
          <cx:pt idx="6220">28</cx:pt>
          <cx:pt idx="6221">30</cx:pt>
          <cx:pt idx="6222">60</cx:pt>
          <cx:pt idx="6223">30</cx:pt>
          <cx:pt idx="6224">30</cx:pt>
          <cx:pt idx="6225">33</cx:pt>
          <cx:pt idx="6226">24</cx:pt>
          <cx:pt idx="6227">30</cx:pt>
          <cx:pt idx="6228">30</cx:pt>
          <cx:pt idx="6229">15</cx:pt>
          <cx:pt idx="6230">30</cx:pt>
          <cx:pt idx="6231">30</cx:pt>
          <cx:pt idx="6232">30</cx:pt>
          <cx:pt idx="6233">40</cx:pt>
          <cx:pt idx="6234">40</cx:pt>
          <cx:pt idx="6235">30</cx:pt>
          <cx:pt idx="6236">28</cx:pt>
          <cx:pt idx="6237">30</cx:pt>
          <cx:pt idx="6238">23</cx:pt>
          <cx:pt idx="6239">35</cx:pt>
          <cx:pt idx="6240">60</cx:pt>
          <cx:pt idx="6241">30</cx:pt>
          <cx:pt idx="6242">20</cx:pt>
          <cx:pt idx="6243">45</cx:pt>
          <cx:pt idx="6244">30</cx:pt>
          <cx:pt idx="6245">30</cx:pt>
          <cx:pt idx="6246">27</cx:pt>
          <cx:pt idx="6247">45</cx:pt>
          <cx:pt idx="6248">29</cx:pt>
          <cx:pt idx="6249">30</cx:pt>
          <cx:pt idx="6250">21</cx:pt>
          <cx:pt idx="6251">30</cx:pt>
          <cx:pt idx="6252">27</cx:pt>
          <cx:pt idx="6253">28</cx:pt>
          <cx:pt idx="6254">48</cx:pt>
          <cx:pt idx="6255">30</cx:pt>
          <cx:pt idx="6256">60</cx:pt>
          <cx:pt idx="6257">60</cx:pt>
          <cx:pt idx="6258">30</cx:pt>
          <cx:pt idx="6259">17</cx:pt>
          <cx:pt idx="6260">60</cx:pt>
          <cx:pt idx="6261">28</cx:pt>
          <cx:pt idx="6262">40</cx:pt>
          <cx:pt idx="6263">40</cx:pt>
          <cx:pt idx="6264">45</cx:pt>
          <cx:pt idx="6265">30</cx:pt>
          <cx:pt idx="6266">30</cx:pt>
          <cx:pt idx="6267">10</cx:pt>
          <cx:pt idx="6268">33</cx:pt>
          <cx:pt idx="6269">32</cx:pt>
          <cx:pt idx="6270">60</cx:pt>
          <cx:pt idx="6271">30</cx:pt>
          <cx:pt idx="6272">6</cx:pt>
          <cx:pt idx="6273">30</cx:pt>
          <cx:pt idx="6274">22</cx:pt>
          <cx:pt idx="6275">32</cx:pt>
          <cx:pt idx="6276">30</cx:pt>
          <cx:pt idx="6277">40</cx:pt>
          <cx:pt idx="6278">42</cx:pt>
          <cx:pt idx="6279">30</cx:pt>
          <cx:pt idx="6280">37</cx:pt>
          <cx:pt idx="6281">30</cx:pt>
          <cx:pt idx="6282">31</cx:pt>
          <cx:pt idx="6283">30</cx:pt>
          <cx:pt idx="6284">15</cx:pt>
          <cx:pt idx="6285">15</cx:pt>
          <cx:pt idx="6286">30</cx:pt>
          <cx:pt idx="6287">30</cx:pt>
          <cx:pt idx="6288">60</cx:pt>
          <cx:pt idx="6289">30</cx:pt>
          <cx:pt idx="6290">30</cx:pt>
          <cx:pt idx="6291">30</cx:pt>
          <cx:pt idx="6292">30</cx:pt>
          <cx:pt idx="6293">60</cx:pt>
          <cx:pt idx="6294">19</cx:pt>
          <cx:pt idx="6295">38</cx:pt>
          <cx:pt idx="6296">40</cx:pt>
          <cx:pt idx="6297">30</cx:pt>
          <cx:pt idx="6298">30</cx:pt>
          <cx:pt idx="6299">15</cx:pt>
          <cx:pt idx="6300">28</cx:pt>
          <cx:pt idx="6301">30</cx:pt>
          <cx:pt idx="6302">30</cx:pt>
          <cx:pt idx="6303">30</cx:pt>
          <cx:pt idx="6304">27</cx:pt>
          <cx:pt idx="6305">30</cx:pt>
          <cx:pt idx="6306">21</cx:pt>
          <cx:pt idx="6307">30</cx:pt>
          <cx:pt idx="6308">30</cx:pt>
          <cx:pt idx="6309">30</cx:pt>
          <cx:pt idx="6310">30</cx:pt>
          <cx:pt idx="6311">30</cx:pt>
          <cx:pt idx="6312">89</cx:pt>
          <cx:pt idx="6313">30</cx:pt>
          <cx:pt idx="6314">29</cx:pt>
          <cx:pt idx="6315">30</cx:pt>
          <cx:pt idx="6316">30</cx:pt>
          <cx:pt idx="6317">45</cx:pt>
          <cx:pt idx="6318">60</cx:pt>
          <cx:pt idx="6319">25</cx:pt>
          <cx:pt idx="6320">30</cx:pt>
          <cx:pt idx="6321">30</cx:pt>
          <cx:pt idx="6322">30</cx:pt>
          <cx:pt idx="6323">33</cx:pt>
          <cx:pt idx="6324">30</cx:pt>
          <cx:pt idx="6325">47</cx:pt>
          <cx:pt idx="6326">30</cx:pt>
          <cx:pt idx="6327">10</cx:pt>
          <cx:pt idx="6328">45</cx:pt>
          <cx:pt idx="6329">30</cx:pt>
          <cx:pt idx="6330">30</cx:pt>
          <cx:pt idx="6331">30</cx:pt>
          <cx:pt idx="6332">60</cx:pt>
          <cx:pt idx="6333">36</cx:pt>
          <cx:pt idx="6334">30</cx:pt>
          <cx:pt idx="6335">17</cx:pt>
          <cx:pt idx="6336">3</cx:pt>
          <cx:pt idx="6337">30</cx:pt>
          <cx:pt idx="6338">30</cx:pt>
          <cx:pt idx="6339">60</cx:pt>
          <cx:pt idx="6340">30</cx:pt>
          <cx:pt idx="6341">31</cx:pt>
          <cx:pt idx="6342">30</cx:pt>
          <cx:pt idx="6343">30</cx:pt>
          <cx:pt idx="6344">42</cx:pt>
          <cx:pt idx="6345">30</cx:pt>
          <cx:pt idx="6346">30</cx:pt>
          <cx:pt idx="6347">57</cx:pt>
          <cx:pt idx="6348">46</cx:pt>
          <cx:pt idx="6349">30</cx:pt>
          <cx:pt idx="6350">18</cx:pt>
          <cx:pt idx="6351">45</cx:pt>
          <cx:pt idx="6352">26</cx:pt>
          <cx:pt idx="6353">31</cx:pt>
          <cx:pt idx="6354">30</cx:pt>
          <cx:pt idx="6355">29</cx:pt>
          <cx:pt idx="6356">45</cx:pt>
          <cx:pt idx="6357">65</cx:pt>
          <cx:pt idx="6358">60</cx:pt>
          <cx:pt idx="6359">30</cx:pt>
          <cx:pt idx="6360">15</cx:pt>
          <cx:pt idx="6361">30</cx:pt>
          <cx:pt idx="6362">31</cx:pt>
          <cx:pt idx="6363">30</cx:pt>
          <cx:pt idx="6364">30</cx:pt>
          <cx:pt idx="6365">15</cx:pt>
          <cx:pt idx="6366">45</cx:pt>
          <cx:pt idx="6367">30</cx:pt>
          <cx:pt idx="6368">45</cx:pt>
          <cx:pt idx="6369">60</cx:pt>
          <cx:pt idx="6370">29</cx:pt>
          <cx:pt idx="6371">30</cx:pt>
          <cx:pt idx="6372">30</cx:pt>
          <cx:pt idx="6373">60</cx:pt>
          <cx:pt idx="6374">30</cx:pt>
          <cx:pt idx="6375">40</cx:pt>
          <cx:pt idx="6376">30</cx:pt>
          <cx:pt idx="6377">30</cx:pt>
          <cx:pt idx="6378">56</cx:pt>
          <cx:pt idx="6379">34</cx:pt>
          <cx:pt idx="6380">30</cx:pt>
          <cx:pt idx="6381">10</cx:pt>
          <cx:pt idx="6382">31</cx:pt>
          <cx:pt idx="6383">30</cx:pt>
          <cx:pt idx="6384">30</cx:pt>
          <cx:pt idx="6385">38</cx:pt>
          <cx:pt idx="6386">13</cx:pt>
          <cx:pt idx="6387">28</cx:pt>
          <cx:pt idx="6388">60</cx:pt>
          <cx:pt idx="6389">34</cx:pt>
          <cx:pt idx="6390">30</cx:pt>
          <cx:pt idx="6391">25</cx:pt>
          <cx:pt idx="6392">25</cx:pt>
          <cx:pt idx="6393">37</cx:pt>
          <cx:pt idx="6394">45</cx:pt>
          <cx:pt idx="6395">60</cx:pt>
          <cx:pt idx="6396">56</cx:pt>
          <cx:pt idx="6397">10</cx:pt>
          <cx:pt idx="6398">30</cx:pt>
          <cx:pt idx="6399">30</cx:pt>
          <cx:pt idx="6400">29</cx:pt>
          <cx:pt idx="6401">35</cx:pt>
          <cx:pt idx="6402">15</cx:pt>
          <cx:pt idx="6403">30</cx:pt>
          <cx:pt idx="6404">23</cx:pt>
          <cx:pt idx="6405">15</cx:pt>
          <cx:pt idx="6406">91</cx:pt>
          <cx:pt idx="6407">60</cx:pt>
          <cx:pt idx="6408">30</cx:pt>
          <cx:pt idx="6409">30</cx:pt>
          <cx:pt idx="6410">30</cx:pt>
          <cx:pt idx="6411">60</cx:pt>
          <cx:pt idx="6412">40</cx:pt>
          <cx:pt idx="6413">60</cx:pt>
          <cx:pt idx="6414">30</cx:pt>
          <cx:pt idx="6415">20</cx:pt>
          <cx:pt idx="6416">30</cx:pt>
          <cx:pt idx="6417">30</cx:pt>
          <cx:pt idx="6418">30</cx:pt>
          <cx:pt idx="6419">30</cx:pt>
          <cx:pt idx="6420">30</cx:pt>
          <cx:pt idx="6421">30</cx:pt>
          <cx:pt idx="6422">31</cx:pt>
          <cx:pt idx="6423">60</cx:pt>
          <cx:pt idx="6424">30</cx:pt>
          <cx:pt idx="6425">49</cx:pt>
          <cx:pt idx="6426">17</cx:pt>
          <cx:pt idx="6427">30</cx:pt>
          <cx:pt idx="6428">20</cx:pt>
          <cx:pt idx="6429">35</cx:pt>
          <cx:pt idx="6430">45</cx:pt>
          <cx:pt idx="6431">19</cx:pt>
          <cx:pt idx="6432">30</cx:pt>
          <cx:pt idx="6433">30</cx:pt>
          <cx:pt idx="6434">61</cx:pt>
          <cx:pt idx="6435">56</cx:pt>
          <cx:pt idx="6436">30</cx:pt>
          <cx:pt idx="6437">30</cx:pt>
          <cx:pt idx="6438">30</cx:pt>
          <cx:pt idx="6439">30</cx:pt>
          <cx:pt idx="6440">30</cx:pt>
          <cx:pt idx="6441">28</cx:pt>
          <cx:pt idx="6442">30</cx:pt>
          <cx:pt idx="6443">30</cx:pt>
          <cx:pt idx="6444">13</cx:pt>
          <cx:pt idx="6445">40</cx:pt>
          <cx:pt idx="6446">20</cx:pt>
          <cx:pt idx="6447">91</cx:pt>
          <cx:pt idx="6448">37</cx:pt>
          <cx:pt idx="6449">40</cx:pt>
          <cx:pt idx="6450">30</cx:pt>
          <cx:pt idx="6451">40</cx:pt>
          <cx:pt idx="6452">37</cx:pt>
          <cx:pt idx="6453">31</cx:pt>
          <cx:pt idx="6454">30</cx:pt>
          <cx:pt idx="6455">28</cx:pt>
          <cx:pt idx="6456">60</cx:pt>
          <cx:pt idx="6457">33</cx:pt>
          <cx:pt idx="6458">30</cx:pt>
          <cx:pt idx="6459">30</cx:pt>
          <cx:pt idx="6460">30</cx:pt>
          <cx:pt idx="6461">30</cx:pt>
          <cx:pt idx="6462">30</cx:pt>
          <cx:pt idx="6463">42</cx:pt>
          <cx:pt idx="6464">45</cx:pt>
          <cx:pt idx="6465">31</cx:pt>
          <cx:pt idx="6466">33</cx:pt>
          <cx:pt idx="6467">60</cx:pt>
          <cx:pt idx="6468">12</cx:pt>
          <cx:pt idx="6469">30</cx:pt>
          <cx:pt idx="6470">30</cx:pt>
          <cx:pt idx="6471">30</cx:pt>
          <cx:pt idx="6472">56</cx:pt>
          <cx:pt idx="6473">30</cx:pt>
          <cx:pt idx="6474">32</cx:pt>
          <cx:pt idx="6475">35</cx:pt>
          <cx:pt idx="6476">30</cx:pt>
          <cx:pt idx="6477">60</cx:pt>
          <cx:pt idx="6478">22</cx:pt>
          <cx:pt idx="6479">30</cx:pt>
          <cx:pt idx="6480">47</cx:pt>
          <cx:pt idx="6481">45</cx:pt>
          <cx:pt idx="6482">30</cx:pt>
          <cx:pt idx="6483">30</cx:pt>
          <cx:pt idx="6484">29</cx:pt>
          <cx:pt idx="6485">30</cx:pt>
          <cx:pt idx="6486">33</cx:pt>
          <cx:pt idx="6487">30</cx:pt>
          <cx:pt idx="6488">30</cx:pt>
          <cx:pt idx="6489">30</cx:pt>
          <cx:pt idx="6490">31</cx:pt>
          <cx:pt idx="6491">7</cx:pt>
          <cx:pt idx="6492">32</cx:pt>
          <cx:pt idx="6493">30</cx:pt>
          <cx:pt idx="6494">30</cx:pt>
          <cx:pt idx="6495">23</cx:pt>
          <cx:pt idx="6496">60</cx:pt>
          <cx:pt idx="6497">30</cx:pt>
          <cx:pt idx="6498">27</cx:pt>
          <cx:pt idx="6499">17</cx:pt>
          <cx:pt idx="6500">50</cx:pt>
          <cx:pt idx="6501">30</cx:pt>
          <cx:pt idx="6502">40</cx:pt>
          <cx:pt idx="6503">30</cx:pt>
          <cx:pt idx="6504">30</cx:pt>
          <cx:pt idx="6505">30</cx:pt>
          <cx:pt idx="6506">30</cx:pt>
          <cx:pt idx="6507">30</cx:pt>
          <cx:pt idx="6508">16</cx:pt>
          <cx:pt idx="6509">31</cx:pt>
          <cx:pt idx="6510">20</cx:pt>
          <cx:pt idx="6511">53</cx:pt>
          <cx:pt idx="6512">30</cx:pt>
          <cx:pt idx="6513">10</cx:pt>
          <cx:pt idx="6514">40</cx:pt>
          <cx:pt idx="6515">30</cx:pt>
          <cx:pt idx="6516">30</cx:pt>
          <cx:pt idx="6517">32</cx:pt>
          <cx:pt idx="6518">32</cx:pt>
          <cx:pt idx="6519">60</cx:pt>
          <cx:pt idx="6520">21</cx:pt>
          <cx:pt idx="6521">30</cx:pt>
          <cx:pt idx="6522">40</cx:pt>
          <cx:pt idx="6523">30</cx:pt>
          <cx:pt idx="6524">30</cx:pt>
          <cx:pt idx="6525">30</cx:pt>
          <cx:pt idx="6526">48</cx:pt>
          <cx:pt idx="6527">58</cx:pt>
          <cx:pt idx="6528">40</cx:pt>
          <cx:pt idx="6529">45</cx:pt>
          <cx:pt idx="6530">45</cx:pt>
          <cx:pt idx="6531">30</cx:pt>
          <cx:pt idx="6532">30</cx:pt>
          <cx:pt idx="6533">39</cx:pt>
          <cx:pt idx="6534">30</cx:pt>
          <cx:pt idx="6535">21</cx:pt>
          <cx:pt idx="6536">30</cx:pt>
          <cx:pt idx="6537">30</cx:pt>
          <cx:pt idx="6538">44</cx:pt>
          <cx:pt idx="6539">33</cx:pt>
          <cx:pt idx="6540">25</cx:pt>
          <cx:pt idx="6541">31</cx:pt>
          <cx:pt idx="6542">30</cx:pt>
          <cx:pt idx="6543">36</cx:pt>
          <cx:pt idx="6544">30</cx:pt>
          <cx:pt idx="6545">22</cx:pt>
          <cx:pt idx="6546">35</cx:pt>
          <cx:pt idx="6547">60</cx:pt>
          <cx:pt idx="6548">30</cx:pt>
          <cx:pt idx="6549">30</cx:pt>
          <cx:pt idx="6550">51</cx:pt>
          <cx:pt idx="6551">30</cx:pt>
          <cx:pt idx="6552">30</cx:pt>
          <cx:pt idx="6553">60</cx:pt>
          <cx:pt idx="6554">33</cx:pt>
          <cx:pt idx="6555">30</cx:pt>
          <cx:pt idx="6556">20</cx:pt>
          <cx:pt idx="6557">31</cx:pt>
          <cx:pt idx="6558">30</cx:pt>
          <cx:pt idx="6559">21</cx:pt>
          <cx:pt idx="6560">14</cx:pt>
          <cx:pt idx="6561">45</cx:pt>
          <cx:pt idx="6562">30</cx:pt>
          <cx:pt idx="6563">30</cx:pt>
          <cx:pt idx="6564">30</cx:pt>
          <cx:pt idx="6565">30</cx:pt>
          <cx:pt idx="6566">30</cx:pt>
          <cx:pt idx="6567">32</cx:pt>
          <cx:pt idx="6568">30</cx:pt>
          <cx:pt idx="6569">26</cx:pt>
          <cx:pt idx="6570">30</cx:pt>
          <cx:pt idx="6571">60</cx:pt>
          <cx:pt idx="6572">60</cx:pt>
          <cx:pt idx="6573">36</cx:pt>
          <cx:pt idx="6574">30</cx:pt>
          <cx:pt idx="6575">30</cx:pt>
          <cx:pt idx="6576">30</cx:pt>
          <cx:pt idx="6577">60</cx:pt>
          <cx:pt idx="6578">60</cx:pt>
          <cx:pt idx="6579">23</cx:pt>
          <cx:pt idx="6580">30</cx:pt>
          <cx:pt idx="6581">24</cx:pt>
          <cx:pt idx="6582">60</cx:pt>
          <cx:pt idx="6583">10</cx:pt>
          <cx:pt idx="6584">15</cx:pt>
          <cx:pt idx="6585">30</cx:pt>
          <cx:pt idx="6586">30</cx:pt>
          <cx:pt idx="6587">7</cx:pt>
          <cx:pt idx="6588">30</cx:pt>
          <cx:pt idx="6589">30</cx:pt>
          <cx:pt idx="6590">59</cx:pt>
          <cx:pt idx="6591">39</cx:pt>
          <cx:pt idx="6592">36</cx:pt>
          <cx:pt idx="6593">32</cx:pt>
          <cx:pt idx="6594">66</cx:pt>
          <cx:pt idx="6595">41</cx:pt>
          <cx:pt idx="6596">60</cx:pt>
          <cx:pt idx="6597">30</cx:pt>
          <cx:pt idx="6598">31</cx:pt>
          <cx:pt idx="6599">30</cx:pt>
          <cx:pt idx="6600">30</cx:pt>
          <cx:pt idx="6601">30</cx:pt>
          <cx:pt idx="6602">14</cx:pt>
          <cx:pt idx="6603">30</cx:pt>
          <cx:pt idx="6604">30</cx:pt>
          <cx:pt idx="6605">30</cx:pt>
          <cx:pt idx="6606">60</cx:pt>
          <cx:pt idx="6607">60</cx:pt>
          <cx:pt idx="6608">19</cx:pt>
          <cx:pt idx="6609">31</cx:pt>
          <cx:pt idx="6610">38</cx:pt>
          <cx:pt idx="6611">30</cx:pt>
          <cx:pt idx="6612">37</cx:pt>
          <cx:pt idx="6613">30</cx:pt>
          <cx:pt idx="6614">27</cx:pt>
          <cx:pt idx="6615">30</cx:pt>
          <cx:pt idx="6616">30</cx:pt>
          <cx:pt idx="6617">60</cx:pt>
          <cx:pt idx="6618">30</cx:pt>
          <cx:pt idx="6619">60</cx:pt>
          <cx:pt idx="6620">22</cx:pt>
          <cx:pt idx="6621">29</cx:pt>
          <cx:pt idx="6622">59</cx:pt>
          <cx:pt idx="6623">43</cx:pt>
          <cx:pt idx="6624">32</cx:pt>
          <cx:pt idx="6625">18</cx:pt>
          <cx:pt idx="6626">15</cx:pt>
          <cx:pt idx="6627">30</cx:pt>
          <cx:pt idx="6628">29</cx:pt>
          <cx:pt idx="6629">26</cx:pt>
          <cx:pt idx="6630">30</cx:pt>
          <cx:pt idx="6631">12</cx:pt>
          <cx:pt idx="6632">38</cx:pt>
          <cx:pt idx="6633">45</cx:pt>
          <cx:pt idx="6634">30</cx:pt>
          <cx:pt idx="6635">50</cx:pt>
          <cx:pt idx="6636">30</cx:pt>
          <cx:pt idx="6637">60</cx:pt>
          <cx:pt idx="6638">30</cx:pt>
          <cx:pt idx="6639">36</cx:pt>
          <cx:pt idx="6640">30</cx:pt>
          <cx:pt idx="6641">40</cx:pt>
          <cx:pt idx="6642">60</cx:pt>
          <cx:pt idx="6643">30</cx:pt>
          <cx:pt idx="6644">30</cx:pt>
          <cx:pt idx="6645">7</cx:pt>
          <cx:pt idx="6646">7</cx:pt>
          <cx:pt idx="6647">30</cx:pt>
          <cx:pt idx="6648">30</cx:pt>
          <cx:pt idx="6649">44</cx:pt>
          <cx:pt idx="6650">30</cx:pt>
          <cx:pt idx="6651">37</cx:pt>
          <cx:pt idx="6652">30</cx:pt>
          <cx:pt idx="6653">30</cx:pt>
          <cx:pt idx="6654">30</cx:pt>
          <cx:pt idx="6655">24</cx:pt>
          <cx:pt idx="6656">30</cx:pt>
          <cx:pt idx="6657">30</cx:pt>
          <cx:pt idx="6658">30</cx:pt>
          <cx:pt idx="6659">67</cx:pt>
          <cx:pt idx="6660">45</cx:pt>
          <cx:pt idx="6661">28</cx:pt>
          <cx:pt idx="6662">30</cx:pt>
          <cx:pt idx="6663">31</cx:pt>
          <cx:pt idx="6664">21</cx:pt>
          <cx:pt idx="6665">56</cx:pt>
          <cx:pt idx="6666">25</cx:pt>
          <cx:pt idx="6667">30</cx:pt>
          <cx:pt idx="6668">30</cx:pt>
          <cx:pt idx="6669">40</cx:pt>
          <cx:pt idx="6670">30</cx:pt>
          <cx:pt idx="6671">40</cx:pt>
          <cx:pt idx="6672">30</cx:pt>
          <cx:pt idx="6673">21</cx:pt>
          <cx:pt idx="6674">57</cx:pt>
          <cx:pt idx="6675">22</cx:pt>
          <cx:pt idx="6676">30</cx:pt>
          <cx:pt idx="6677">15</cx:pt>
          <cx:pt idx="6678">33</cx:pt>
          <cx:pt idx="6679">41</cx:pt>
          <cx:pt idx="6680">33</cx:pt>
          <cx:pt idx="6681">30</cx:pt>
          <cx:pt idx="6682">31</cx:pt>
          <cx:pt idx="6683">30</cx:pt>
          <cx:pt idx="6684">60</cx:pt>
          <cx:pt idx="6685">29</cx:pt>
          <cx:pt idx="6686">36</cx:pt>
          <cx:pt idx="6687">20</cx:pt>
          <cx:pt idx="6688">30</cx:pt>
          <cx:pt idx="6689">30</cx:pt>
          <cx:pt idx="6690">30</cx:pt>
          <cx:pt idx="6691">30</cx:pt>
          <cx:pt idx="6692">52</cx:pt>
          <cx:pt idx="6693">24</cx:pt>
          <cx:pt idx="6694">30</cx:pt>
          <cx:pt idx="6695">36</cx:pt>
          <cx:pt idx="6696">21</cx:pt>
          <cx:pt idx="6697">32</cx:pt>
          <cx:pt idx="6698">20</cx:pt>
          <cx:pt idx="6699">60</cx:pt>
          <cx:pt idx="6700">45</cx:pt>
          <cx:pt idx="6701">30</cx:pt>
          <cx:pt idx="6702">37</cx:pt>
          <cx:pt idx="6703">20</cx:pt>
          <cx:pt idx="6704">30</cx:pt>
          <cx:pt idx="6705">31</cx:pt>
          <cx:pt idx="6706">60</cx:pt>
          <cx:pt idx="6707">31</cx:pt>
          <cx:pt idx="6708">66</cx:pt>
          <cx:pt idx="6709">34</cx:pt>
          <cx:pt idx="6710">52</cx:pt>
          <cx:pt idx="6711">15</cx:pt>
          <cx:pt idx="6712">30</cx:pt>
          <cx:pt idx="6713">8</cx:pt>
          <cx:pt idx="6714">30</cx:pt>
          <cx:pt idx="6715">50</cx:pt>
          <cx:pt idx="6716">46</cx:pt>
          <cx:pt idx="6717">41</cx:pt>
          <cx:pt idx="6718">30</cx:pt>
          <cx:pt idx="6719">29</cx:pt>
          <cx:pt idx="6720">30</cx:pt>
          <cx:pt idx="6721">41</cx:pt>
          <cx:pt idx="6722">30</cx:pt>
          <cx:pt idx="6723">30</cx:pt>
          <cx:pt idx="6724">30</cx:pt>
          <cx:pt idx="6725">30</cx:pt>
          <cx:pt idx="6726">40</cx:pt>
          <cx:pt idx="6727">30</cx:pt>
          <cx:pt idx="6728">60</cx:pt>
          <cx:pt idx="6729">60</cx:pt>
          <cx:pt idx="6730">30</cx:pt>
          <cx:pt idx="6731">30</cx:pt>
          <cx:pt idx="6732">45</cx:pt>
          <cx:pt idx="6733">30</cx:pt>
          <cx:pt idx="6734">60</cx:pt>
          <cx:pt idx="6735">30</cx:pt>
          <cx:pt idx="6736">54</cx:pt>
          <cx:pt idx="6737">31</cx:pt>
          <cx:pt idx="6738">20</cx:pt>
          <cx:pt idx="6739">30</cx:pt>
          <cx:pt idx="6740">45</cx:pt>
          <cx:pt idx="6741">33</cx:pt>
          <cx:pt idx="6742">30</cx:pt>
          <cx:pt idx="6743">32</cx:pt>
          <cx:pt idx="6744">37</cx:pt>
          <cx:pt idx="6745">32</cx:pt>
          <cx:pt idx="6746">35</cx:pt>
          <cx:pt idx="6747">20</cx:pt>
          <cx:pt idx="6748">20</cx:pt>
          <cx:pt idx="6749">29</cx:pt>
          <cx:pt idx="6750">30</cx:pt>
          <cx:pt idx="6751">27</cx:pt>
          <cx:pt idx="6752">31</cx:pt>
          <cx:pt idx="6753">45</cx:pt>
          <cx:pt idx="6754">45</cx:pt>
          <cx:pt idx="6755">60</cx:pt>
          <cx:pt idx="6756">14</cx:pt>
          <cx:pt idx="6757">30</cx:pt>
          <cx:pt idx="6758">21</cx:pt>
          <cx:pt idx="6759">42</cx:pt>
          <cx:pt idx="6760">18</cx:pt>
          <cx:pt idx="6761">30</cx:pt>
          <cx:pt idx="6762">30</cx:pt>
          <cx:pt idx="6763">30</cx:pt>
          <cx:pt idx="6764">45</cx:pt>
          <cx:pt idx="6765">30</cx:pt>
          <cx:pt idx="6766">30</cx:pt>
          <cx:pt idx="6767">30</cx:pt>
          <cx:pt idx="6768">14</cx:pt>
          <cx:pt idx="6769">52</cx:pt>
          <cx:pt idx="6770">31</cx:pt>
          <cx:pt idx="6771">30</cx:pt>
          <cx:pt idx="6772">30</cx:pt>
          <cx:pt idx="6773">60</cx:pt>
          <cx:pt idx="6774">60</cx:pt>
          <cx:pt idx="6775">30</cx:pt>
          <cx:pt idx="6776">30</cx:pt>
          <cx:pt idx="6777">30</cx:pt>
          <cx:pt idx="6778">30</cx:pt>
          <cx:pt idx="6779">59</cx:pt>
          <cx:pt idx="6780">30</cx:pt>
          <cx:pt idx="6781">45</cx:pt>
          <cx:pt idx="6782">30</cx:pt>
          <cx:pt idx="6783">30</cx:pt>
          <cx:pt idx="6784">30</cx:pt>
          <cx:pt idx="6785">30</cx:pt>
          <cx:pt idx="6786">28</cx:pt>
          <cx:pt idx="6787">60</cx:pt>
          <cx:pt idx="6788">30</cx:pt>
          <cx:pt idx="6789">58</cx:pt>
          <cx:pt idx="6790">31</cx:pt>
          <cx:pt idx="6791">25</cx:pt>
          <cx:pt idx="6792">40</cx:pt>
          <cx:pt idx="6793">35</cx:pt>
          <cx:pt idx="6794">30</cx:pt>
          <cx:pt idx="6795">30</cx:pt>
          <cx:pt idx="6796">30</cx:pt>
          <cx:pt idx="6797">27</cx:pt>
          <cx:pt idx="6798">30</cx:pt>
          <cx:pt idx="6799">35</cx:pt>
          <cx:pt idx="6800">30</cx:pt>
          <cx:pt idx="6801">30</cx:pt>
          <cx:pt idx="6802">62</cx:pt>
          <cx:pt idx="6803">30</cx:pt>
          <cx:pt idx="6804">30</cx:pt>
          <cx:pt idx="6805">21</cx:pt>
          <cx:pt idx="6806">30</cx:pt>
          <cx:pt idx="6807">30</cx:pt>
          <cx:pt idx="6808">30</cx:pt>
          <cx:pt idx="6809">32</cx:pt>
          <cx:pt idx="6810">39</cx:pt>
          <cx:pt idx="6811">45</cx:pt>
          <cx:pt idx="6812">10</cx:pt>
          <cx:pt idx="6813">31</cx:pt>
          <cx:pt idx="6814">39</cx:pt>
          <cx:pt idx="6815">28</cx:pt>
          <cx:pt idx="6816">30</cx:pt>
          <cx:pt idx="6817">30</cx:pt>
          <cx:pt idx="6818">26</cx:pt>
          <cx:pt idx="6819">30</cx:pt>
          <cx:pt idx="6820">36</cx:pt>
          <cx:pt idx="6821">30</cx:pt>
          <cx:pt idx="6822">30</cx:pt>
          <cx:pt idx="6823">23</cx:pt>
          <cx:pt idx="6824">32</cx:pt>
          <cx:pt idx="6825">60</cx:pt>
          <cx:pt idx="6826">30</cx:pt>
          <cx:pt idx="6827">31</cx:pt>
          <cx:pt idx="6828">30</cx:pt>
          <cx:pt idx="6829">10</cx:pt>
          <cx:pt idx="6830">26</cx:pt>
          <cx:pt idx="6831">58</cx:pt>
          <cx:pt idx="6832">40</cx:pt>
          <cx:pt idx="6833">29</cx:pt>
          <cx:pt idx="6834">90</cx:pt>
          <cx:pt idx="6835">90</cx:pt>
          <cx:pt idx="6836">23</cx:pt>
          <cx:pt idx="6837">7</cx:pt>
          <cx:pt idx="6838">30</cx:pt>
          <cx:pt idx="6839">37</cx:pt>
          <cx:pt idx="6840">60</cx:pt>
          <cx:pt idx="6841">25</cx:pt>
          <cx:pt idx="6842">45</cx:pt>
          <cx:pt idx="6843">30</cx:pt>
          <cx:pt idx="6844">37</cx:pt>
          <cx:pt idx="6845">30</cx:pt>
          <cx:pt idx="6846">30</cx:pt>
          <cx:pt idx="6847">38</cx:pt>
          <cx:pt idx="6848">15</cx:pt>
          <cx:pt idx="6849">26</cx:pt>
          <cx:pt idx="6850">60</cx:pt>
          <cx:pt idx="6851">31</cx:pt>
          <cx:pt idx="6852">30</cx:pt>
          <cx:pt idx="6853">30</cx:pt>
          <cx:pt idx="6854">35</cx:pt>
          <cx:pt idx="6855">30</cx:pt>
          <cx:pt idx="6856">30</cx:pt>
          <cx:pt idx="6857">30</cx:pt>
          <cx:pt idx="6858">24</cx:pt>
          <cx:pt idx="6859">30</cx:pt>
          <cx:pt idx="6860">30</cx:pt>
          <cx:pt idx="6861">60</cx:pt>
          <cx:pt idx="6862">30</cx:pt>
          <cx:pt idx="6863">35</cx:pt>
          <cx:pt idx="6864">60</cx:pt>
          <cx:pt idx="6865">15</cx:pt>
          <cx:pt idx="6866">28</cx:pt>
          <cx:pt idx="6867">41</cx:pt>
          <cx:pt idx="6868">30</cx:pt>
          <cx:pt idx="6869">45</cx:pt>
          <cx:pt idx="6870">27</cx:pt>
          <cx:pt idx="6871">29</cx:pt>
          <cx:pt idx="6872">30</cx:pt>
          <cx:pt idx="6873">34</cx:pt>
          <cx:pt idx="6874">30</cx:pt>
          <cx:pt idx="6875">30</cx:pt>
          <cx:pt idx="6876">46</cx:pt>
          <cx:pt idx="6877">15</cx:pt>
          <cx:pt idx="6878">31</cx:pt>
          <cx:pt idx="6879">45</cx:pt>
          <cx:pt idx="6880">30</cx:pt>
          <cx:pt idx="6881">56</cx:pt>
          <cx:pt idx="6882">30</cx:pt>
          <cx:pt idx="6883">30</cx:pt>
          <cx:pt idx="6884">13</cx:pt>
          <cx:pt idx="6885">21</cx:pt>
          <cx:pt idx="6886">45</cx:pt>
          <cx:pt idx="6887">30</cx:pt>
          <cx:pt idx="6888">30</cx:pt>
          <cx:pt idx="6889">30</cx:pt>
          <cx:pt idx="6890">48</cx:pt>
          <cx:pt idx="6891">60</cx:pt>
          <cx:pt idx="6892">60</cx:pt>
          <cx:pt idx="6893">30</cx:pt>
          <cx:pt idx="6894">31</cx:pt>
          <cx:pt idx="6895">30</cx:pt>
          <cx:pt idx="6896">14</cx:pt>
          <cx:pt idx="6897">32</cx:pt>
          <cx:pt idx="6898">30</cx:pt>
          <cx:pt idx="6899">40</cx:pt>
          <cx:pt idx="6900">28</cx:pt>
          <cx:pt idx="6901">59</cx:pt>
          <cx:pt idx="6902">31</cx:pt>
          <cx:pt idx="6903">60</cx:pt>
          <cx:pt idx="6904">30</cx:pt>
          <cx:pt idx="6905">60</cx:pt>
          <cx:pt idx="6906">45</cx:pt>
          <cx:pt idx="6907">60</cx:pt>
          <cx:pt idx="6908">30</cx:pt>
          <cx:pt idx="6909">31</cx:pt>
          <cx:pt idx="6910">39</cx:pt>
          <cx:pt idx="6911">30</cx:pt>
          <cx:pt idx="6912">30</cx:pt>
          <cx:pt idx="6913">30</cx:pt>
          <cx:pt idx="6914">31</cx:pt>
          <cx:pt idx="6915">22</cx:pt>
          <cx:pt idx="6916">54</cx:pt>
          <cx:pt idx="6917">25</cx:pt>
          <cx:pt idx="6918">30</cx:pt>
          <cx:pt idx="6919">33</cx:pt>
          <cx:pt idx="6920">41</cx:pt>
          <cx:pt idx="6921">34</cx:pt>
          <cx:pt idx="6922">30</cx:pt>
          <cx:pt idx="6923">10</cx:pt>
          <cx:pt idx="6924">41</cx:pt>
          <cx:pt idx="6925">30</cx:pt>
          <cx:pt idx="6926">22</cx:pt>
          <cx:pt idx="6927">30</cx:pt>
          <cx:pt idx="6928">22</cx:pt>
          <cx:pt idx="6929">30</cx:pt>
          <cx:pt idx="6930">50</cx:pt>
          <cx:pt idx="6931">90</cx:pt>
          <cx:pt idx="6932">46</cx:pt>
          <cx:pt idx="6933">28</cx:pt>
          <cx:pt idx="6934">25</cx:pt>
          <cx:pt idx="6935">35</cx:pt>
          <cx:pt idx="6936">40</cx:pt>
          <cx:pt idx="6937">59</cx:pt>
          <cx:pt idx="6938">35</cx:pt>
          <cx:pt idx="6939">30</cx:pt>
          <cx:pt idx="6940">26</cx:pt>
          <cx:pt idx="6941">60</cx:pt>
          <cx:pt idx="6942">33</cx:pt>
          <cx:pt idx="6943">30</cx:pt>
          <cx:pt idx="6944">30</cx:pt>
          <cx:pt idx="6945">30</cx:pt>
          <cx:pt idx="6946">46</cx:pt>
          <cx:pt idx="6947">60</cx:pt>
          <cx:pt idx="6948">30</cx:pt>
          <cx:pt idx="6949">29</cx:pt>
          <cx:pt idx="6950">60</cx:pt>
          <cx:pt idx="6951">60</cx:pt>
          <cx:pt idx="6952">30</cx:pt>
          <cx:pt idx="6953">57</cx:pt>
          <cx:pt idx="6954">53</cx:pt>
          <cx:pt idx="6955">60</cx:pt>
          <cx:pt idx="6956">30</cx:pt>
          <cx:pt idx="6957">50</cx:pt>
          <cx:pt idx="6958">60</cx:pt>
          <cx:pt idx="6959">15</cx:pt>
          <cx:pt idx="6960">37</cx:pt>
          <cx:pt idx="6961">30</cx:pt>
          <cx:pt idx="6962">30</cx:pt>
          <cx:pt idx="6963">30</cx:pt>
          <cx:pt idx="6964">60</cx:pt>
          <cx:pt idx="6965">29</cx:pt>
          <cx:pt idx="6966">41</cx:pt>
          <cx:pt idx="6967">30</cx:pt>
          <cx:pt idx="6968">30</cx:pt>
          <cx:pt idx="6969">30</cx:pt>
          <cx:pt idx="6970">60</cx:pt>
          <cx:pt idx="6971">30</cx:pt>
          <cx:pt idx="6972">30</cx:pt>
          <cx:pt idx="6973">30</cx:pt>
          <cx:pt idx="6974">31</cx:pt>
          <cx:pt idx="6975">30</cx:pt>
          <cx:pt idx="6976">51</cx:pt>
          <cx:pt idx="6977">60</cx:pt>
          <cx:pt idx="6978">23</cx:pt>
          <cx:pt idx="6979">30</cx:pt>
          <cx:pt idx="6980">45</cx:pt>
          <cx:pt idx="6981">40</cx:pt>
          <cx:pt idx="6982">90</cx:pt>
          <cx:pt idx="6983">29</cx:pt>
          <cx:pt idx="6984">32</cx:pt>
          <cx:pt idx="6985">30</cx:pt>
          <cx:pt idx="6986">40</cx:pt>
          <cx:pt idx="6987">45</cx:pt>
          <cx:pt idx="6988">60</cx:pt>
          <cx:pt idx="6989">30</cx:pt>
          <cx:pt idx="6990">60</cx:pt>
          <cx:pt idx="6991">60</cx:pt>
          <cx:pt idx="6992">30</cx:pt>
          <cx:pt idx="6993">15</cx:pt>
          <cx:pt idx="6994">30</cx:pt>
          <cx:pt idx="6995">30</cx:pt>
          <cx:pt idx="6996">30</cx:pt>
          <cx:pt idx="6997">30</cx:pt>
          <cx:pt idx="6998">35</cx:pt>
          <cx:pt idx="6999">30</cx:pt>
          <cx:pt idx="7000">30</cx:pt>
          <cx:pt idx="7001">90</cx:pt>
          <cx:pt idx="7002">30</cx:pt>
          <cx:pt idx="7003">31</cx:pt>
          <cx:pt idx="7004">30</cx:pt>
          <cx:pt idx="7005">32</cx:pt>
          <cx:pt idx="7006">30</cx:pt>
          <cx:pt idx="7007">29</cx:pt>
          <cx:pt idx="7008">7</cx:pt>
          <cx:pt idx="7009">30</cx:pt>
          <cx:pt idx="7010">30</cx:pt>
          <cx:pt idx="7011">45</cx:pt>
          <cx:pt idx="7012">30</cx:pt>
          <cx:pt idx="7013">30</cx:pt>
          <cx:pt idx="7014">60</cx:pt>
          <cx:pt idx="7015">30</cx:pt>
          <cx:pt idx="7016">10</cx:pt>
          <cx:pt idx="7017">36</cx:pt>
          <cx:pt idx="7018">30</cx:pt>
          <cx:pt idx="7019">45</cx:pt>
          <cx:pt idx="7020">30</cx:pt>
          <cx:pt idx="7021">30</cx:pt>
          <cx:pt idx="7022">30</cx:pt>
          <cx:pt idx="7023">45</cx:pt>
          <cx:pt idx="7024">30</cx:pt>
          <cx:pt idx="7025">30</cx:pt>
          <cx:pt idx="7026">24</cx:pt>
          <cx:pt idx="7027">60</cx:pt>
          <cx:pt idx="7028">45</cx:pt>
          <cx:pt idx="7029">60</cx:pt>
          <cx:pt idx="7030">24</cx:pt>
          <cx:pt idx="7031">21</cx:pt>
          <cx:pt idx="7032">39</cx:pt>
          <cx:pt idx="7033">30</cx:pt>
          <cx:pt idx="7034">28</cx:pt>
          <cx:pt idx="7035">36</cx:pt>
          <cx:pt idx="7036">30</cx:pt>
          <cx:pt idx="7037">30</cx:pt>
          <cx:pt idx="7038">59</cx:pt>
          <cx:pt idx="7039">30</cx:pt>
          <cx:pt idx="7040">30</cx:pt>
          <cx:pt idx="7041">15</cx:pt>
          <cx:pt idx="7042">30</cx:pt>
          <cx:pt idx="7043">30</cx:pt>
          <cx:pt idx="7044">30</cx:pt>
          <cx:pt idx="7045">20</cx:pt>
          <cx:pt idx="7046">30</cx:pt>
          <cx:pt idx="7047">32</cx:pt>
          <cx:pt idx="7048">30</cx:pt>
          <cx:pt idx="7049">30</cx:pt>
          <cx:pt idx="7050">30</cx:pt>
          <cx:pt idx="7051">30</cx:pt>
          <cx:pt idx="7052">30</cx:pt>
          <cx:pt idx="7053">30</cx:pt>
          <cx:pt idx="7054">90</cx:pt>
          <cx:pt idx="7055">30</cx:pt>
          <cx:pt idx="7056">30</cx:pt>
          <cx:pt idx="7057">30</cx:pt>
          <cx:pt idx="7058">60</cx:pt>
          <cx:pt idx="7059">15</cx:pt>
          <cx:pt idx="7060">30</cx:pt>
          <cx:pt idx="7061">30</cx:pt>
          <cx:pt idx="7062">22</cx:pt>
          <cx:pt idx="7063">30</cx:pt>
          <cx:pt idx="7064">30</cx:pt>
          <cx:pt idx="7065">30</cx:pt>
          <cx:pt idx="7066">30</cx:pt>
          <cx:pt idx="7067">30</cx:pt>
          <cx:pt idx="7068">35</cx:pt>
          <cx:pt idx="7069">39</cx:pt>
          <cx:pt idx="7070">35</cx:pt>
          <cx:pt idx="7071">30</cx:pt>
          <cx:pt idx="7072">30</cx:pt>
          <cx:pt idx="7073">31</cx:pt>
          <cx:pt idx="7074">29</cx:pt>
          <cx:pt idx="7075">31</cx:pt>
          <cx:pt idx="7076">35</cx:pt>
          <cx:pt idx="7077">45</cx:pt>
          <cx:pt idx="7078">30</cx:pt>
          <cx:pt idx="7079">30</cx:pt>
          <cx:pt idx="7080">30</cx:pt>
          <cx:pt idx="7081">29</cx:pt>
          <cx:pt idx="7082">30</cx:pt>
          <cx:pt idx="7083">30</cx:pt>
          <cx:pt idx="7084">46</cx:pt>
          <cx:pt idx="7085">30</cx:pt>
          <cx:pt idx="7086">60</cx:pt>
          <cx:pt idx="7087">45</cx:pt>
          <cx:pt idx="7088">60</cx:pt>
          <cx:pt idx="7089">30</cx:pt>
          <cx:pt idx="7090">30</cx:pt>
          <cx:pt idx="7091">30</cx:pt>
          <cx:pt idx="7092">30</cx:pt>
          <cx:pt idx="7093">30</cx:pt>
          <cx:pt idx="7094">20</cx:pt>
          <cx:pt idx="7095">29</cx:pt>
          <cx:pt idx="7096">30</cx:pt>
          <cx:pt idx="7097">30</cx:pt>
          <cx:pt idx="7098">40</cx:pt>
          <cx:pt idx="7099">56</cx:pt>
          <cx:pt idx="7100">30</cx:pt>
          <cx:pt idx="7101">30</cx:pt>
          <cx:pt idx="7102">30</cx:pt>
          <cx:pt idx="7103">30</cx:pt>
          <cx:pt idx="7104">23</cx:pt>
          <cx:pt idx="7105">40</cx:pt>
          <cx:pt idx="7106">30</cx:pt>
          <cx:pt idx="7107">28</cx:pt>
          <cx:pt idx="7108">30</cx:pt>
          <cx:pt idx="7109">30</cx:pt>
          <cx:pt idx="7110">30</cx:pt>
          <cx:pt idx="7111">30</cx:pt>
          <cx:pt idx="7112">30</cx:pt>
          <cx:pt idx="7113">32</cx:pt>
          <cx:pt idx="7114">50</cx:pt>
          <cx:pt idx="7115">30</cx:pt>
          <cx:pt idx="7116">20</cx:pt>
          <cx:pt idx="7117">30</cx:pt>
          <cx:pt idx="7118">31</cx:pt>
          <cx:pt idx="7119">30</cx:pt>
          <cx:pt idx="7120">30</cx:pt>
          <cx:pt idx="7121">30</cx:pt>
          <cx:pt idx="7122">40</cx:pt>
          <cx:pt idx="7123">40</cx:pt>
          <cx:pt idx="7124">30</cx:pt>
          <cx:pt idx="7125">30</cx:pt>
          <cx:pt idx="7126">32</cx:pt>
          <cx:pt idx="7127">23</cx:pt>
          <cx:pt idx="7128">30</cx:pt>
          <cx:pt idx="7129">31</cx:pt>
          <cx:pt idx="7130">24</cx:pt>
          <cx:pt idx="7131">30</cx:pt>
          <cx:pt idx="7132">30</cx:pt>
          <cx:pt idx="7133">30</cx:pt>
          <cx:pt idx="7134">40</cx:pt>
          <cx:pt idx="7135">30</cx:pt>
          <cx:pt idx="7136">30</cx:pt>
          <cx:pt idx="7137">30</cx:pt>
          <cx:pt idx="7138">25</cx:pt>
          <cx:pt idx="7139">30</cx:pt>
          <cx:pt idx="7140">30</cx:pt>
          <cx:pt idx="7141">30</cx:pt>
          <cx:pt idx="7142">30</cx:pt>
          <cx:pt idx="7143">30</cx:pt>
          <cx:pt idx="7144">35</cx:pt>
          <cx:pt idx="7145">30</cx:pt>
          <cx:pt idx="7146">30</cx:pt>
          <cx:pt idx="7147">30</cx:pt>
          <cx:pt idx="7148">60</cx:pt>
          <cx:pt idx="7149">33</cx:pt>
          <cx:pt idx="7150">30</cx:pt>
          <cx:pt idx="7151">30</cx:pt>
          <cx:pt idx="7152">60</cx:pt>
          <cx:pt idx="7153">45</cx:pt>
          <cx:pt idx="7154">10</cx:pt>
          <cx:pt idx="7155">30</cx:pt>
          <cx:pt idx="7156">30</cx:pt>
          <cx:pt idx="7157">32</cx:pt>
          <cx:pt idx="7158">30</cx:pt>
          <cx:pt idx="7159">30</cx:pt>
          <cx:pt idx="7160">35</cx:pt>
          <cx:pt idx="7161">30</cx:pt>
          <cx:pt idx="7162">60</cx:pt>
          <cx:pt idx="7163">20</cx:pt>
          <cx:pt idx="7164">33</cx:pt>
          <cx:pt idx="7165">60</cx:pt>
          <cx:pt idx="7166">60</cx:pt>
          <cx:pt idx="7167">30</cx:pt>
          <cx:pt idx="7168">30</cx:pt>
          <cx:pt idx="7169">75</cx:pt>
          <cx:pt idx="7170">60</cx:pt>
          <cx:pt idx="7171">60</cx:pt>
          <cx:pt idx="7172">60</cx:pt>
          <cx:pt idx="7173">42</cx:pt>
          <cx:pt idx="7174">30</cx:pt>
          <cx:pt idx="7175">30</cx:pt>
          <cx:pt idx="7176">30</cx:pt>
          <cx:pt idx="7177">57</cx:pt>
          <cx:pt idx="7178">30</cx:pt>
          <cx:pt idx="7179">20</cx:pt>
          <cx:pt idx="7180">16</cx:pt>
          <cx:pt idx="7181">30</cx:pt>
          <cx:pt idx="7182">30</cx:pt>
          <cx:pt idx="7183">30</cx:pt>
          <cx:pt idx="7184">60</cx:pt>
          <cx:pt idx="7185">32</cx:pt>
          <cx:pt idx="7186">35</cx:pt>
          <cx:pt idx="7187">30</cx:pt>
          <cx:pt idx="7188">16</cx:pt>
          <cx:pt idx="7189">30</cx:pt>
          <cx:pt idx="7190">45</cx:pt>
          <cx:pt idx="7191">30</cx:pt>
          <cx:pt idx="7192">30</cx:pt>
          <cx:pt idx="7193">31</cx:pt>
          <cx:pt idx="7194">30</cx:pt>
          <cx:pt idx="7195">39</cx:pt>
          <cx:pt idx="7196">30</cx:pt>
          <cx:pt idx="7197">33</cx:pt>
          <cx:pt idx="7198">31</cx:pt>
          <cx:pt idx="7199">35</cx:pt>
          <cx:pt idx="7200">30</cx:pt>
          <cx:pt idx="7201">20</cx:pt>
          <cx:pt idx="7202">36</cx:pt>
          <cx:pt idx="7203">20</cx:pt>
          <cx:pt idx="7204">30</cx:pt>
          <cx:pt idx="7205">45</cx:pt>
          <cx:pt idx="7206">32</cx:pt>
          <cx:pt idx="7207">15</cx:pt>
          <cx:pt idx="7208">30</cx:pt>
          <cx:pt idx="7209">20</cx:pt>
          <cx:pt idx="7210">30</cx:pt>
          <cx:pt idx="7211">30</cx:pt>
          <cx:pt idx="7212">25</cx:pt>
          <cx:pt idx="7213">40</cx:pt>
          <cx:pt idx="7214">60</cx:pt>
          <cx:pt idx="7215">60</cx:pt>
          <cx:pt idx="7216">20</cx:pt>
          <cx:pt idx="7217">31</cx:pt>
          <cx:pt idx="7218">30</cx:pt>
          <cx:pt idx="7219">40</cx:pt>
          <cx:pt idx="7220">30</cx:pt>
          <cx:pt idx="7221">30</cx:pt>
          <cx:pt idx="7222">50</cx:pt>
          <cx:pt idx="7223">30</cx:pt>
          <cx:pt idx="7224">45</cx:pt>
          <cx:pt idx="7225">35</cx:pt>
          <cx:pt idx="7226">30</cx:pt>
          <cx:pt idx="7227">30</cx:pt>
          <cx:pt idx="7228">14</cx:pt>
          <cx:pt idx="7229">45</cx:pt>
          <cx:pt idx="7230">30</cx:pt>
          <cx:pt idx="7231">10</cx:pt>
          <cx:pt idx="7232">28</cx:pt>
          <cx:pt idx="7233">59</cx:pt>
          <cx:pt idx="7234">30</cx:pt>
          <cx:pt idx="7235">28</cx:pt>
          <cx:pt idx="7236">30</cx:pt>
          <cx:pt idx="7237">30</cx:pt>
          <cx:pt idx="7238">30</cx:pt>
          <cx:pt idx="7239">45</cx:pt>
          <cx:pt idx="7240">38</cx:pt>
          <cx:pt idx="7241">30</cx:pt>
          <cx:pt idx="7242">30</cx:pt>
          <cx:pt idx="7243">35</cx:pt>
          <cx:pt idx="7244">60</cx:pt>
          <cx:pt idx="7245">27</cx:pt>
          <cx:pt idx="7246">34</cx:pt>
          <cx:pt idx="7247">53</cx:pt>
          <cx:pt idx="7248">45</cx:pt>
          <cx:pt idx="7249">30</cx:pt>
          <cx:pt idx="7250">31</cx:pt>
          <cx:pt idx="7251">20</cx:pt>
          <cx:pt idx="7252">45</cx:pt>
          <cx:pt idx="7253">30</cx:pt>
          <cx:pt idx="7254">30</cx:pt>
          <cx:pt idx="7255">27</cx:pt>
          <cx:pt idx="7256">45</cx:pt>
          <cx:pt idx="7257">29</cx:pt>
          <cx:pt idx="7258">30</cx:pt>
          <cx:pt idx="7259">29</cx:pt>
          <cx:pt idx="7260">20</cx:pt>
          <cx:pt idx="7261">21</cx:pt>
          <cx:pt idx="7262">35</cx:pt>
          <cx:pt idx="7263">30</cx:pt>
          <cx:pt idx="7264">60</cx:pt>
          <cx:pt idx="7265">30</cx:pt>
          <cx:pt idx="7266">30</cx:pt>
          <cx:pt idx="7267">30</cx:pt>
          <cx:pt idx="7268">30</cx:pt>
          <cx:pt idx="7269">30</cx:pt>
          <cx:pt idx="7270">30</cx:pt>
          <cx:pt idx="7271">39</cx:pt>
          <cx:pt idx="7272">60</cx:pt>
          <cx:pt idx="7273">60</cx:pt>
          <cx:pt idx="7274">50</cx:pt>
          <cx:pt idx="7275">13</cx:pt>
          <cx:pt idx="7276">30</cx:pt>
          <cx:pt idx="7277">60</cx:pt>
          <cx:pt idx="7278">30</cx:pt>
          <cx:pt idx="7279">30</cx:pt>
          <cx:pt idx="7280">30</cx:pt>
          <cx:pt idx="7281">60</cx:pt>
          <cx:pt idx="7282">23</cx:pt>
          <cx:pt idx="7283">60</cx:pt>
          <cx:pt idx="7284">88</cx:pt>
          <cx:pt idx="7285">50</cx:pt>
          <cx:pt idx="7286">30</cx:pt>
          <cx:pt idx="7287">30</cx:pt>
          <cx:pt idx="7288">30</cx:pt>
          <cx:pt idx="7289">30</cx:pt>
          <cx:pt idx="7290">20</cx:pt>
          <cx:pt idx="7291">22</cx:pt>
          <cx:pt idx="7292">30</cx:pt>
          <cx:pt idx="7293">30</cx:pt>
          <cx:pt idx="7294">35</cx:pt>
          <cx:pt idx="7295">30</cx:pt>
          <cx:pt idx="7296">15</cx:pt>
          <cx:pt idx="7297">30</cx:pt>
          <cx:pt idx="7298">36</cx:pt>
          <cx:pt idx="7299">30</cx:pt>
          <cx:pt idx="7300">60</cx:pt>
          <cx:pt idx="7301">30</cx:pt>
          <cx:pt idx="7302">30</cx:pt>
          <cx:pt idx="7303">30</cx:pt>
          <cx:pt idx="7304">45</cx:pt>
          <cx:pt idx="7305">80</cx:pt>
          <cx:pt idx="7306">30</cx:pt>
          <cx:pt idx="7307">51</cx:pt>
          <cx:pt idx="7308">31</cx:pt>
          <cx:pt idx="7309">10</cx:pt>
          <cx:pt idx="7310">30</cx:pt>
          <cx:pt idx="7311">30</cx:pt>
          <cx:pt idx="7312">31</cx:pt>
          <cx:pt idx="7313">19</cx:pt>
          <cx:pt idx="7314">30</cx:pt>
          <cx:pt idx="7315">46</cx:pt>
          <cx:pt idx="7316">30</cx:pt>
          <cx:pt idx="7317">30</cx:pt>
          <cx:pt idx="7318">30</cx:pt>
          <cx:pt idx="7319">31</cx:pt>
          <cx:pt idx="7320">66</cx:pt>
          <cx:pt idx="7321">31</cx:pt>
          <cx:pt idx="7322">45</cx:pt>
          <cx:pt idx="7323">30</cx:pt>
          <cx:pt idx="7324">30</cx:pt>
          <cx:pt idx="7325">44</cx:pt>
          <cx:pt idx="7326">38</cx:pt>
          <cx:pt idx="7327">27</cx:pt>
          <cx:pt idx="7328">30</cx:pt>
          <cx:pt idx="7329">36</cx:pt>
          <cx:pt idx="7330">26</cx:pt>
          <cx:pt idx="7331">33</cx:pt>
          <cx:pt idx="7332">15</cx:pt>
          <cx:pt idx="7333">20</cx:pt>
          <cx:pt idx="7334">30</cx:pt>
          <cx:pt idx="7335">60</cx:pt>
          <cx:pt idx="7336">31</cx:pt>
          <cx:pt idx="7337">30</cx:pt>
          <cx:pt idx="7338">29</cx:pt>
          <cx:pt idx="7339">30</cx:pt>
          <cx:pt idx="7340">45</cx:pt>
          <cx:pt idx="7341">33</cx:pt>
          <cx:pt idx="7342">30</cx:pt>
          <cx:pt idx="7343">20</cx:pt>
          <cx:pt idx="7344">30</cx:pt>
          <cx:pt idx="7345">30</cx:pt>
          <cx:pt idx="7346">30</cx:pt>
          <cx:pt idx="7347">42</cx:pt>
          <cx:pt idx="7348">30</cx:pt>
          <cx:pt idx="7349">60</cx:pt>
          <cx:pt idx="7350">30</cx:pt>
          <cx:pt idx="7351">60</cx:pt>
          <cx:pt idx="7352">30</cx:pt>
          <cx:pt idx="7353">31</cx:pt>
          <cx:pt idx="7354">30</cx:pt>
          <cx:pt idx="7355">91</cx:pt>
          <cx:pt idx="7356">30</cx:pt>
          <cx:pt idx="7357">60</cx:pt>
          <cx:pt idx="7358">39</cx:pt>
          <cx:pt idx="7359">30</cx:pt>
          <cx:pt idx="7360">30</cx:pt>
          <cx:pt idx="7361">60</cx:pt>
          <cx:pt idx="7362">32</cx:pt>
          <cx:pt idx="7363">30</cx:pt>
          <cx:pt idx="7364">30</cx:pt>
          <cx:pt idx="7365">41</cx:pt>
          <cx:pt idx="7366">65</cx:pt>
          <cx:pt idx="7367">30</cx:pt>
          <cx:pt idx="7368">60</cx:pt>
          <cx:pt idx="7369">28</cx:pt>
          <cx:pt idx="7370">30</cx:pt>
          <cx:pt idx="7371">30</cx:pt>
          <cx:pt idx="7372">30</cx:pt>
          <cx:pt idx="7373">30</cx:pt>
          <cx:pt idx="7374">30</cx:pt>
          <cx:pt idx="7375">30</cx:pt>
          <cx:pt idx="7376">30</cx:pt>
          <cx:pt idx="7377">21</cx:pt>
          <cx:pt idx="7378">32</cx:pt>
          <cx:pt idx="7379">55</cx:pt>
          <cx:pt idx="7380">30</cx:pt>
          <cx:pt idx="7381">20</cx:pt>
          <cx:pt idx="7382">31</cx:pt>
          <cx:pt idx="7383">30</cx:pt>
          <cx:pt idx="7384">44</cx:pt>
          <cx:pt idx="7385">33</cx:pt>
          <cx:pt idx="7386">30</cx:pt>
          <cx:pt idx="7387">25</cx:pt>
          <cx:pt idx="7388">5</cx:pt>
          <cx:pt idx="7389">21</cx:pt>
          <cx:pt idx="7390">30</cx:pt>
          <cx:pt idx="7391">35</cx:pt>
          <cx:pt idx="7392">30</cx:pt>
          <cx:pt idx="7393">21</cx:pt>
          <cx:pt idx="7394">45</cx:pt>
          <cx:pt idx="7395">30</cx:pt>
          <cx:pt idx="7396">30</cx:pt>
          <cx:pt idx="7397">30</cx:pt>
          <cx:pt idx="7398">30</cx:pt>
          <cx:pt idx="7399">30</cx:pt>
          <cx:pt idx="7400">30</cx:pt>
          <cx:pt idx="7401">30</cx:pt>
          <cx:pt idx="7402">40</cx:pt>
          <cx:pt idx="7403">37</cx:pt>
          <cx:pt idx="7404">30</cx:pt>
          <cx:pt idx="7405">30</cx:pt>
          <cx:pt idx="7406">36</cx:pt>
          <cx:pt idx="7407">30</cx:pt>
          <cx:pt idx="7408">60</cx:pt>
          <cx:pt idx="7409">32</cx:pt>
          <cx:pt idx="7410">30</cx:pt>
          <cx:pt idx="7411">30</cx:pt>
          <cx:pt idx="7412">55</cx:pt>
          <cx:pt idx="7413">30</cx:pt>
          <cx:pt idx="7414">30</cx:pt>
          <cx:pt idx="7415">26</cx:pt>
          <cx:pt idx="7416">30</cx:pt>
          <cx:pt idx="7417">51</cx:pt>
          <cx:pt idx="7418">30</cx:pt>
          <cx:pt idx="7419">30</cx:pt>
          <cx:pt idx="7420">30</cx:pt>
          <cx:pt idx="7421">22</cx:pt>
          <cx:pt idx="7422">30</cx:pt>
          <cx:pt idx="7423">60</cx:pt>
          <cx:pt idx="7424">22</cx:pt>
          <cx:pt idx="7425">28</cx:pt>
          <cx:pt idx="7426">33</cx:pt>
          <cx:pt idx="7427">60</cx:pt>
          <cx:pt idx="7428">30</cx:pt>
          <cx:pt idx="7429">30</cx:pt>
          <cx:pt idx="7430">31</cx:pt>
          <cx:pt idx="7431">30</cx:pt>
          <cx:pt idx="7432">30</cx:pt>
          <cx:pt idx="7433">34</cx:pt>
          <cx:pt idx="7434">15</cx:pt>
          <cx:pt idx="7435">30</cx:pt>
          <cx:pt idx="7436">30</cx:pt>
          <cx:pt idx="7437">30</cx:pt>
          <cx:pt idx="7438">22</cx:pt>
          <cx:pt idx="7439">30</cx:pt>
          <cx:pt idx="7440">30</cx:pt>
          <cx:pt idx="7441">30</cx:pt>
          <cx:pt idx="7442">20</cx:pt>
          <cx:pt idx="7443">30</cx:pt>
          <cx:pt idx="7444">30</cx:pt>
          <cx:pt idx="7445">31</cx:pt>
          <cx:pt idx="7446">30</cx:pt>
          <cx:pt idx="7447">35</cx:pt>
          <cx:pt idx="7448">31</cx:pt>
          <cx:pt idx="7449">30</cx:pt>
          <cx:pt idx="7450">45</cx:pt>
          <cx:pt idx="7451">45</cx:pt>
          <cx:pt idx="7452">15</cx:pt>
          <cx:pt idx="7453">30</cx:pt>
          <cx:pt idx="7454">27</cx:pt>
          <cx:pt idx="7455">30</cx:pt>
          <cx:pt idx="7456">30</cx:pt>
          <cx:pt idx="7457">30</cx:pt>
          <cx:pt idx="7458">45</cx:pt>
          <cx:pt idx="7459">30</cx:pt>
          <cx:pt idx="7460">15</cx:pt>
          <cx:pt idx="7461">30</cx:pt>
          <cx:pt idx="7462">30</cx:pt>
          <cx:pt idx="7463">16</cx:pt>
          <cx:pt idx="7464">20</cx:pt>
          <cx:pt idx="7465">30</cx:pt>
          <cx:pt idx="7466">60</cx:pt>
          <cx:pt idx="7467">27</cx:pt>
          <cx:pt idx="7468">30</cx:pt>
          <cx:pt idx="7469">40</cx:pt>
          <cx:pt idx="7470">37</cx:pt>
          <cx:pt idx="7471">30</cx:pt>
          <cx:pt idx="7472">37</cx:pt>
          <cx:pt idx="7473">60</cx:pt>
          <cx:pt idx="7474">35</cx:pt>
          <cx:pt idx="7475">21</cx:pt>
          <cx:pt idx="7476">30</cx:pt>
          <cx:pt idx="7477">35</cx:pt>
          <cx:pt idx="7478">52</cx:pt>
          <cx:pt idx="7479">60</cx:pt>
          <cx:pt idx="7480">12</cx:pt>
          <cx:pt idx="7481">10</cx:pt>
          <cx:pt idx="7482">39</cx:pt>
          <cx:pt idx="7483">29</cx:pt>
          <cx:pt idx="7484">30</cx:pt>
          <cx:pt idx="7485">30</cx:pt>
          <cx:pt idx="7486">44</cx:pt>
          <cx:pt idx="7487">30</cx:pt>
          <cx:pt idx="7488">30</cx:pt>
          <cx:pt idx="7489">38</cx:pt>
          <cx:pt idx="7490">40</cx:pt>
          <cx:pt idx="7491">60</cx:pt>
          <cx:pt idx="7492">45</cx:pt>
          <cx:pt idx="7493">30</cx:pt>
          <cx:pt idx="7494">15</cx:pt>
          <cx:pt idx="7495">30</cx:pt>
          <cx:pt idx="7496">34</cx:pt>
          <cx:pt idx="7497">91</cx:pt>
          <cx:pt idx="7498">30</cx:pt>
          <cx:pt idx="7499">30</cx:pt>
          <cx:pt idx="7500">32</cx:pt>
          <cx:pt idx="7501">22</cx:pt>
          <cx:pt idx="7502">5</cx:pt>
          <cx:pt idx="7503">27</cx:pt>
          <cx:pt idx="7504">7</cx:pt>
          <cx:pt idx="7505">20</cx:pt>
          <cx:pt idx="7506">30</cx:pt>
          <cx:pt idx="7507">60</cx:pt>
          <cx:pt idx="7508">15</cx:pt>
          <cx:pt idx="7509">30</cx:pt>
          <cx:pt idx="7510">59</cx:pt>
          <cx:pt idx="7511">30</cx:pt>
          <cx:pt idx="7512">7</cx:pt>
          <cx:pt idx="7513">14</cx:pt>
          <cx:pt idx="7514">40</cx:pt>
          <cx:pt idx="7515">60</cx:pt>
          <cx:pt idx="7516">40</cx:pt>
          <cx:pt idx="7517">31</cx:pt>
          <cx:pt idx="7518">30</cx:pt>
          <cx:pt idx="7519">60</cx:pt>
          <cx:pt idx="7520">60</cx:pt>
          <cx:pt idx="7521">31</cx:pt>
          <cx:pt idx="7522">90</cx:pt>
          <cx:pt idx="7523">45</cx:pt>
          <cx:pt idx="7524">30</cx:pt>
          <cx:pt idx="7525">21</cx:pt>
          <cx:pt idx="7526">30</cx:pt>
          <cx:pt idx="7527">35</cx:pt>
          <cx:pt idx="7528">30</cx:pt>
          <cx:pt idx="7529">30</cx:pt>
          <cx:pt idx="7530">60</cx:pt>
          <cx:pt idx="7531">30</cx:pt>
          <cx:pt idx="7532">44</cx:pt>
          <cx:pt idx="7533">31</cx:pt>
          <cx:pt idx="7534">30</cx:pt>
          <cx:pt idx="7535">14</cx:pt>
          <cx:pt idx="7536">30</cx:pt>
          <cx:pt idx="7537">60</cx:pt>
          <cx:pt idx="7538">35</cx:pt>
          <cx:pt idx="7539">30</cx:pt>
          <cx:pt idx="7540">48</cx:pt>
          <cx:pt idx="7541">30</cx:pt>
          <cx:pt idx="7542">34</cx:pt>
          <cx:pt idx="7543">36</cx:pt>
          <cx:pt idx="7544">32</cx:pt>
          <cx:pt idx="7545">30</cx:pt>
          <cx:pt idx="7546">45</cx:pt>
          <cx:pt idx="7547">35</cx:pt>
          <cx:pt idx="7548">60</cx:pt>
          <cx:pt idx="7549">39</cx:pt>
          <cx:pt idx="7550">30</cx:pt>
          <cx:pt idx="7551">15</cx:pt>
          <cx:pt idx="7552">7</cx:pt>
          <cx:pt idx="7553">16</cx:pt>
          <cx:pt idx="7554">30</cx:pt>
          <cx:pt idx="7555">30</cx:pt>
          <cx:pt idx="7556">30</cx:pt>
          <cx:pt idx="7557">30</cx:pt>
          <cx:pt idx="7558">30</cx:pt>
          <cx:pt idx="7559">31</cx:pt>
          <cx:pt idx="7560">32</cx:pt>
          <cx:pt idx="7561">30</cx:pt>
          <cx:pt idx="7562">25</cx:pt>
          <cx:pt idx="7563">40</cx:pt>
          <cx:pt idx="7564">25</cx:pt>
          <cx:pt idx="7565">30</cx:pt>
          <cx:pt idx="7566">60</cx:pt>
          <cx:pt idx="7567">30</cx:pt>
          <cx:pt idx="7568">30</cx:pt>
          <cx:pt idx="7569">51</cx:pt>
          <cx:pt idx="7570">30</cx:pt>
          <cx:pt idx="7571">30</cx:pt>
          <cx:pt idx="7572">28</cx:pt>
          <cx:pt idx="7573">30</cx:pt>
          <cx:pt idx="7574">21</cx:pt>
          <cx:pt idx="7575">28</cx:pt>
          <cx:pt idx="7576">30</cx:pt>
          <cx:pt idx="7577">30</cx:pt>
          <cx:pt idx="7578">60</cx:pt>
          <cx:pt idx="7579">30</cx:pt>
          <cx:pt idx="7580">60</cx:pt>
          <cx:pt idx="7581">30</cx:pt>
          <cx:pt idx="7582">13</cx:pt>
          <cx:pt idx="7583">90</cx:pt>
          <cx:pt idx="7584">42</cx:pt>
          <cx:pt idx="7585">30</cx:pt>
          <cx:pt idx="7586">30</cx:pt>
          <cx:pt idx="7587">16</cx:pt>
          <cx:pt idx="7588">36</cx:pt>
          <cx:pt idx="7589">30</cx:pt>
          <cx:pt idx="7590">35</cx:pt>
          <cx:pt idx="7591">45</cx:pt>
          <cx:pt idx="7592">25</cx:pt>
          <cx:pt idx="7593">30</cx:pt>
          <cx:pt idx="7594">45</cx:pt>
          <cx:pt idx="7595">46</cx:pt>
          <cx:pt idx="7596">35</cx:pt>
          <cx:pt idx="7597">30</cx:pt>
          <cx:pt idx="7598">30</cx:pt>
          <cx:pt idx="7599">30</cx:pt>
          <cx:pt idx="7600">48</cx:pt>
          <cx:pt idx="7601">60</cx:pt>
          <cx:pt idx="7602">30</cx:pt>
          <cx:pt idx="7603">30</cx:pt>
          <cx:pt idx="7604">30</cx:pt>
          <cx:pt idx="7605">15</cx:pt>
          <cx:pt idx="7606">30</cx:pt>
          <cx:pt idx="7607">30</cx:pt>
          <cx:pt idx="7608">39</cx:pt>
          <cx:pt idx="7609">30</cx:pt>
          <cx:pt idx="7610">30</cx:pt>
          <cx:pt idx="7611">30</cx:pt>
          <cx:pt idx="7612">39</cx:pt>
          <cx:pt idx="7613">30</cx:pt>
          <cx:pt idx="7614">42</cx:pt>
          <cx:pt idx="7615">14</cx:pt>
          <cx:pt idx="7616">30</cx:pt>
          <cx:pt idx="7617">45</cx:pt>
          <cx:pt idx="7618">30</cx:pt>
          <cx:pt idx="7619">31</cx:pt>
          <cx:pt idx="7620">30</cx:pt>
          <cx:pt idx="7621">60</cx:pt>
          <cx:pt idx="7622">30</cx:pt>
          <cx:pt idx="7623">16</cx:pt>
          <cx:pt idx="7624">30</cx:pt>
          <cx:pt idx="7625">60</cx:pt>
          <cx:pt idx="7626">30</cx:pt>
          <cx:pt idx="7627">30</cx:pt>
          <cx:pt idx="7628">60</cx:pt>
          <cx:pt idx="7629">30</cx:pt>
          <cx:pt idx="7630">33</cx:pt>
          <cx:pt idx="7631">60</cx:pt>
          <cx:pt idx="7632">31</cx:pt>
          <cx:pt idx="7633">30</cx:pt>
          <cx:pt idx="7634">45</cx:pt>
          <cx:pt idx="7635">30</cx:pt>
          <cx:pt idx="7636">38</cx:pt>
          <cx:pt idx="7637">30</cx:pt>
          <cx:pt idx="7638">56</cx:pt>
          <cx:pt idx="7639">30</cx:pt>
          <cx:pt idx="7640">30</cx:pt>
          <cx:pt idx="7641">30</cx:pt>
          <cx:pt idx="7642">30</cx:pt>
          <cx:pt idx="7643">30</cx:pt>
          <cx:pt idx="7644">30</cx:pt>
          <cx:pt idx="7645">30</cx:pt>
          <cx:pt idx="7646">60</cx:pt>
          <cx:pt idx="7647">30</cx:pt>
          <cx:pt idx="7648">27</cx:pt>
          <cx:pt idx="7649">60</cx:pt>
          <cx:pt idx="7650">32</cx:pt>
          <cx:pt idx="7651">30</cx:pt>
          <cx:pt idx="7652">30</cx:pt>
          <cx:pt idx="7653">45</cx:pt>
          <cx:pt idx="7654">30</cx:pt>
          <cx:pt idx="7655">30</cx:pt>
          <cx:pt idx="7656">28</cx:pt>
          <cx:pt idx="7657">30</cx:pt>
          <cx:pt idx="7658">60</cx:pt>
          <cx:pt idx="7659">30</cx:pt>
          <cx:pt idx="7660">30</cx:pt>
          <cx:pt idx="7661">14</cx:pt>
          <cx:pt idx="7662">30</cx:pt>
          <cx:pt idx="7663">33</cx:pt>
          <cx:pt idx="7664">30</cx:pt>
          <cx:pt idx="7665">22</cx:pt>
          <cx:pt idx="7666">30</cx:pt>
          <cx:pt idx="7667">50</cx:pt>
          <cx:pt idx="7668">15</cx:pt>
          <cx:pt idx="7669">45</cx:pt>
          <cx:pt idx="7670">36</cx:pt>
          <cx:pt idx="7671">30</cx:pt>
          <cx:pt idx="7672">34</cx:pt>
          <cx:pt idx="7673">28</cx:pt>
          <cx:pt idx="7674">40</cx:pt>
          <cx:pt idx="7675">30</cx:pt>
          <cx:pt idx="7676">50</cx:pt>
          <cx:pt idx="7677">31</cx:pt>
          <cx:pt idx="7678">30</cx:pt>
          <cx:pt idx="7679">35</cx:pt>
          <cx:pt idx="7680">30</cx:pt>
          <cx:pt idx="7681">60</cx:pt>
          <cx:pt idx="7682">30</cx:pt>
          <cx:pt idx="7683">30</cx:pt>
          <cx:pt idx="7684">43</cx:pt>
          <cx:pt idx="7685">30</cx:pt>
          <cx:pt idx="7686">30</cx:pt>
          <cx:pt idx="7687">30</cx:pt>
          <cx:pt idx="7688">60</cx:pt>
          <cx:pt idx="7689">30</cx:pt>
          <cx:pt idx="7690">30</cx:pt>
          <cx:pt idx="7691">15</cx:pt>
          <cx:pt idx="7692">30</cx:pt>
          <cx:pt idx="7693">45</cx:pt>
          <cx:pt idx="7694">32</cx:pt>
          <cx:pt idx="7695">60</cx:pt>
          <cx:pt idx="7696">60</cx:pt>
          <cx:pt idx="7697">16</cx:pt>
          <cx:pt idx="7698">30</cx:pt>
          <cx:pt idx="7699">45</cx:pt>
          <cx:pt idx="7700">60</cx:pt>
          <cx:pt idx="7701">46</cx:pt>
          <cx:pt idx="7702">30</cx:pt>
          <cx:pt idx="7703">35</cx:pt>
          <cx:pt idx="7704">30</cx:pt>
          <cx:pt idx="7705">32</cx:pt>
          <cx:pt idx="7706">30</cx:pt>
          <cx:pt idx="7707">30</cx:pt>
          <cx:pt idx="7708">30</cx:pt>
          <cx:pt idx="7709">32</cx:pt>
          <cx:pt idx="7710">30</cx:pt>
          <cx:pt idx="7711">30</cx:pt>
          <cx:pt idx="7712">30</cx:pt>
          <cx:pt idx="7713">33</cx:pt>
          <cx:pt idx="7714">30</cx:pt>
          <cx:pt idx="7715">35</cx:pt>
          <cx:pt idx="7716">60</cx:pt>
          <cx:pt idx="7717">30</cx:pt>
          <cx:pt idx="7718">30</cx:pt>
          <cx:pt idx="7719">31</cx:pt>
          <cx:pt idx="7720">30</cx:pt>
          <cx:pt idx="7721">30</cx:pt>
          <cx:pt idx="7722">88</cx:pt>
          <cx:pt idx="7723">60</cx:pt>
          <cx:pt idx="7724">60</cx:pt>
          <cx:pt idx="7725">31</cx:pt>
          <cx:pt idx="7726">35</cx:pt>
          <cx:pt idx="7727">30</cx:pt>
          <cx:pt idx="7728">35</cx:pt>
          <cx:pt idx="7729">55</cx:pt>
          <cx:pt idx="7730">60</cx:pt>
          <cx:pt idx="7731">30</cx:pt>
          <cx:pt idx="7732">32</cx:pt>
          <cx:pt idx="7733">60</cx:pt>
          <cx:pt idx="7734">30</cx:pt>
          <cx:pt idx="7735">30</cx:pt>
          <cx:pt idx="7736">60</cx:pt>
          <cx:pt idx="7737">60</cx:pt>
          <cx:pt idx="7738">30</cx:pt>
          <cx:pt idx="7739">25</cx:pt>
          <cx:pt idx="7740">21</cx:pt>
          <cx:pt idx="7741">60</cx:pt>
          <cx:pt idx="7742">60</cx:pt>
          <cx:pt idx="7743">60</cx:pt>
          <cx:pt idx="7744">45</cx:pt>
          <cx:pt idx="7745">45</cx:pt>
          <cx:pt idx="7746">30</cx:pt>
          <cx:pt idx="7747">30</cx:pt>
          <cx:pt idx="7748">60</cx:pt>
          <cx:pt idx="7749">30</cx:pt>
          <cx:pt idx="7750">35</cx:pt>
          <cx:pt idx="7751">30</cx:pt>
          <cx:pt idx="7752">30</cx:pt>
          <cx:pt idx="7753">42</cx:pt>
          <cx:pt idx="7754">20</cx:pt>
          <cx:pt idx="7755">16</cx:pt>
          <cx:pt idx="7756">29</cx:pt>
          <cx:pt idx="7757">30</cx:pt>
          <cx:pt idx="7758">30</cx:pt>
          <cx:pt idx="7759">27</cx:pt>
          <cx:pt idx="7760">30</cx:pt>
          <cx:pt idx="7761">30</cx:pt>
          <cx:pt idx="7762">30</cx:pt>
          <cx:pt idx="7763">25</cx:pt>
          <cx:pt idx="7764">60</cx:pt>
          <cx:pt idx="7765">30</cx:pt>
          <cx:pt idx="7766">53</cx:pt>
          <cx:pt idx="7767">33</cx:pt>
          <cx:pt idx="7768">44</cx:pt>
          <cx:pt idx="7769">29</cx:pt>
          <cx:pt idx="7770">45</cx:pt>
          <cx:pt idx="7771">30</cx:pt>
          <cx:pt idx="7772">27</cx:pt>
          <cx:pt idx="7773">30</cx:pt>
          <cx:pt idx="7774">33</cx:pt>
          <cx:pt idx="7775">30</cx:pt>
          <cx:pt idx="7776">44</cx:pt>
          <cx:pt idx="7777">14</cx:pt>
          <cx:pt idx="7778">15</cx:pt>
          <cx:pt idx="7779">30</cx:pt>
          <cx:pt idx="7780">40</cx:pt>
          <cx:pt idx="7781">30</cx:pt>
          <cx:pt idx="7782">30</cx:pt>
          <cx:pt idx="7783">27</cx:pt>
          <cx:pt idx="7784">60</cx:pt>
          <cx:pt idx="7785">30</cx:pt>
          <cx:pt idx="7786">28</cx:pt>
          <cx:pt idx="7787">21</cx:pt>
          <cx:pt idx="7788">60</cx:pt>
          <cx:pt idx="7789">30</cx:pt>
          <cx:pt idx="7790">30</cx:pt>
          <cx:pt idx="7791">60</cx:pt>
          <cx:pt idx="7792">14</cx:pt>
          <cx:pt idx="7793">30</cx:pt>
          <cx:pt idx="7794">47</cx:pt>
          <cx:pt idx="7795">39</cx:pt>
          <cx:pt idx="7796">46</cx:pt>
          <cx:pt idx="7797">45</cx:pt>
          <cx:pt idx="7798">30</cx:pt>
          <cx:pt idx="7799">38</cx:pt>
          <cx:pt idx="7800">39</cx:pt>
          <cx:pt idx="7801">60</cx:pt>
          <cx:pt idx="7802">45</cx:pt>
          <cx:pt idx="7803">31</cx:pt>
          <cx:pt idx="7804">21</cx:pt>
          <cx:pt idx="7805">30</cx:pt>
          <cx:pt idx="7806">30</cx:pt>
          <cx:pt idx="7807">36</cx:pt>
          <cx:pt idx="7808">30</cx:pt>
          <cx:pt idx="7809">30</cx:pt>
          <cx:pt idx="7810">30</cx:pt>
          <cx:pt idx="7811">90</cx:pt>
          <cx:pt idx="7812">20</cx:pt>
          <cx:pt idx="7813">50</cx:pt>
          <cx:pt idx="7814">34</cx:pt>
          <cx:pt idx="7815">30</cx:pt>
          <cx:pt idx="7816">31</cx:pt>
          <cx:pt idx="7817">40</cx:pt>
          <cx:pt idx="7818">28</cx:pt>
          <cx:pt idx="7819">20</cx:pt>
          <cx:pt idx="7820">60</cx:pt>
          <cx:pt idx="7821">30</cx:pt>
          <cx:pt idx="7822">40</cx:pt>
          <cx:pt idx="7823">29</cx:pt>
          <cx:pt idx="7824">7</cx:pt>
          <cx:pt idx="7825">30</cx:pt>
          <cx:pt idx="7826">30</cx:pt>
          <cx:pt idx="7827">18</cx:pt>
          <cx:pt idx="7828">60</cx:pt>
          <cx:pt idx="7829">30</cx:pt>
          <cx:pt idx="7830">30</cx:pt>
          <cx:pt idx="7831">11</cx:pt>
          <cx:pt idx="7832">30</cx:pt>
          <cx:pt idx="7833">30</cx:pt>
          <cx:pt idx="7834">36</cx:pt>
          <cx:pt idx="7835">40</cx:pt>
          <cx:pt idx="7836">30</cx:pt>
          <cx:pt idx="7837">90</cx:pt>
          <cx:pt idx="7838">30</cx:pt>
          <cx:pt idx="7839">16</cx:pt>
          <cx:pt idx="7840">30</cx:pt>
          <cx:pt idx="7841">30</cx:pt>
          <cx:pt idx="7842">15</cx:pt>
          <cx:pt idx="7843">60</cx:pt>
          <cx:pt idx="7844">20</cx:pt>
          <cx:pt idx="7845">60</cx:pt>
          <cx:pt idx="7846">50</cx:pt>
          <cx:pt idx="7847">31</cx:pt>
          <cx:pt idx="7848">60</cx:pt>
          <cx:pt idx="7849">28</cx:pt>
          <cx:pt idx="7850">40</cx:pt>
          <cx:pt idx="7851">30</cx:pt>
          <cx:pt idx="7852">30</cx:pt>
          <cx:pt idx="7853">15</cx:pt>
          <cx:pt idx="7854">45</cx:pt>
          <cx:pt idx="7855">31</cx:pt>
          <cx:pt idx="7856">30</cx:pt>
          <cx:pt idx="7857">60</cx:pt>
          <cx:pt idx="7858">30</cx:pt>
          <cx:pt idx="7859">30</cx:pt>
          <cx:pt idx="7860">30</cx:pt>
          <cx:pt idx="7861">31</cx:pt>
          <cx:pt idx="7862">30</cx:pt>
          <cx:pt idx="7863">30</cx:pt>
          <cx:pt idx="7864">30</cx:pt>
          <cx:pt idx="7865">31</cx:pt>
          <cx:pt idx="7866">23</cx:pt>
          <cx:pt idx="7867">50</cx:pt>
          <cx:pt idx="7868">58</cx:pt>
          <cx:pt idx="7869">30</cx:pt>
          <cx:pt idx="7870">35</cx:pt>
          <cx:pt idx="7871">30</cx:pt>
          <cx:pt idx="7872">45</cx:pt>
          <cx:pt idx="7873">45</cx:pt>
          <cx:pt idx="7874">27</cx:pt>
          <cx:pt idx="7875">17</cx:pt>
          <cx:pt idx="7876">36</cx:pt>
          <cx:pt idx="7877">40</cx:pt>
          <cx:pt idx="7878">31</cx:pt>
          <cx:pt idx="7879">30</cx:pt>
          <cx:pt idx="7880">3</cx:pt>
          <cx:pt idx="7881">29</cx:pt>
          <cx:pt idx="7882">60</cx:pt>
          <cx:pt idx="7883">29</cx:pt>
          <cx:pt idx="7884">30</cx:pt>
          <cx:pt idx="7885">50</cx:pt>
          <cx:pt idx="7886">35</cx:pt>
          <cx:pt idx="7887">45</cx:pt>
          <cx:pt idx="7888">55</cx:pt>
          <cx:pt idx="7889">30</cx:pt>
          <cx:pt idx="7890">30</cx:pt>
          <cx:pt idx="7891">33</cx:pt>
          <cx:pt idx="7892">31</cx:pt>
          <cx:pt idx="7893">31</cx:pt>
          <cx:pt idx="7894">30</cx:pt>
          <cx:pt idx="7895">35</cx:pt>
          <cx:pt idx="7896">30</cx:pt>
          <cx:pt idx="7897">14</cx:pt>
          <cx:pt idx="7898">33</cx:pt>
          <cx:pt idx="7899">30</cx:pt>
          <cx:pt idx="7900">37</cx:pt>
          <cx:pt idx="7901">60</cx:pt>
          <cx:pt idx="7902">36</cx:pt>
          <cx:pt idx="7903">30</cx:pt>
          <cx:pt idx="7904">20</cx:pt>
          <cx:pt idx="7905">32</cx:pt>
          <cx:pt idx="7906">52</cx:pt>
          <cx:pt idx="7907">64</cx:pt>
          <cx:pt idx="7908">60</cx:pt>
          <cx:pt idx="7909">31</cx:pt>
          <cx:pt idx="7910">30</cx:pt>
          <cx:pt idx="7911">30</cx:pt>
          <cx:pt idx="7912">30</cx:pt>
          <cx:pt idx="7913">30</cx:pt>
          <cx:pt idx="7914">43</cx:pt>
          <cx:pt idx="7915">30</cx:pt>
          <cx:pt idx="7916">60</cx:pt>
          <cx:pt idx="7917">30</cx:pt>
          <cx:pt idx="7918">13</cx:pt>
          <cx:pt idx="7919">30</cx:pt>
          <cx:pt idx="7920">30</cx:pt>
          <cx:pt idx="7921">30</cx:pt>
          <cx:pt idx="7922">17</cx:pt>
          <cx:pt idx="7923">31</cx:pt>
          <cx:pt idx="7924">31</cx:pt>
          <cx:pt idx="7925">33</cx:pt>
          <cx:pt idx="7926">31</cx:pt>
          <cx:pt idx="7927">60</cx:pt>
          <cx:pt idx="7928">30</cx:pt>
          <cx:pt idx="7929">30</cx:pt>
          <cx:pt idx="7930">30</cx:pt>
          <cx:pt idx="7931">60</cx:pt>
          <cx:pt idx="7932">14</cx:pt>
          <cx:pt idx="7933">30</cx:pt>
          <cx:pt idx="7934">60</cx:pt>
          <cx:pt idx="7935">45</cx:pt>
          <cx:pt idx="7936">37</cx:pt>
          <cx:pt idx="7937">76</cx:pt>
          <cx:pt idx="7938">30</cx:pt>
          <cx:pt idx="7939">30</cx:pt>
          <cx:pt idx="7940">30</cx:pt>
          <cx:pt idx="7941">60</cx:pt>
          <cx:pt idx="7942">58</cx:pt>
          <cx:pt idx="7943">24</cx:pt>
          <cx:pt idx="7944">40</cx:pt>
          <cx:pt idx="7945">25</cx:pt>
          <cx:pt idx="7946">3</cx:pt>
          <cx:pt idx="7947">60</cx:pt>
          <cx:pt idx="7948">30</cx:pt>
          <cx:pt idx="7949">30</cx:pt>
          <cx:pt idx="7950">30</cx:pt>
          <cx:pt idx="7951">31</cx:pt>
          <cx:pt idx="7952">33</cx:pt>
          <cx:pt idx="7953">60</cx:pt>
          <cx:pt idx="7954">30</cx:pt>
          <cx:pt idx="7955">30</cx:pt>
          <cx:pt idx="7956">30</cx:pt>
          <cx:pt idx="7957">30</cx:pt>
          <cx:pt idx="7958">30</cx:pt>
          <cx:pt idx="7959">30</cx:pt>
          <cx:pt idx="7960">60</cx:pt>
          <cx:pt idx="7961">30</cx:pt>
          <cx:pt idx="7962">30</cx:pt>
          <cx:pt idx="7963">30</cx:pt>
          <cx:pt idx="7964">50</cx:pt>
          <cx:pt idx="7965">45</cx:pt>
          <cx:pt idx="7966">30</cx:pt>
          <cx:pt idx="7967">31</cx:pt>
          <cx:pt idx="7968">31</cx:pt>
          <cx:pt idx="7969">23</cx:pt>
          <cx:pt idx="7970">60</cx:pt>
          <cx:pt idx="7971">25</cx:pt>
          <cx:pt idx="7972">30</cx:pt>
          <cx:pt idx="7973">16</cx:pt>
          <cx:pt idx="7974">30</cx:pt>
          <cx:pt idx="7975">28</cx:pt>
          <cx:pt idx="7976">3</cx:pt>
          <cx:pt idx="7977">30</cx:pt>
          <cx:pt idx="7978">30</cx:pt>
          <cx:pt idx="7979">20</cx:pt>
          <cx:pt idx="7980">45</cx:pt>
          <cx:pt idx="7981">34</cx:pt>
          <cx:pt idx="7982">30</cx:pt>
          <cx:pt idx="7983">30</cx:pt>
          <cx:pt idx="7984">30</cx:pt>
          <cx:pt idx="7985">27</cx:pt>
          <cx:pt idx="7986">38</cx:pt>
          <cx:pt idx="7987">30</cx:pt>
          <cx:pt idx="7988">33</cx:pt>
          <cx:pt idx="7989">30</cx:pt>
          <cx:pt idx="7990">30</cx:pt>
          <cx:pt idx="7991">60</cx:pt>
          <cx:pt idx="7992">31</cx:pt>
          <cx:pt idx="7993">35</cx:pt>
          <cx:pt idx="7994">32</cx:pt>
          <cx:pt idx="7995">30</cx:pt>
          <cx:pt idx="7996">35</cx:pt>
          <cx:pt idx="7997">30</cx:pt>
          <cx:pt idx="7998">30</cx:pt>
          <cx:pt idx="7999">30</cx:pt>
          <cx:pt idx="8000">53</cx:pt>
          <cx:pt idx="8001">30</cx:pt>
          <cx:pt idx="8002">37</cx:pt>
          <cx:pt idx="8003">30</cx:pt>
          <cx:pt idx="8004">40</cx:pt>
          <cx:pt idx="8005">30</cx:pt>
          <cx:pt idx="8006">30</cx:pt>
          <cx:pt idx="8007">30</cx:pt>
          <cx:pt idx="8008">44</cx:pt>
          <cx:pt idx="8009">30</cx:pt>
          <cx:pt idx="8010">30</cx:pt>
          <cx:pt idx="8011">30</cx:pt>
          <cx:pt idx="8012">45</cx:pt>
          <cx:pt idx="8013">16</cx:pt>
          <cx:pt idx="8014">31</cx:pt>
          <cx:pt idx="8015">30</cx:pt>
          <cx:pt idx="8016">10</cx:pt>
          <cx:pt idx="8017">30</cx:pt>
          <cx:pt idx="8018">30</cx:pt>
          <cx:pt idx="8019">45</cx:pt>
          <cx:pt idx="8020">48</cx:pt>
          <cx:pt idx="8021">30</cx:pt>
          <cx:pt idx="8022">30</cx:pt>
          <cx:pt idx="8023">30</cx:pt>
          <cx:pt idx="8024">18</cx:pt>
          <cx:pt idx="8025">60</cx:pt>
          <cx:pt idx="8026">50</cx:pt>
          <cx:pt idx="8027">30</cx:pt>
          <cx:pt idx="8028">30</cx:pt>
          <cx:pt idx="8029">10</cx:pt>
          <cx:pt idx="8030">30</cx:pt>
          <cx:pt idx="8031">45</cx:pt>
          <cx:pt idx="8032">28</cx:pt>
          <cx:pt idx="8033">26</cx:pt>
          <cx:pt idx="8034">36</cx:pt>
          <cx:pt idx="8035">39</cx:pt>
          <cx:pt idx="8036">30</cx:pt>
          <cx:pt idx="8037">27</cx:pt>
          <cx:pt idx="8038">30</cx:pt>
          <cx:pt idx="8039">33</cx:pt>
          <cx:pt idx="8040">30</cx:pt>
          <cx:pt idx="8041">45</cx:pt>
          <cx:pt idx="8042">31</cx:pt>
          <cx:pt idx="8043">30</cx:pt>
          <cx:pt idx="8044">37</cx:pt>
          <cx:pt idx="8045">60</cx:pt>
          <cx:pt idx="8046">30</cx:pt>
          <cx:pt idx="8047">30</cx:pt>
          <cx:pt idx="8048">60</cx:pt>
          <cx:pt idx="8049">30</cx:pt>
          <cx:pt idx="8050">30</cx:pt>
          <cx:pt idx="8051">30</cx:pt>
          <cx:pt idx="8052">30</cx:pt>
          <cx:pt idx="8053">10</cx:pt>
          <cx:pt idx="8054">20</cx:pt>
          <cx:pt idx="8055">30</cx:pt>
          <cx:pt idx="8056">39</cx:pt>
          <cx:pt idx="8057">30</cx:pt>
          <cx:pt idx="8058">30</cx:pt>
          <cx:pt idx="8059">40</cx:pt>
          <cx:pt idx="8060">45</cx:pt>
          <cx:pt idx="8061">30</cx:pt>
          <cx:pt idx="8062">30</cx:pt>
          <cx:pt idx="8063">18</cx:pt>
          <cx:pt idx="8064">30</cx:pt>
          <cx:pt idx="8065">30</cx:pt>
          <cx:pt idx="8066">30</cx:pt>
          <cx:pt idx="8067">13</cx:pt>
          <cx:pt idx="8068">21</cx:pt>
          <cx:pt idx="8069">20</cx:pt>
          <cx:pt idx="8070">45</cx:pt>
          <cx:pt idx="8071">30</cx:pt>
          <cx:pt idx="8072">52</cx:pt>
          <cx:pt idx="8073">21</cx:pt>
          <cx:pt idx="8074">30</cx:pt>
          <cx:pt idx="8075">60</cx:pt>
          <cx:pt idx="8076">39</cx:pt>
          <cx:pt idx="8077">60</cx:pt>
          <cx:pt idx="8078">50</cx:pt>
          <cx:pt idx="8079">29</cx:pt>
          <cx:pt idx="8080">27</cx:pt>
          <cx:pt idx="8081">23</cx:pt>
          <cx:pt idx="8082">30</cx:pt>
          <cx:pt idx="8083">11</cx:pt>
          <cx:pt idx="8084">30</cx:pt>
          <cx:pt idx="8085">30</cx:pt>
          <cx:pt idx="8086">30</cx:pt>
          <cx:pt idx="8087">28</cx:pt>
          <cx:pt idx="8088">30</cx:pt>
          <cx:pt idx="8089">30</cx:pt>
          <cx:pt idx="8090">45</cx:pt>
          <cx:pt idx="8091">31</cx:pt>
          <cx:pt idx="8092">60</cx:pt>
          <cx:pt idx="8093">30</cx:pt>
          <cx:pt idx="8094">30</cx:pt>
          <cx:pt idx="8095">30</cx:pt>
          <cx:pt idx="8096">30</cx:pt>
          <cx:pt idx="8097">7</cx:pt>
          <cx:pt idx="8098">30</cx:pt>
          <cx:pt idx="8099">30</cx:pt>
          <cx:pt idx="8100">22</cx:pt>
          <cx:pt idx="8101">30</cx:pt>
          <cx:pt idx="8102">60</cx:pt>
          <cx:pt idx="8103">30</cx:pt>
          <cx:pt idx="8104">60</cx:pt>
          <cx:pt idx="8105">36</cx:pt>
          <cx:pt idx="8106">12</cx:pt>
          <cx:pt idx="8107">30</cx:pt>
          <cx:pt idx="8108">15</cx:pt>
          <cx:pt idx="8109">10</cx:pt>
          <cx:pt idx="8110">60</cx:pt>
          <cx:pt idx="8111">44</cx:pt>
          <cx:pt idx="8112">30</cx:pt>
          <cx:pt idx="8113">30</cx:pt>
          <cx:pt idx="8114">45</cx:pt>
          <cx:pt idx="8115">48</cx:pt>
          <cx:pt idx="8116">45</cx:pt>
          <cx:pt idx="8117">30</cx:pt>
          <cx:pt idx="8118">30</cx:pt>
          <cx:pt idx="8119">48</cx:pt>
          <cx:pt idx="8120">30</cx:pt>
          <cx:pt idx="8121">30</cx:pt>
          <cx:pt idx="8122">30</cx:pt>
          <cx:pt idx="8123">35</cx:pt>
          <cx:pt idx="8124">91</cx:pt>
          <cx:pt idx="8125">45</cx:pt>
          <cx:pt idx="8126">22</cx:pt>
          <cx:pt idx="8127">34</cx:pt>
          <cx:pt idx="8128">30</cx:pt>
          <cx:pt idx="8129">30</cx:pt>
          <cx:pt idx="8130">44</cx:pt>
          <cx:pt idx="8131">30</cx:pt>
          <cx:pt idx="8132">30</cx:pt>
          <cx:pt idx="8133">60</cx:pt>
          <cx:pt idx="8134">30</cx:pt>
          <cx:pt idx="8135">30</cx:pt>
          <cx:pt idx="8136">30</cx:pt>
          <cx:pt idx="8137">60</cx:pt>
          <cx:pt idx="8138">90</cx:pt>
          <cx:pt idx="8139">27</cx:pt>
          <cx:pt idx="8140">30</cx:pt>
          <cx:pt idx="8141">30</cx:pt>
          <cx:pt idx="8142">60</cx:pt>
          <cx:pt idx="8143">20</cx:pt>
          <cx:pt idx="8144">31</cx:pt>
          <cx:pt idx="8145">50</cx:pt>
          <cx:pt idx="8146">20</cx:pt>
          <cx:pt idx="8147">32</cx:pt>
          <cx:pt idx="8148">30</cx:pt>
          <cx:pt idx="8149">15</cx:pt>
          <cx:pt idx="8150">40</cx:pt>
          <cx:pt idx="8151">30</cx:pt>
          <cx:pt idx="8152">21</cx:pt>
          <cx:pt idx="8153">45</cx:pt>
          <cx:pt idx="8154">62</cx:pt>
          <cx:pt idx="8155">30</cx:pt>
          <cx:pt idx="8156">30</cx:pt>
          <cx:pt idx="8157">42</cx:pt>
          <cx:pt idx="8158">50</cx:pt>
          <cx:pt idx="8159">60</cx:pt>
          <cx:pt idx="8160">52</cx:pt>
          <cx:pt idx="8161">16</cx:pt>
          <cx:pt idx="8162">60</cx:pt>
          <cx:pt idx="8163">40</cx:pt>
          <cx:pt idx="8164">40</cx:pt>
          <cx:pt idx="8165">20</cx:pt>
          <cx:pt idx="8166">35</cx:pt>
          <cx:pt idx="8167">22</cx:pt>
          <cx:pt idx="8168">30</cx:pt>
          <cx:pt idx="8169">30</cx:pt>
          <cx:pt idx="8170">40</cx:pt>
          <cx:pt idx="8171">31</cx:pt>
          <cx:pt idx="8172">22</cx:pt>
          <cx:pt idx="8173">45</cx:pt>
          <cx:pt idx="8174">30</cx:pt>
          <cx:pt idx="8175">21</cx:pt>
          <cx:pt idx="8176">30</cx:pt>
          <cx:pt idx="8177">45</cx:pt>
          <cx:pt idx="8178">45</cx:pt>
          <cx:pt idx="8179">30</cx:pt>
          <cx:pt idx="8180">53</cx:pt>
          <cx:pt idx="8181">30</cx:pt>
          <cx:pt idx="8182">34</cx:pt>
          <cx:pt idx="8183">30</cx:pt>
          <cx:pt idx="8184">60</cx:pt>
          <cx:pt idx="8185">38</cx:pt>
          <cx:pt idx="8186">30</cx:pt>
          <cx:pt idx="8187">30</cx:pt>
          <cx:pt idx="8188">30</cx:pt>
          <cx:pt idx="8189">30</cx:pt>
          <cx:pt idx="8190">33</cx:pt>
          <cx:pt idx="8191">15</cx:pt>
          <cx:pt idx="8192">55</cx:pt>
          <cx:pt idx="8193">30</cx:pt>
          <cx:pt idx="8194">30</cx:pt>
          <cx:pt idx="8195">7</cx:pt>
          <cx:pt idx="8196">30</cx:pt>
          <cx:pt idx="8197">30</cx:pt>
          <cx:pt idx="8198">90</cx:pt>
          <cx:pt idx="8199">30</cx:pt>
          <cx:pt idx="8200">30</cx:pt>
          <cx:pt idx="8201">30</cx:pt>
          <cx:pt idx="8202">26</cx:pt>
          <cx:pt idx="8203">50</cx:pt>
          <cx:pt idx="8204">30</cx:pt>
          <cx:pt idx="8205">30</cx:pt>
          <cx:pt idx="8206">4</cx:pt>
          <cx:pt idx="8207">45</cx:pt>
          <cx:pt idx="8208">60</cx:pt>
          <cx:pt idx="8209">30</cx:pt>
          <cx:pt idx="8210">40</cx:pt>
          <cx:pt idx="8211">34</cx:pt>
          <cx:pt idx="8212">30</cx:pt>
          <cx:pt idx="8213">30</cx:pt>
          <cx:pt idx="8214">40</cx:pt>
          <cx:pt idx="8215">45</cx:pt>
          <cx:pt idx="8216">90</cx:pt>
          <cx:pt idx="8217">36</cx:pt>
          <cx:pt idx="8218">30</cx:pt>
          <cx:pt idx="8219">25</cx:pt>
          <cx:pt idx="8220">30</cx:pt>
          <cx:pt idx="8221">30</cx:pt>
          <cx:pt idx="8222">30</cx:pt>
          <cx:pt idx="8223">60</cx:pt>
          <cx:pt idx="8224">45</cx:pt>
          <cx:pt idx="8225">30</cx:pt>
          <cx:pt idx="8226">32</cx:pt>
          <cx:pt idx="8227">30</cx:pt>
          <cx:pt idx="8228">30</cx:pt>
          <cx:pt idx="8229">29</cx:pt>
          <cx:pt idx="8230">30</cx:pt>
          <cx:pt idx="8231">30</cx:pt>
          <cx:pt idx="8232">40</cx:pt>
          <cx:pt idx="8233">30</cx:pt>
          <cx:pt idx="8234">30</cx:pt>
          <cx:pt idx="8235">30</cx:pt>
          <cx:pt idx="8236">40</cx:pt>
          <cx:pt idx="8237">60</cx:pt>
          <cx:pt idx="8238">26</cx:pt>
          <cx:pt idx="8239">30</cx:pt>
          <cx:pt idx="8240">14</cx:pt>
          <cx:pt idx="8241">40</cx:pt>
          <cx:pt idx="8242">27</cx:pt>
          <cx:pt idx="8243">45</cx:pt>
          <cx:pt idx="8244">30</cx:pt>
          <cx:pt idx="8245">30</cx:pt>
          <cx:pt idx="8246">30</cx:pt>
          <cx:pt idx="8247">20</cx:pt>
          <cx:pt idx="8248">15</cx:pt>
          <cx:pt idx="8249">37</cx:pt>
          <cx:pt idx="8250">31</cx:pt>
          <cx:pt idx="8251">60</cx:pt>
          <cx:pt idx="8252">60</cx:pt>
          <cx:pt idx="8253">27</cx:pt>
          <cx:pt idx="8254">30</cx:pt>
          <cx:pt idx="8255">30</cx:pt>
          <cx:pt idx="8256">60</cx:pt>
          <cx:pt idx="8257">60</cx:pt>
          <cx:pt idx="8258">18</cx:pt>
          <cx:pt idx="8259">30</cx:pt>
          <cx:pt idx="8260">30</cx:pt>
          <cx:pt idx="8261">30</cx:pt>
          <cx:pt idx="8262">30</cx:pt>
          <cx:pt idx="8263">30</cx:pt>
          <cx:pt idx="8264">30</cx:pt>
          <cx:pt idx="8265">33</cx:pt>
          <cx:pt idx="8266">30</cx:pt>
          <cx:pt idx="8267">17</cx:pt>
          <cx:pt idx="8268">60</cx:pt>
          <cx:pt idx="8269">35</cx:pt>
          <cx:pt idx="8270">45</cx:pt>
          <cx:pt idx="8271">60</cx:pt>
          <cx:pt idx="8272">21</cx:pt>
          <cx:pt idx="8273">43</cx:pt>
          <cx:pt idx="8274">30</cx:pt>
          <cx:pt idx="8275">60</cx:pt>
          <cx:pt idx="8276">30</cx:pt>
          <cx:pt idx="8277">29</cx:pt>
          <cx:pt idx="8278">60</cx:pt>
          <cx:pt idx="8279">41</cx:pt>
          <cx:pt idx="8280">30</cx:pt>
          <cx:pt idx="8281">59</cx:pt>
          <cx:pt idx="8282">30</cx:pt>
          <cx:pt idx="8283">30</cx:pt>
          <cx:pt idx="8284">14</cx:pt>
          <cx:pt idx="8285">30</cx:pt>
          <cx:pt idx="8286">30</cx:pt>
          <cx:pt idx="8287">30</cx:pt>
          <cx:pt idx="8288">36</cx:pt>
          <cx:pt idx="8289">40</cx:pt>
          <cx:pt idx="8290">34</cx:pt>
          <cx:pt idx="8291">30</cx:pt>
          <cx:pt idx="8292">21</cx:pt>
          <cx:pt idx="8293">30</cx:pt>
          <cx:pt idx="8294">21</cx:pt>
          <cx:pt idx="8295">28</cx:pt>
          <cx:pt idx="8296">30</cx:pt>
          <cx:pt idx="8297">30</cx:pt>
          <cx:pt idx="8298">25</cx:pt>
          <cx:pt idx="8299">30</cx:pt>
          <cx:pt idx="8300">30</cx:pt>
          <cx:pt idx="8301">27</cx:pt>
          <cx:pt idx="8302">23</cx:pt>
          <cx:pt idx="8303">30</cx:pt>
          <cx:pt idx="8304">30</cx:pt>
          <cx:pt idx="8305">34</cx:pt>
          <cx:pt idx="8306">20</cx:pt>
          <cx:pt idx="8307">30</cx:pt>
          <cx:pt idx="8308">30</cx:pt>
          <cx:pt idx="8309">30</cx:pt>
          <cx:pt idx="8310">2</cx:pt>
          <cx:pt idx="8311">51</cx:pt>
          <cx:pt idx="8312">30</cx:pt>
          <cx:pt idx="8313">45</cx:pt>
          <cx:pt idx="8314">33</cx:pt>
          <cx:pt idx="8315">30</cx:pt>
          <cx:pt idx="8316">57</cx:pt>
          <cx:pt idx="8317">30</cx:pt>
          <cx:pt idx="8318">28</cx:pt>
          <cx:pt idx="8319">33</cx:pt>
          <cx:pt idx="8320">60</cx:pt>
          <cx:pt idx="8321">30</cx:pt>
          <cx:pt idx="8322">35</cx:pt>
          <cx:pt idx="8323">45</cx:pt>
          <cx:pt idx="8324">15</cx:pt>
          <cx:pt idx="8325">30</cx:pt>
          <cx:pt idx="8326">26</cx:pt>
          <cx:pt idx="8327">30</cx:pt>
          <cx:pt idx="8328">40</cx:pt>
          <cx:pt idx="8329">30</cx:pt>
          <cx:pt idx="8330">21</cx:pt>
          <cx:pt idx="8331">42</cx:pt>
          <cx:pt idx="8332">30</cx:pt>
          <cx:pt idx="8333">30</cx:pt>
          <cx:pt idx="8334">30</cx:pt>
          <cx:pt idx="8335">35</cx:pt>
          <cx:pt idx="8336">57</cx:pt>
          <cx:pt idx="8337">30</cx:pt>
          <cx:pt idx="8338">40</cx:pt>
          <cx:pt idx="8339">30</cx:pt>
          <cx:pt idx="8340">30</cx:pt>
          <cx:pt idx="8341">49</cx:pt>
          <cx:pt idx="8342">30</cx:pt>
          <cx:pt idx="8343">15</cx:pt>
          <cx:pt idx="8344">60</cx:pt>
          <cx:pt idx="8345">10</cx:pt>
          <cx:pt idx="8346">60</cx:pt>
          <cx:pt idx="8347">30</cx:pt>
          <cx:pt idx="8348">30</cx:pt>
          <cx:pt idx="8349">30</cx:pt>
          <cx:pt idx="8350">30</cx:pt>
          <cx:pt idx="8351">30</cx:pt>
          <cx:pt idx="8352">30</cx:pt>
          <cx:pt idx="8353">59</cx:pt>
          <cx:pt idx="8354">30</cx:pt>
          <cx:pt idx="8355">30</cx:pt>
          <cx:pt idx="8356">59</cx:pt>
          <cx:pt idx="8357">30</cx:pt>
          <cx:pt idx="8358">58</cx:pt>
          <cx:pt idx="8359">46</cx:pt>
          <cx:pt idx="8360">30</cx:pt>
          <cx:pt idx="8361">35</cx:pt>
          <cx:pt idx="8362">60</cx:pt>
          <cx:pt idx="8363">54</cx:pt>
          <cx:pt idx="8364">31</cx:pt>
          <cx:pt idx="8365">30</cx:pt>
          <cx:pt idx="8366">30</cx:pt>
          <cx:pt idx="8367">14</cx:pt>
          <cx:pt idx="8368">30</cx:pt>
          <cx:pt idx="8369">32</cx:pt>
          <cx:pt idx="8370">30</cx:pt>
          <cx:pt idx="8371">35</cx:pt>
          <cx:pt idx="8372">30</cx:pt>
          <cx:pt idx="8373">30</cx:pt>
          <cx:pt idx="8374">30</cx:pt>
          <cx:pt idx="8375">30</cx:pt>
          <cx:pt idx="8376">43</cx:pt>
          <cx:pt idx="8377">45</cx:pt>
          <cx:pt idx="8378">12</cx:pt>
          <cx:pt idx="8379">35</cx:pt>
          <cx:pt idx="8380">11</cx:pt>
          <cx:pt idx="8381">38</cx:pt>
          <cx:pt idx="8382">41</cx:pt>
          <cx:pt idx="8383">7</cx:pt>
          <cx:pt idx="8384">29</cx:pt>
          <cx:pt idx="8385">30</cx:pt>
          <cx:pt idx="8386">30</cx:pt>
          <cx:pt idx="8387">30</cx:pt>
          <cx:pt idx="8388">59</cx:pt>
          <cx:pt idx="8389">30</cx:pt>
          <cx:pt idx="8390">30</cx:pt>
          <cx:pt idx="8391">30</cx:pt>
          <cx:pt idx="8392">35</cx:pt>
          <cx:pt idx="8393">60</cx:pt>
          <cx:pt idx="8394">20</cx:pt>
          <cx:pt idx="8395">30</cx:pt>
          <cx:pt idx="8396">32</cx:pt>
          <cx:pt idx="8397">35</cx:pt>
          <cx:pt idx="8398">15</cx:pt>
          <cx:pt idx="8399">35</cx:pt>
          <cx:pt idx="8400">15</cx:pt>
          <cx:pt idx="8401">30</cx:pt>
          <cx:pt idx="8402">30</cx:pt>
          <cx:pt idx="8403">60</cx:pt>
          <cx:pt idx="8404">32</cx:pt>
          <cx:pt idx="8405">31</cx:pt>
          <cx:pt idx="8406">41</cx:pt>
          <cx:pt idx="8407">56</cx:pt>
          <cx:pt idx="8408">60</cx:pt>
          <cx:pt idx="8409">21</cx:pt>
          <cx:pt idx="8410">30</cx:pt>
          <cx:pt idx="8411">17</cx:pt>
          <cx:pt idx="8412">30</cx:pt>
          <cx:pt idx="8413">30</cx:pt>
          <cx:pt idx="8414">30</cx:pt>
          <cx:pt idx="8415">60</cx:pt>
          <cx:pt idx="8416">70</cx:pt>
          <cx:pt idx="8417">28</cx:pt>
          <cx:pt idx="8418">21</cx:pt>
          <cx:pt idx="8419">15</cx:pt>
          <cx:pt idx="8420">60</cx:pt>
          <cx:pt idx="8421">22</cx:pt>
          <cx:pt idx="8422">31</cx:pt>
          <cx:pt idx="8423">7</cx:pt>
          <cx:pt idx="8424">30</cx:pt>
          <cx:pt idx="8425">30</cx:pt>
          <cx:pt idx="8426">30</cx:pt>
          <cx:pt idx="8427">40</cx:pt>
          <cx:pt idx="8428">30</cx:pt>
          <cx:pt idx="8429">30</cx:pt>
          <cx:pt idx="8430">30</cx:pt>
          <cx:pt idx="8431">34</cx:pt>
          <cx:pt idx="8432">30</cx:pt>
          <cx:pt idx="8433">30</cx:pt>
          <cx:pt idx="8434">40</cx:pt>
          <cx:pt idx="8435">30</cx:pt>
          <cx:pt idx="8436">30</cx:pt>
          <cx:pt idx="8437">30</cx:pt>
          <cx:pt idx="8438">30</cx:pt>
          <cx:pt idx="8439">28</cx:pt>
          <cx:pt idx="8440">21</cx:pt>
          <cx:pt idx="8441">60</cx:pt>
          <cx:pt idx="8442">35</cx:pt>
          <cx:pt idx="8443">32</cx:pt>
          <cx:pt idx="8444">34</cx:pt>
          <cx:pt idx="8445">30</cx:pt>
          <cx:pt idx="8446">42</cx:pt>
          <cx:pt idx="8447">30</cx:pt>
          <cx:pt idx="8448">33</cx:pt>
          <cx:pt idx="8449">58</cx:pt>
          <cx:pt idx="8450">18</cx:pt>
          <cx:pt idx="8451">35</cx:pt>
          <cx:pt idx="8452">23</cx:pt>
          <cx:pt idx="8453">27</cx:pt>
          <cx:pt idx="8454">60</cx:pt>
          <cx:pt idx="8455">30</cx:pt>
          <cx:pt idx="8456">35</cx:pt>
          <cx:pt idx="8457">30</cx:pt>
          <cx:pt idx="8458">8</cx:pt>
          <cx:pt idx="8459">31</cx:pt>
          <cx:pt idx="8460">30</cx:pt>
          <cx:pt idx="8461">30</cx:pt>
          <cx:pt idx="8462">30</cx:pt>
          <cx:pt idx="8463">30</cx:pt>
          <cx:pt idx="8464">60</cx:pt>
          <cx:pt idx="8465">31</cx:pt>
          <cx:pt idx="8466">30</cx:pt>
          <cx:pt idx="8467">10</cx:pt>
          <cx:pt idx="8468">30</cx:pt>
          <cx:pt idx="8469">29</cx:pt>
          <cx:pt idx="8470">60</cx:pt>
          <cx:pt idx="8471">20</cx:pt>
          <cx:pt idx="8472">30</cx:pt>
          <cx:pt idx="8473">30</cx:pt>
          <cx:pt idx="8474">5</cx:pt>
          <cx:pt idx="8475">30</cx:pt>
          <cx:pt idx="8476">30</cx:pt>
          <cx:pt idx="8477">30</cx:pt>
          <cx:pt idx="8478">30</cx:pt>
          <cx:pt idx="8479">30</cx:pt>
          <cx:pt idx="8480">31</cx:pt>
          <cx:pt idx="8481">30</cx:pt>
          <cx:pt idx="8482">20</cx:pt>
          <cx:pt idx="8483">30</cx:pt>
          <cx:pt idx="8484">30</cx:pt>
          <cx:pt idx="8485">30</cx:pt>
          <cx:pt idx="8486">15</cx:pt>
          <cx:pt idx="8487">21</cx:pt>
          <cx:pt idx="8488">25</cx:pt>
          <cx:pt idx="8489">30</cx:pt>
          <cx:pt idx="8490">45</cx:pt>
          <cx:pt idx="8491">30</cx:pt>
          <cx:pt idx="8492">33</cx:pt>
          <cx:pt idx="8493">30</cx:pt>
          <cx:pt idx="8494">45</cx:pt>
          <cx:pt idx="8495">36</cx:pt>
          <cx:pt idx="8496">30</cx:pt>
          <cx:pt idx="8497">48</cx:pt>
          <cx:pt idx="8498">30</cx:pt>
          <cx:pt idx="8499">30</cx:pt>
          <cx:pt idx="8500">30</cx:pt>
          <cx:pt idx="8501">60</cx:pt>
          <cx:pt idx="8502">25</cx:pt>
          <cx:pt idx="8503">31</cx:pt>
          <cx:pt idx="8504">32</cx:pt>
          <cx:pt idx="8505">16</cx:pt>
          <cx:pt idx="8506">30</cx:pt>
          <cx:pt idx="8507">90</cx:pt>
          <cx:pt idx="8508">30</cx:pt>
          <cx:pt idx="8509">30</cx:pt>
          <cx:pt idx="8510">25</cx:pt>
          <cx:pt idx="8511">30</cx:pt>
          <cx:pt idx="8512">49</cx:pt>
          <cx:pt idx="8513">30</cx:pt>
          <cx:pt idx="8514">24</cx:pt>
          <cx:pt idx="8515">10</cx:pt>
          <cx:pt idx="8516">31</cx:pt>
          <cx:pt idx="8517">45</cx:pt>
          <cx:pt idx="8518">30</cx:pt>
          <cx:pt idx="8519">22</cx:pt>
          <cx:pt idx="8520">30</cx:pt>
          <cx:pt idx="8521">51</cx:pt>
          <cx:pt idx="8522">45</cx:pt>
          <cx:pt idx="8523">34</cx:pt>
          <cx:pt idx="8524">30</cx:pt>
          <cx:pt idx="8525">60</cx:pt>
          <cx:pt idx="8526">20</cx:pt>
          <cx:pt idx="8527">30</cx:pt>
          <cx:pt idx="8528">45</cx:pt>
          <cx:pt idx="8529">30</cx:pt>
          <cx:pt idx="8530">30</cx:pt>
          <cx:pt idx="8531">35</cx:pt>
          <cx:pt idx="8532">30</cx:pt>
          <cx:pt idx="8533">36</cx:pt>
          <cx:pt idx="8534">30</cx:pt>
          <cx:pt idx="8535">35</cx:pt>
          <cx:pt idx="8536">30</cx:pt>
          <cx:pt idx="8537">31</cx:pt>
          <cx:pt idx="8538">30</cx:pt>
          <cx:pt idx="8539">45</cx:pt>
          <cx:pt idx="8540">30</cx:pt>
          <cx:pt idx="8541">25</cx:pt>
          <cx:pt idx="8542">30</cx:pt>
          <cx:pt idx="8543">21</cx:pt>
          <cx:pt idx="8544">39</cx:pt>
          <cx:pt idx="8545">32</cx:pt>
          <cx:pt idx="8546">45</cx:pt>
          <cx:pt idx="8547">41</cx:pt>
          <cx:pt idx="8548">30</cx:pt>
          <cx:pt idx="8549">60</cx:pt>
          <cx:pt idx="8550">30</cx:pt>
          <cx:pt idx="8551">75</cx:pt>
          <cx:pt idx="8552">40</cx:pt>
          <cx:pt idx="8553">22</cx:pt>
          <cx:pt idx="8554">37</cx:pt>
          <cx:pt idx="8555">30</cx:pt>
          <cx:pt idx="8556">40</cx:pt>
          <cx:pt idx="8557">30</cx:pt>
          <cx:pt idx="8558">51</cx:pt>
          <cx:pt idx="8559">34</cx:pt>
          <cx:pt idx="8560">31</cx:pt>
          <cx:pt idx="8561">30</cx:pt>
          <cx:pt idx="8562">33</cx:pt>
          <cx:pt idx="8563">12</cx:pt>
          <cx:pt idx="8564">30</cx:pt>
          <cx:pt idx="8565">30</cx:pt>
          <cx:pt idx="8566">29</cx:pt>
          <cx:pt idx="8567">30</cx:pt>
          <cx:pt idx="8568">45</cx:pt>
          <cx:pt idx="8569">30</cx:pt>
          <cx:pt idx="8570">60</cx:pt>
          <cx:pt idx="8571">60</cx:pt>
          <cx:pt idx="8572">41</cx:pt>
          <cx:pt idx="8573">30</cx:pt>
          <cx:pt idx="8574">60</cx:pt>
          <cx:pt idx="8575">28</cx:pt>
          <cx:pt idx="8576">45</cx:pt>
          <cx:pt idx="8577">37</cx:pt>
          <cx:pt idx="8578">35</cx:pt>
          <cx:pt idx="8579">41</cx:pt>
          <cx:pt idx="8580">49</cx:pt>
          <cx:pt idx="8581">30</cx:pt>
          <cx:pt idx="8582">60</cx:pt>
          <cx:pt idx="8583">12</cx:pt>
          <cx:pt idx="8584">60</cx:pt>
          <cx:pt idx="8585">30</cx:pt>
          <cx:pt idx="8586">40</cx:pt>
          <cx:pt idx="8587">30</cx:pt>
          <cx:pt idx="8588">30</cx:pt>
          <cx:pt idx="8589">40</cx:pt>
          <cx:pt idx="8590">30</cx:pt>
          <cx:pt idx="8591">33</cx:pt>
          <cx:pt idx="8592">20</cx:pt>
          <cx:pt idx="8593">37</cx:pt>
          <cx:pt idx="8594">36</cx:pt>
          <cx:pt idx="8595">30</cx:pt>
          <cx:pt idx="8596">60</cx:pt>
          <cx:pt idx="8597">34</cx:pt>
          <cx:pt idx="8598">44</cx:pt>
          <cx:pt idx="8599">30</cx:pt>
          <cx:pt idx="8600">30</cx:pt>
          <cx:pt idx="8601">30</cx:pt>
          <cx:pt idx="8602">26</cx:pt>
          <cx:pt idx="8603">26</cx:pt>
          <cx:pt idx="8604">29</cx:pt>
          <cx:pt idx="8605">30</cx:pt>
          <cx:pt idx="8606">30</cx:pt>
          <cx:pt idx="8607">48</cx:pt>
          <cx:pt idx="8608">36</cx:pt>
          <cx:pt idx="8609">7</cx:pt>
          <cx:pt idx="8610">30</cx:pt>
          <cx:pt idx="8611">40</cx:pt>
          <cx:pt idx="8612">55</cx:pt>
          <cx:pt idx="8613">30</cx:pt>
          <cx:pt idx="8614">40</cx:pt>
          <cx:pt idx="8615">30</cx:pt>
          <cx:pt idx="8616">16</cx:pt>
          <cx:pt idx="8617">28</cx:pt>
          <cx:pt idx="8618">42</cx:pt>
          <cx:pt idx="8619">45</cx:pt>
          <cx:pt idx="8620">30</cx:pt>
          <cx:pt idx="8621">30</cx:pt>
          <cx:pt idx="8622">40</cx:pt>
          <cx:pt idx="8623">60</cx:pt>
          <cx:pt idx="8624">60</cx:pt>
          <cx:pt idx="8625">26</cx:pt>
          <cx:pt idx="8626">34</cx:pt>
          <cx:pt idx="8627">30</cx:pt>
          <cx:pt idx="8628">30</cx:pt>
          <cx:pt idx="8629">30</cx:pt>
          <cx:pt idx="8630">30</cx:pt>
          <cx:pt idx="8631">35</cx:pt>
          <cx:pt idx="8632">31</cx:pt>
          <cx:pt idx="8633">30</cx:pt>
          <cx:pt idx="8634">32</cx:pt>
          <cx:pt idx="8635">30</cx:pt>
          <cx:pt idx="8636">60</cx:pt>
          <cx:pt idx="8637">30</cx:pt>
          <cx:pt idx="8638">32</cx:pt>
          <cx:pt idx="8639">23</cx:pt>
          <cx:pt idx="8640">60</cx:pt>
          <cx:pt idx="8641">45</cx:pt>
          <cx:pt idx="8642">30</cx:pt>
          <cx:pt idx="8643">29</cx:pt>
          <cx:pt idx="8644">30</cx:pt>
          <cx:pt idx="8645">30</cx:pt>
          <cx:pt idx="8646">31</cx:pt>
          <cx:pt idx="8647">30</cx:pt>
          <cx:pt idx="8648">30</cx:pt>
          <cx:pt idx="8649">41</cx:pt>
          <cx:pt idx="8650">31</cx:pt>
          <cx:pt idx="8651">21</cx:pt>
          <cx:pt idx="8652">14</cx:pt>
          <cx:pt idx="8653">13</cx:pt>
          <cx:pt idx="8654">45</cx:pt>
          <cx:pt idx="8655">38</cx:pt>
          <cx:pt idx="8656">21</cx:pt>
          <cx:pt idx="8657">30</cx:pt>
          <cx:pt idx="8658">29</cx:pt>
          <cx:pt idx="8659">31</cx:pt>
          <cx:pt idx="8660">30</cx:pt>
          <cx:pt idx="8661">30</cx:pt>
          <cx:pt idx="8662">30</cx:pt>
          <cx:pt idx="8663">28</cx:pt>
          <cx:pt idx="8664">60</cx:pt>
          <cx:pt idx="8665">30</cx:pt>
          <cx:pt idx="8666">24</cx:pt>
          <cx:pt idx="8667">30</cx:pt>
          <cx:pt idx="8668">45</cx:pt>
          <cx:pt idx="8669">40</cx:pt>
          <cx:pt idx="8670">20</cx:pt>
          <cx:pt idx="8671">30</cx:pt>
          <cx:pt idx="8672">30</cx:pt>
          <cx:pt idx="8673">30</cx:pt>
          <cx:pt idx="8674">22</cx:pt>
          <cx:pt idx="8675">30</cx:pt>
          <cx:pt idx="8676">45</cx:pt>
          <cx:pt idx="8677">29</cx:pt>
          <cx:pt idx="8678">28</cx:pt>
          <cx:pt idx="8679">36</cx:pt>
          <cx:pt idx="8680">50</cx:pt>
          <cx:pt idx="8681">32</cx:pt>
          <cx:pt idx="8682">49</cx:pt>
          <cx:pt idx="8683">31</cx:pt>
          <cx:pt idx="8684">30</cx:pt>
          <cx:pt idx="8685">30</cx:pt>
          <cx:pt idx="8686">30</cx:pt>
          <cx:pt idx="8687">30</cx:pt>
          <cx:pt idx="8688">36</cx:pt>
          <cx:pt idx="8689">30</cx:pt>
          <cx:pt idx="8690">20</cx:pt>
          <cx:pt idx="8691">39</cx:pt>
          <cx:pt idx="8692">46</cx:pt>
          <cx:pt idx="8693">25</cx:pt>
          <cx:pt idx="8694">25</cx:pt>
          <cx:pt idx="8695">33</cx:pt>
          <cx:pt idx="8696">16</cx:pt>
          <cx:pt idx="8697">30</cx:pt>
          <cx:pt idx="8698">60</cx:pt>
          <cx:pt idx="8699">30</cx:pt>
          <cx:pt idx="8700">52</cx:pt>
          <cx:pt idx="8701">30</cx:pt>
          <cx:pt idx="8702">28</cx:pt>
          <cx:pt idx="8703">44</cx:pt>
          <cx:pt idx="8704">60</cx:pt>
          <cx:pt idx="8705">25</cx:pt>
          <cx:pt idx="8706">30</cx:pt>
          <cx:pt idx="8707">30</cx:pt>
          <cx:pt idx="8708">60</cx:pt>
          <cx:pt idx="8709">25</cx:pt>
          <cx:pt idx="8710">31</cx:pt>
          <cx:pt idx="8711">30</cx:pt>
          <cx:pt idx="8712">30</cx:pt>
          <cx:pt idx="8713">30</cx:pt>
          <cx:pt idx="8714">60</cx:pt>
          <cx:pt idx="8715">26</cx:pt>
          <cx:pt idx="8716">40</cx:pt>
          <cx:pt idx="8717">14</cx:pt>
          <cx:pt idx="8718">30</cx:pt>
          <cx:pt idx="8719">10</cx:pt>
          <cx:pt idx="8720">43</cx:pt>
          <cx:pt idx="8721">30</cx:pt>
          <cx:pt idx="8722">30</cx:pt>
          <cx:pt idx="8723">30</cx:pt>
          <cx:pt idx="8724">40</cx:pt>
          <cx:pt idx="8725">30</cx:pt>
          <cx:pt idx="8726">35</cx:pt>
          <cx:pt idx="8727">21</cx:pt>
          <cx:pt idx="8728">33</cx:pt>
          <cx:pt idx="8729">30</cx:pt>
          <cx:pt idx="8730">27</cx:pt>
          <cx:pt idx="8731">60</cx:pt>
          <cx:pt idx="8732">30</cx:pt>
          <cx:pt idx="8733">30</cx:pt>
          <cx:pt idx="8734">30</cx:pt>
          <cx:pt idx="8735">61</cx:pt>
          <cx:pt idx="8736">49</cx:pt>
          <cx:pt idx="8737">31</cx:pt>
          <cx:pt idx="8738">60</cx:pt>
          <cx:pt idx="8739">26</cx:pt>
          <cx:pt idx="8740">30</cx:pt>
          <cx:pt idx="8741">30</cx:pt>
          <cx:pt idx="8742">30</cx:pt>
          <cx:pt idx="8743">32</cx:pt>
          <cx:pt idx="8744">30</cx:pt>
          <cx:pt idx="8745">8</cx:pt>
          <cx:pt idx="8746">45</cx:pt>
          <cx:pt idx="8747">22</cx:pt>
          <cx:pt idx="8748">45</cx:pt>
          <cx:pt idx="8749">35</cx:pt>
          <cx:pt idx="8750">30</cx:pt>
          <cx:pt idx="8751">30</cx:pt>
          <cx:pt idx="8752">30</cx:pt>
          <cx:pt idx="8753">30</cx:pt>
          <cx:pt idx="8754">30</cx:pt>
          <cx:pt idx="8755">59</cx:pt>
          <cx:pt idx="8756">7</cx:pt>
          <cx:pt idx="8757">60</cx:pt>
          <cx:pt idx="8758">30</cx:pt>
          <cx:pt idx="8759">14</cx:pt>
          <cx:pt idx="8760">15</cx:pt>
          <cx:pt idx="8761">45</cx:pt>
          <cx:pt idx="8762">32</cx:pt>
          <cx:pt idx="8763">28</cx:pt>
          <cx:pt idx="8764">60</cx:pt>
          <cx:pt idx="8765">14</cx:pt>
          <cx:pt idx="8766">30</cx:pt>
          <cx:pt idx="8767">30</cx:pt>
          <cx:pt idx="8768">60</cx:pt>
          <cx:pt idx="8769">60</cx:pt>
          <cx:pt idx="8770">31</cx:pt>
          <cx:pt idx="8771">60</cx:pt>
          <cx:pt idx="8772">54</cx:pt>
          <cx:pt idx="8773">30</cx:pt>
          <cx:pt idx="8774">30</cx:pt>
          <cx:pt idx="8775">45</cx:pt>
          <cx:pt idx="8776">30</cx:pt>
          <cx:pt idx="8777">30</cx:pt>
          <cx:pt idx="8778">30</cx:pt>
          <cx:pt idx="8779">22</cx:pt>
          <cx:pt idx="8780">60</cx:pt>
          <cx:pt idx="8781">25</cx:pt>
          <cx:pt idx="8782">8</cx:pt>
          <cx:pt idx="8783">26</cx:pt>
          <cx:pt idx="8784">30</cx:pt>
          <cx:pt idx="8785">30</cx:pt>
          <cx:pt idx="8786">54</cx:pt>
          <cx:pt idx="8787">25</cx:pt>
          <cx:pt idx="8788">30</cx:pt>
          <cx:pt idx="8789">51</cx:pt>
          <cx:pt idx="8790">32</cx:pt>
          <cx:pt idx="8791">30</cx:pt>
          <cx:pt idx="8792">30</cx:pt>
          <cx:pt idx="8793">30</cx:pt>
          <cx:pt idx="8794">30</cx:pt>
          <cx:pt idx="8795">35</cx:pt>
          <cx:pt idx="8796">30</cx:pt>
          <cx:pt idx="8797">30</cx:pt>
          <cx:pt idx="8798">30</cx:pt>
          <cx:pt idx="8799">60</cx:pt>
          <cx:pt idx="8800">45</cx:pt>
          <cx:pt idx="8801">31</cx:pt>
          <cx:pt idx="8802">90</cx:pt>
          <cx:pt idx="8803">30</cx:pt>
          <cx:pt idx="8804">30</cx:pt>
          <cx:pt idx="8805">16</cx:pt>
          <cx:pt idx="8806">60</cx:pt>
          <cx:pt idx="8807">30</cx:pt>
          <cx:pt idx="8808">60</cx:pt>
          <cx:pt idx="8809">30</cx:pt>
          <cx:pt idx="8810">32</cx:pt>
          <cx:pt idx="8811">30</cx:pt>
          <cx:pt idx="8812">60</cx:pt>
          <cx:pt idx="8813">7</cx:pt>
          <cx:pt idx="8814">31</cx:pt>
          <cx:pt idx="8815">37</cx:pt>
          <cx:pt idx="8816">30</cx:pt>
          <cx:pt idx="8817">22</cx:pt>
          <cx:pt idx="8818">30</cx:pt>
          <cx:pt idx="8819">40</cx:pt>
          <cx:pt idx="8820">45</cx:pt>
          <cx:pt idx="8821">21</cx:pt>
          <cx:pt idx="8822">35</cx:pt>
          <cx:pt idx="8823">30</cx:pt>
          <cx:pt idx="8824">60</cx:pt>
          <cx:pt idx="8825">30</cx:pt>
          <cx:pt idx="8826">30</cx:pt>
          <cx:pt idx="8827">31</cx:pt>
          <cx:pt idx="8828">30</cx:pt>
          <cx:pt idx="8829">28</cx:pt>
          <cx:pt idx="8830">50</cx:pt>
          <cx:pt idx="8831">30</cx:pt>
          <cx:pt idx="8832">30</cx:pt>
          <cx:pt idx="8833">45</cx:pt>
          <cx:pt idx="8834">28</cx:pt>
          <cx:pt idx="8835">60</cx:pt>
          <cx:pt idx="8836">45</cx:pt>
          <cx:pt idx="8837">30</cx:pt>
          <cx:pt idx="8838">33</cx:pt>
          <cx:pt idx="8839">14</cx:pt>
          <cx:pt idx="8840">21</cx:pt>
          <cx:pt idx="8841">27</cx:pt>
          <cx:pt idx="8842">50</cx:pt>
          <cx:pt idx="8843">31</cx:pt>
          <cx:pt idx="8844">30</cx:pt>
          <cx:pt idx="8845">30</cx:pt>
          <cx:pt idx="8846">30</cx:pt>
          <cx:pt idx="8847">30</cx:pt>
          <cx:pt idx="8848">10</cx:pt>
          <cx:pt idx="8849">34</cx:pt>
          <cx:pt idx="8850">30</cx:pt>
          <cx:pt idx="8851">60</cx:pt>
          <cx:pt idx="8852">37</cx:pt>
          <cx:pt idx="8853">21</cx:pt>
          <cx:pt idx="8854">30</cx:pt>
          <cx:pt idx="8855">30</cx:pt>
          <cx:pt idx="8856">60</cx:pt>
          <cx:pt idx="8857">30</cx:pt>
          <cx:pt idx="8858">30</cx:pt>
          <cx:pt idx="8859">30</cx:pt>
          <cx:pt idx="8860">35</cx:pt>
          <cx:pt idx="8861">35</cx:pt>
          <cx:pt idx="8862">30</cx:pt>
          <cx:pt idx="8863">10</cx:pt>
          <cx:pt idx="8864">40</cx:pt>
          <cx:pt idx="8865">43</cx:pt>
          <cx:pt idx="8866">30</cx:pt>
          <cx:pt idx="8867">60</cx:pt>
          <cx:pt idx="8868">26</cx:pt>
          <cx:pt idx="8869">30</cx:pt>
          <cx:pt idx="8870">30</cx:pt>
          <cx:pt idx="8871">35</cx:pt>
          <cx:pt idx="8872">30</cx:pt>
          <cx:pt idx="8873">60</cx:pt>
          <cx:pt idx="8874">10</cx:pt>
          <cx:pt idx="8875">27</cx:pt>
          <cx:pt idx="8876">30</cx:pt>
          <cx:pt idx="8877">30</cx:pt>
          <cx:pt idx="8878">29</cx:pt>
          <cx:pt idx="8879">35</cx:pt>
          <cx:pt idx="8880">58</cx:pt>
          <cx:pt idx="8881">30</cx:pt>
          <cx:pt idx="8882">30</cx:pt>
          <cx:pt idx="8883">31</cx:pt>
          <cx:pt idx="8884">30</cx:pt>
          <cx:pt idx="8885">31</cx:pt>
          <cx:pt idx="8886">35</cx:pt>
          <cx:pt idx="8887">36</cx:pt>
          <cx:pt idx="8888">30</cx:pt>
          <cx:pt idx="8889">60</cx:pt>
          <cx:pt idx="8890">30</cx:pt>
          <cx:pt idx="8891">30</cx:pt>
          <cx:pt idx="8892">30</cx:pt>
          <cx:pt idx="8893">45</cx:pt>
          <cx:pt idx="8894">36</cx:pt>
          <cx:pt idx="8895">91</cx:pt>
          <cx:pt idx="8896">30</cx:pt>
          <cx:pt idx="8897">48</cx:pt>
          <cx:pt idx="8898">44</cx:pt>
          <cx:pt idx="8899">60</cx:pt>
          <cx:pt idx="8900">30</cx:pt>
          <cx:pt idx="8901">30</cx:pt>
          <cx:pt idx="8902">30</cx:pt>
          <cx:pt idx="8903">60</cx:pt>
          <cx:pt idx="8904">35</cx:pt>
          <cx:pt idx="8905">45</cx:pt>
          <cx:pt idx="8906">30</cx:pt>
          <cx:pt idx="8907">30</cx:pt>
          <cx:pt idx="8908">56</cx:pt>
          <cx:pt idx="8909">30</cx:pt>
          <cx:pt idx="8910">30</cx:pt>
          <cx:pt idx="8911">30</cx:pt>
          <cx:pt idx="8912">30</cx:pt>
          <cx:pt idx="8913">30</cx:pt>
          <cx:pt idx="8914">30</cx:pt>
          <cx:pt idx="8915">28</cx:pt>
          <cx:pt idx="8916">60</cx:pt>
          <cx:pt idx="8917">15</cx:pt>
          <cx:pt idx="8918">30</cx:pt>
          <cx:pt idx="8919">15</cx:pt>
          <cx:pt idx="8920">50</cx:pt>
          <cx:pt idx="8921">30</cx:pt>
          <cx:pt idx="8922">15</cx:pt>
          <cx:pt idx="8923">25</cx:pt>
          <cx:pt idx="8924">30</cx:pt>
          <cx:pt idx="8925">31</cx:pt>
          <cx:pt idx="8926">45</cx:pt>
          <cx:pt idx="8927">46</cx:pt>
          <cx:pt idx="8928">30</cx:pt>
          <cx:pt idx="8929">45</cx:pt>
          <cx:pt idx="8930">31</cx:pt>
          <cx:pt idx="8931">48</cx:pt>
          <cx:pt idx="8932">30</cx:pt>
          <cx:pt idx="8933">25</cx:pt>
          <cx:pt idx="8934">30</cx:pt>
          <cx:pt idx="8935">21</cx:pt>
          <cx:pt idx="8936">60</cx:pt>
          <cx:pt idx="8937">32</cx:pt>
          <cx:pt idx="8938">50</cx:pt>
          <cx:pt idx="8939">30</cx:pt>
          <cx:pt idx="8940">32</cx:pt>
          <cx:pt idx="8941">60</cx:pt>
          <cx:pt idx="8942">30</cx:pt>
          <cx:pt idx="8943">30</cx:pt>
          <cx:pt idx="8944">45</cx:pt>
          <cx:pt idx="8945">30</cx:pt>
          <cx:pt idx="8946">31</cx:pt>
          <cx:pt idx="8947">30</cx:pt>
          <cx:pt idx="8948">30</cx:pt>
          <cx:pt idx="8949">20</cx:pt>
          <cx:pt idx="8950">60</cx:pt>
          <cx:pt idx="8951">30</cx:pt>
          <cx:pt idx="8952">28</cx:pt>
          <cx:pt idx="8953">30</cx:pt>
          <cx:pt idx="8954">25</cx:pt>
          <cx:pt idx="8955">30</cx:pt>
          <cx:pt idx="8956">46</cx:pt>
          <cx:pt idx="8957">30</cx:pt>
          <cx:pt idx="8958">30</cx:pt>
          <cx:pt idx="8959">11</cx:pt>
          <cx:pt idx="8960">9</cx:pt>
          <cx:pt idx="8961">20</cx:pt>
          <cx:pt idx="8962">30</cx:pt>
          <cx:pt idx="8963">30</cx:pt>
          <cx:pt idx="8964">9</cx:pt>
          <cx:pt idx="8965">61</cx:pt>
          <cx:pt idx="8966">45</cx:pt>
          <cx:pt idx="8967">37</cx:pt>
          <cx:pt idx="8968">45</cx:pt>
          <cx:pt idx="8969">45</cx:pt>
          <cx:pt idx="8970">29</cx:pt>
          <cx:pt idx="8971">30</cx:pt>
          <cx:pt idx="8972">30</cx:pt>
          <cx:pt idx="8973">30</cx:pt>
          <cx:pt idx="8974">30</cx:pt>
          <cx:pt idx="8975">35</cx:pt>
          <cx:pt idx="8976">40</cx:pt>
          <cx:pt idx="8977">28</cx:pt>
          <cx:pt idx="8978">30</cx:pt>
          <cx:pt idx="8979">30</cx:pt>
          <cx:pt idx="8980">30</cx:pt>
          <cx:pt idx="8981">30</cx:pt>
          <cx:pt idx="8982">35</cx:pt>
          <cx:pt idx="8983">30</cx:pt>
          <cx:pt idx="8984">42</cx:pt>
          <cx:pt idx="8985">35</cx:pt>
          <cx:pt idx="8986">37</cx:pt>
          <cx:pt idx="8987">30</cx:pt>
          <cx:pt idx="8988">32</cx:pt>
          <cx:pt idx="8989">30</cx:pt>
          <cx:pt idx="8990">30</cx:pt>
          <cx:pt idx="8991">24</cx:pt>
          <cx:pt idx="8992">34</cx:pt>
          <cx:pt idx="8993">45</cx:pt>
          <cx:pt idx="8994">30</cx:pt>
          <cx:pt idx="8995">62</cx:pt>
          <cx:pt idx="8996">30</cx:pt>
          <cx:pt idx="8997">60</cx:pt>
          <cx:pt idx="8998">13</cx:pt>
          <cx:pt idx="8999">31</cx:pt>
          <cx:pt idx="9000">30</cx:pt>
          <cx:pt idx="9001">30</cx:pt>
          <cx:pt idx="9002">20</cx:pt>
          <cx:pt idx="9003">30</cx:pt>
          <cx:pt idx="9004">61</cx:pt>
          <cx:pt idx="9005">32</cx:pt>
          <cx:pt idx="9006">30</cx:pt>
          <cx:pt idx="9007">33</cx:pt>
          <cx:pt idx="9008">30</cx:pt>
          <cx:pt idx="9009">19</cx:pt>
          <cx:pt idx="9010">30</cx:pt>
          <cx:pt idx="9011">30</cx:pt>
          <cx:pt idx="9012">11</cx:pt>
          <cx:pt idx="9013">45</cx:pt>
          <cx:pt idx="9014">29</cx:pt>
          <cx:pt idx="9015">30</cx:pt>
          <cx:pt idx="9016">30</cx:pt>
          <cx:pt idx="9017">45</cx:pt>
          <cx:pt idx="9018">41</cx:pt>
          <cx:pt idx="9019">60</cx:pt>
          <cx:pt idx="9020">30</cx:pt>
          <cx:pt idx="9021">30</cx:pt>
          <cx:pt idx="9022">7</cx:pt>
          <cx:pt idx="9023">30</cx:pt>
          <cx:pt idx="9024">31</cx:pt>
          <cx:pt idx="9025">17</cx:pt>
          <cx:pt idx="9026">30</cx:pt>
          <cx:pt idx="9027">45</cx:pt>
          <cx:pt idx="9028">17</cx:pt>
          <cx:pt idx="9029">30</cx:pt>
          <cx:pt idx="9030">36</cx:pt>
          <cx:pt idx="9031">30</cx:pt>
          <cx:pt idx="9032">42</cx:pt>
          <cx:pt idx="9033">60</cx:pt>
          <cx:pt idx="9034">30</cx:pt>
          <cx:pt idx="9035">35</cx:pt>
          <cx:pt idx="9036">30</cx:pt>
          <cx:pt idx="9037">33</cx:pt>
          <cx:pt idx="9038">25</cx:pt>
          <cx:pt idx="9039">30</cx:pt>
          <cx:pt idx="9040">60</cx:pt>
          <cx:pt idx="9041">30</cx:pt>
          <cx:pt idx="9042">30</cx:pt>
          <cx:pt idx="9043">30</cx:pt>
          <cx:pt idx="9044">27</cx:pt>
          <cx:pt idx="9045">45</cx:pt>
          <cx:pt idx="9046">40</cx:pt>
          <cx:pt idx="9047">28</cx:pt>
          <cx:pt idx="9048">60</cx:pt>
          <cx:pt idx="9049">30</cx:pt>
          <cx:pt idx="9050">30</cx:pt>
          <cx:pt idx="9051">45</cx:pt>
          <cx:pt idx="9052">30</cx:pt>
          <cx:pt idx="9053">30</cx:pt>
          <cx:pt idx="9054">30</cx:pt>
          <cx:pt idx="9055">30</cx:pt>
          <cx:pt idx="9056">25</cx:pt>
          <cx:pt idx="9057">25</cx:pt>
          <cx:pt idx="9058">30</cx:pt>
          <cx:pt idx="9059">60</cx:pt>
          <cx:pt idx="9060">30</cx:pt>
          <cx:pt idx="9061">30</cx:pt>
          <cx:pt idx="9062">45</cx:pt>
          <cx:pt idx="9063">40</cx:pt>
          <cx:pt idx="9064">31</cx:pt>
          <cx:pt idx="9065">18</cx:pt>
          <cx:pt idx="9066">30</cx:pt>
          <cx:pt idx="9067">55</cx:pt>
          <cx:pt idx="9068">30</cx:pt>
          <cx:pt idx="9069">39</cx:pt>
          <cx:pt idx="9070">30</cx:pt>
          <cx:pt idx="9071">15</cx:pt>
          <cx:pt idx="9072">30</cx:pt>
          <cx:pt idx="9073">30</cx:pt>
          <cx:pt idx="9074">20</cx:pt>
          <cx:pt idx="9075">41</cx:pt>
          <cx:pt idx="9076">45</cx:pt>
          <cx:pt idx="9077">28</cx:pt>
          <cx:pt idx="9078">30</cx:pt>
          <cx:pt idx="9079">30</cx:pt>
          <cx:pt idx="9080">37</cx:pt>
          <cx:pt idx="9081">30</cx:pt>
          <cx:pt idx="9082">21</cx:pt>
          <cx:pt idx="9083">21</cx:pt>
          <cx:pt idx="9084">30</cx:pt>
          <cx:pt idx="9085">31</cx:pt>
          <cx:pt idx="9086">26</cx:pt>
          <cx:pt idx="9087">30</cx:pt>
          <cx:pt idx="9088">30</cx:pt>
          <cx:pt idx="9089">30</cx:pt>
          <cx:pt idx="9090">30</cx:pt>
          <cx:pt idx="9091">30</cx:pt>
          <cx:pt idx="9092">20</cx:pt>
          <cx:pt idx="9093">30</cx:pt>
          <cx:pt idx="9094">60</cx:pt>
          <cx:pt idx="9095">30</cx:pt>
          <cx:pt idx="9096">60</cx:pt>
          <cx:pt idx="9097">40</cx:pt>
          <cx:pt idx="9098">28</cx:pt>
          <cx:pt idx="9099">28</cx:pt>
          <cx:pt idx="9100">14</cx:pt>
          <cx:pt idx="9101">30</cx:pt>
          <cx:pt idx="9102">35</cx:pt>
          <cx:pt idx="9103">30</cx:pt>
          <cx:pt idx="9104">30</cx:pt>
          <cx:pt idx="9105">30</cx:pt>
          <cx:pt idx="9106">23</cx:pt>
          <cx:pt idx="9107">30</cx:pt>
          <cx:pt idx="9108">24</cx:pt>
          <cx:pt idx="9109">30</cx:pt>
          <cx:pt idx="9110">32</cx:pt>
          <cx:pt idx="9111">21</cx:pt>
          <cx:pt idx="9112">29</cx:pt>
          <cx:pt idx="9113">30</cx:pt>
          <cx:pt idx="9114">30</cx:pt>
          <cx:pt idx="9115">26</cx:pt>
          <cx:pt idx="9116">59</cx:pt>
          <cx:pt idx="9117">17</cx:pt>
          <cx:pt idx="9118">25</cx:pt>
          <cx:pt idx="9119">40</cx:pt>
          <cx:pt idx="9120">35</cx:pt>
          <cx:pt idx="9121">21</cx:pt>
          <cx:pt idx="9122">35</cx:pt>
          <cx:pt idx="9123">30</cx:pt>
          <cx:pt idx="9124">30</cx:pt>
          <cx:pt idx="9125">30</cx:pt>
          <cx:pt idx="9126">20</cx:pt>
          <cx:pt idx="9127">30</cx:pt>
          <cx:pt idx="9128">21</cx:pt>
          <cx:pt idx="9129">30</cx:pt>
          <cx:pt idx="9130">60</cx:pt>
          <cx:pt idx="9131">30</cx:pt>
          <cx:pt idx="9132">60</cx:pt>
          <cx:pt idx="9133">86</cx:pt>
          <cx:pt idx="9134">30</cx:pt>
          <cx:pt idx="9135">60</cx:pt>
          <cx:pt idx="9136">30</cx:pt>
          <cx:pt idx="9137">30</cx:pt>
          <cx:pt idx="9138">45</cx:pt>
          <cx:pt idx="9139">30</cx:pt>
          <cx:pt idx="9140">30</cx:pt>
          <cx:pt idx="9141">32</cx:pt>
          <cx:pt idx="9142">33</cx:pt>
          <cx:pt idx="9143">30</cx:pt>
          <cx:pt idx="9144">30</cx:pt>
          <cx:pt idx="9145">31</cx:pt>
          <cx:pt idx="9146">30</cx:pt>
          <cx:pt idx="9147">7</cx:pt>
          <cx:pt idx="9148">60</cx:pt>
          <cx:pt idx="9149">30</cx:pt>
          <cx:pt idx="9150">30</cx:pt>
          <cx:pt idx="9151">30</cx:pt>
          <cx:pt idx="9152">30</cx:pt>
          <cx:pt idx="9153">30</cx:pt>
          <cx:pt idx="9154">46</cx:pt>
          <cx:pt idx="9155">30</cx:pt>
          <cx:pt idx="9156">30</cx:pt>
          <cx:pt idx="9157">30</cx:pt>
          <cx:pt idx="9158">30</cx:pt>
          <cx:pt idx="9159">14</cx:pt>
          <cx:pt idx="9160">20</cx:pt>
          <cx:pt idx="9161">30</cx:pt>
          <cx:pt idx="9162">90</cx:pt>
          <cx:pt idx="9163">58</cx:pt>
          <cx:pt idx="9164">31</cx:pt>
          <cx:pt idx="9165">30</cx:pt>
          <cx:pt idx="9166">29</cx:pt>
          <cx:pt idx="9167">30</cx:pt>
          <cx:pt idx="9168">60</cx:pt>
          <cx:pt idx="9169">30</cx:pt>
          <cx:pt idx="9170">21</cx:pt>
          <cx:pt idx="9171">45</cx:pt>
          <cx:pt idx="9172">60</cx:pt>
          <cx:pt idx="9173">30</cx:pt>
          <cx:pt idx="9174">35</cx:pt>
          <cx:pt idx="9175">8</cx:pt>
          <cx:pt idx="9176">40</cx:pt>
          <cx:pt idx="9177">40</cx:pt>
          <cx:pt idx="9178">31</cx:pt>
          <cx:pt idx="9179">30</cx:pt>
          <cx:pt idx="9180">30</cx:pt>
          <cx:pt idx="9181">31</cx:pt>
          <cx:pt idx="9182">39</cx:pt>
          <cx:pt idx="9183">38</cx:pt>
          <cx:pt idx="9184">30</cx:pt>
          <cx:pt idx="9185">45</cx:pt>
          <cx:pt idx="9186">30</cx:pt>
          <cx:pt idx="9187">30</cx:pt>
          <cx:pt idx="9188">30</cx:pt>
          <cx:pt idx="9189">30</cx:pt>
          <cx:pt idx="9190">31</cx:pt>
          <cx:pt idx="9191">30</cx:pt>
          <cx:pt idx="9192">25</cx:pt>
          <cx:pt idx="9193">28</cx:pt>
          <cx:pt idx="9194">32</cx:pt>
          <cx:pt idx="9195">30</cx:pt>
          <cx:pt idx="9196">54</cx:pt>
          <cx:pt idx="9197">30</cx:pt>
          <cx:pt idx="9198">32</cx:pt>
          <cx:pt idx="9199">62</cx:pt>
          <cx:pt idx="9200">30</cx:pt>
          <cx:pt idx="9201">30</cx:pt>
          <cx:pt idx="9202">28</cx:pt>
          <cx:pt idx="9203">31</cx:pt>
          <cx:pt idx="9204">30</cx:pt>
          <cx:pt idx="9205">30</cx:pt>
          <cx:pt idx="9206">10</cx:pt>
          <cx:pt idx="9207">30</cx:pt>
          <cx:pt idx="9208">35</cx:pt>
          <cx:pt idx="9209">45</cx:pt>
          <cx:pt idx="9210">45</cx:pt>
          <cx:pt idx="9211">30</cx:pt>
          <cx:pt idx="9212">26</cx:pt>
          <cx:pt idx="9213">60</cx:pt>
          <cx:pt idx="9214">37</cx:pt>
          <cx:pt idx="9215">31</cx:pt>
          <cx:pt idx="9216">30</cx:pt>
          <cx:pt idx="9217">30</cx:pt>
          <cx:pt idx="9218">30</cx:pt>
          <cx:pt idx="9219">30</cx:pt>
          <cx:pt idx="9220">60</cx:pt>
          <cx:pt idx="9221">18</cx:pt>
          <cx:pt idx="9222">30</cx:pt>
          <cx:pt idx="9223">17</cx:pt>
          <cx:pt idx="9224">22</cx:pt>
          <cx:pt idx="9225">14</cx:pt>
          <cx:pt idx="9226">30</cx:pt>
          <cx:pt idx="9227">60</cx:pt>
          <cx:pt idx="9228">45</cx:pt>
          <cx:pt idx="9229">45</cx:pt>
          <cx:pt idx="9230">20</cx:pt>
          <cx:pt idx="9231">30</cx:pt>
          <cx:pt idx="9232">21</cx:pt>
          <cx:pt idx="9233">30</cx:pt>
          <cx:pt idx="9234">59</cx:pt>
          <cx:pt idx="9235">60</cx:pt>
          <cx:pt idx="9236">60</cx:pt>
          <cx:pt idx="9237">30</cx:pt>
          <cx:pt idx="9238">30</cx:pt>
          <cx:pt idx="9239">30</cx:pt>
          <cx:pt idx="9240">30</cx:pt>
          <cx:pt idx="9241">30</cx:pt>
          <cx:pt idx="9242">30</cx:pt>
          <cx:pt idx="9243">30</cx:pt>
          <cx:pt idx="9244">20</cx:pt>
          <cx:pt idx="9245">5</cx:pt>
          <cx:pt idx="9246">30</cx:pt>
          <cx:pt idx="9247">30</cx:pt>
          <cx:pt idx="9248">44</cx:pt>
          <cx:pt idx="9249">30</cx:pt>
          <cx:pt idx="9250">40</cx:pt>
          <cx:pt idx="9251">19</cx:pt>
          <cx:pt idx="9252">64</cx:pt>
          <cx:pt idx="9253">30</cx:pt>
          <cx:pt idx="9254">30</cx:pt>
          <cx:pt idx="9255">30</cx:pt>
          <cx:pt idx="9256">58</cx:pt>
          <cx:pt idx="9257">30</cx:pt>
          <cx:pt idx="9258">29</cx:pt>
          <cx:pt idx="9259">15</cx:pt>
          <cx:pt idx="9260">30</cx:pt>
          <cx:pt idx="9261">10</cx:pt>
          <cx:pt idx="9262">30</cx:pt>
          <cx:pt idx="9263">30</cx:pt>
          <cx:pt idx="9264">30</cx:pt>
          <cx:pt idx="9265">35</cx:pt>
          <cx:pt idx="9266">29</cx:pt>
          <cx:pt idx="9267">32</cx:pt>
          <cx:pt idx="9268">30</cx:pt>
          <cx:pt idx="9269">45</cx:pt>
          <cx:pt idx="9270">31</cx:pt>
          <cx:pt idx="9271">21</cx:pt>
          <cx:pt idx="9272">32</cx:pt>
          <cx:pt idx="9273">60</cx:pt>
          <cx:pt idx="9274">30</cx:pt>
          <cx:pt idx="9275">32</cx:pt>
          <cx:pt idx="9276">30</cx:pt>
          <cx:pt idx="9277">30</cx:pt>
          <cx:pt idx="9278">35</cx:pt>
          <cx:pt idx="9279">30</cx:pt>
          <cx:pt idx="9280">30</cx:pt>
          <cx:pt idx="9281">45</cx:pt>
          <cx:pt idx="9282">35</cx:pt>
          <cx:pt idx="9283">30</cx:pt>
          <cx:pt idx="9284">30</cx:pt>
          <cx:pt idx="9285">20</cx:pt>
          <cx:pt idx="9286">31</cx:pt>
          <cx:pt idx="9287">31</cx:pt>
          <cx:pt idx="9288">30</cx:pt>
          <cx:pt idx="9289">38</cx:pt>
          <cx:pt idx="9290">30</cx:pt>
          <cx:pt idx="9291">30</cx:pt>
          <cx:pt idx="9292">30</cx:pt>
          <cx:pt idx="9293">30</cx:pt>
          <cx:pt idx="9294">14</cx:pt>
          <cx:pt idx="9295">33</cx:pt>
          <cx:pt idx="9296">24</cx:pt>
          <cx:pt idx="9297">30</cx:pt>
          <cx:pt idx="9298">30</cx:pt>
          <cx:pt idx="9299">30</cx:pt>
          <cx:pt idx="9300">30</cx:pt>
          <cx:pt idx="9301">21</cx:pt>
          <cx:pt idx="9302">22</cx:pt>
          <cx:pt idx="9303">30</cx:pt>
          <cx:pt idx="9304">31</cx:pt>
          <cx:pt idx="9305">30</cx:pt>
          <cx:pt idx="9306">14</cx:pt>
          <cx:pt idx="9307">15</cx:pt>
          <cx:pt idx="9308">30</cx:pt>
          <cx:pt idx="9309">15</cx:pt>
          <cx:pt idx="9310">20</cx:pt>
          <cx:pt idx="9311">32</cx:pt>
          <cx:pt idx="9312">40</cx:pt>
          <cx:pt idx="9313">30</cx:pt>
          <cx:pt idx="9314">30</cx:pt>
          <cx:pt idx="9315">30</cx:pt>
          <cx:pt idx="9316">49</cx:pt>
          <cx:pt idx="9317">41</cx:pt>
          <cx:pt idx="9318">30</cx:pt>
          <cx:pt idx="9319">31</cx:pt>
          <cx:pt idx="9320">30</cx:pt>
          <cx:pt idx="9321">20</cx:pt>
          <cx:pt idx="9322">30</cx:pt>
          <cx:pt idx="9323">30</cx:pt>
          <cx:pt idx="9324">20</cx:pt>
          <cx:pt idx="9325">21</cx:pt>
          <cx:pt idx="9326">30</cx:pt>
          <cx:pt idx="9327">18</cx:pt>
          <cx:pt idx="9328">30</cx:pt>
          <cx:pt idx="9329">60</cx:pt>
          <cx:pt idx="9330">60</cx:pt>
          <cx:pt idx="9331">31</cx:pt>
          <cx:pt idx="9332">14</cx:pt>
          <cx:pt idx="9333">24</cx:pt>
          <cx:pt idx="9334">30</cx:pt>
          <cx:pt idx="9335">30</cx:pt>
          <cx:pt idx="9336">40</cx:pt>
          <cx:pt idx="9337">40</cx:pt>
          <cx:pt idx="9338">60</cx:pt>
          <cx:pt idx="9339">30</cx:pt>
          <cx:pt idx="9340">50</cx:pt>
          <cx:pt idx="9341">38</cx:pt>
          <cx:pt idx="9342">29</cx:pt>
          <cx:pt idx="9343">30</cx:pt>
          <cx:pt idx="9344">30</cx:pt>
          <cx:pt idx="9345">28</cx:pt>
          <cx:pt idx="9346">20</cx:pt>
          <cx:pt idx="9347">30</cx:pt>
          <cx:pt idx="9348">30</cx:pt>
          <cx:pt idx="9349">60</cx:pt>
          <cx:pt idx="9350">30</cx:pt>
          <cx:pt idx="9351">35</cx:pt>
          <cx:pt idx="9352">62</cx:pt>
          <cx:pt idx="9353">30</cx:pt>
          <cx:pt idx="9354">31</cx:pt>
          <cx:pt idx="9355">30</cx:pt>
          <cx:pt idx="9356">32</cx:pt>
          <cx:pt idx="9357">60</cx:pt>
          <cx:pt idx="9358">30</cx:pt>
          <cx:pt idx="9359">60</cx:pt>
          <cx:pt idx="9360">60</cx:pt>
          <cx:pt idx="9361">17</cx:pt>
          <cx:pt idx="9362">30</cx:pt>
          <cx:pt idx="9363">30</cx:pt>
          <cx:pt idx="9364">30</cx:pt>
          <cx:pt idx="9365">20</cx:pt>
          <cx:pt idx="9366">15</cx:pt>
          <cx:pt idx="9367">30</cx:pt>
          <cx:pt idx="9368">43</cx:pt>
          <cx:pt idx="9369">30</cx:pt>
          <cx:pt idx="9370">33</cx:pt>
          <cx:pt idx="9371">30</cx:pt>
          <cx:pt idx="9372">30</cx:pt>
          <cx:pt idx="9373">30</cx:pt>
          <cx:pt idx="9374">31</cx:pt>
          <cx:pt idx="9375">30</cx:pt>
          <cx:pt idx="9376">6</cx:pt>
          <cx:pt idx="9377">15</cx:pt>
          <cx:pt idx="9378">45</cx:pt>
          <cx:pt idx="9379">60</cx:pt>
          <cx:pt idx="9380">30</cx:pt>
          <cx:pt idx="9381">28</cx:pt>
          <cx:pt idx="9382">45</cx:pt>
          <cx:pt idx="9383">41</cx:pt>
          <cx:pt idx="9384">30</cx:pt>
          <cx:pt idx="9385">22</cx:pt>
          <cx:pt idx="9386">60</cx:pt>
          <cx:pt idx="9387">7</cx:pt>
          <cx:pt idx="9388">10</cx:pt>
          <cx:pt idx="9389">30</cx:pt>
          <cx:pt idx="9390">55</cx:pt>
          <cx:pt idx="9391">29</cx:pt>
          <cx:pt idx="9392">30</cx:pt>
          <cx:pt idx="9393">35</cx:pt>
          <cx:pt idx="9394">28</cx:pt>
          <cx:pt idx="9395">22</cx:pt>
          <cx:pt idx="9396">60</cx:pt>
          <cx:pt idx="9397">60</cx:pt>
          <cx:pt idx="9398">21</cx:pt>
          <cx:pt idx="9399">32</cx:pt>
          <cx:pt idx="9400">30</cx:pt>
          <cx:pt idx="9401">30</cx:pt>
          <cx:pt idx="9402">30</cx:pt>
          <cx:pt idx="9403">30</cx:pt>
          <cx:pt idx="9404">30</cx:pt>
          <cx:pt idx="9405">35</cx:pt>
          <cx:pt idx="9406">40</cx:pt>
          <cx:pt idx="9407">14</cx:pt>
          <cx:pt idx="9408">31</cx:pt>
          <cx:pt idx="9409">30</cx:pt>
          <cx:pt idx="9410">45</cx:pt>
          <cx:pt idx="9411">30</cx:pt>
          <cx:pt idx="9412">13</cx:pt>
          <cx:pt idx="9413">30</cx:pt>
          <cx:pt idx="9414">35</cx:pt>
          <cx:pt idx="9415">30</cx:pt>
          <cx:pt idx="9416">32</cx:pt>
          <cx:pt idx="9417">28</cx:pt>
          <cx:pt idx="9418">50</cx:pt>
          <cx:pt idx="9419">30</cx:pt>
          <cx:pt idx="9420">7</cx:pt>
          <cx:pt idx="9421">60</cx:pt>
          <cx:pt idx="9422">30</cx:pt>
          <cx:pt idx="9423">20</cx:pt>
          <cx:pt idx="9424">20</cx:pt>
          <cx:pt idx="9425">30</cx:pt>
          <cx:pt idx="9426">35</cx:pt>
          <cx:pt idx="9427">30</cx:pt>
          <cx:pt idx="9428">30</cx:pt>
          <cx:pt idx="9429">27</cx:pt>
          <cx:pt idx="9430">30</cx:pt>
          <cx:pt idx="9431">42</cx:pt>
          <cx:pt idx="9432">30</cx:pt>
          <cx:pt idx="9433">38</cx:pt>
          <cx:pt idx="9434">58</cx:pt>
          <cx:pt idx="9435">60</cx:pt>
          <cx:pt idx="9436">16</cx:pt>
          <cx:pt idx="9437">35</cx:pt>
          <cx:pt idx="9438">60</cx:pt>
          <cx:pt idx="9439">30</cx:pt>
          <cx:pt idx="9440">31</cx:pt>
          <cx:pt idx="9441">30</cx:pt>
          <cx:pt idx="9442">30</cx:pt>
          <cx:pt idx="9443">25</cx:pt>
          <cx:pt idx="9444">58</cx:pt>
          <cx:pt idx="9445">30</cx:pt>
          <cx:pt idx="9446">30</cx:pt>
          <cx:pt idx="9447">30</cx:pt>
          <cx:pt idx="9448">40</cx:pt>
          <cx:pt idx="9449">60</cx:pt>
          <cx:pt idx="9450">30</cx:pt>
          <cx:pt idx="9451">30</cx:pt>
          <cx:pt idx="9452">28</cx:pt>
          <cx:pt idx="9453">30</cx:pt>
          <cx:pt idx="9454">30</cx:pt>
          <cx:pt idx="9455">17</cx:pt>
          <cx:pt idx="9456">66</cx:pt>
          <cx:pt idx="9457">60</cx:pt>
          <cx:pt idx="9458">30</cx:pt>
          <cx:pt idx="9459">14</cx:pt>
          <cx:pt idx="9460">33</cx:pt>
          <cx:pt idx="9461">30</cx:pt>
          <cx:pt idx="9462">40</cx:pt>
          <cx:pt idx="9463">60</cx:pt>
          <cx:pt idx="9464">30</cx:pt>
          <cx:pt idx="9465">30</cx:pt>
          <cx:pt idx="9466">30</cx:pt>
          <cx:pt idx="9467">30</cx:pt>
          <cx:pt idx="9468">40</cx:pt>
          <cx:pt idx="9469">30</cx:pt>
          <cx:pt idx="9470">30</cx:pt>
          <cx:pt idx="9471">45</cx:pt>
          <cx:pt idx="9472">30</cx:pt>
          <cx:pt idx="9473">60</cx:pt>
          <cx:pt idx="9474">33</cx:pt>
          <cx:pt idx="9475">38</cx:pt>
          <cx:pt idx="9476">30</cx:pt>
          <cx:pt idx="9477">22</cx:pt>
          <cx:pt idx="9478">30</cx:pt>
          <cx:pt idx="9479">30</cx:pt>
          <cx:pt idx="9480">31</cx:pt>
          <cx:pt idx="9481">27</cx:pt>
          <cx:pt idx="9482">11</cx:pt>
          <cx:pt idx="9483">30</cx:pt>
          <cx:pt idx="9484">15</cx:pt>
          <cx:pt idx="9485">7</cx:pt>
          <cx:pt idx="9486">31</cx:pt>
          <cx:pt idx="9487">58</cx:pt>
          <cx:pt idx="9488">30</cx:pt>
          <cx:pt idx="9489">39</cx:pt>
          <cx:pt idx="9490">40</cx:pt>
          <cx:pt idx="9491">30</cx:pt>
          <cx:pt idx="9492">60</cx:pt>
          <cx:pt idx="9493">60</cx:pt>
          <cx:pt idx="9494">30</cx:pt>
          <cx:pt idx="9495">30</cx:pt>
          <cx:pt idx="9496">28</cx:pt>
          <cx:pt idx="9497">31</cx:pt>
          <cx:pt idx="9498">30</cx:pt>
          <cx:pt idx="9499">35</cx:pt>
          <cx:pt idx="9500">43</cx:pt>
          <cx:pt idx="9501">26</cx:pt>
          <cx:pt idx="9502">30</cx:pt>
          <cx:pt idx="9503">30</cx:pt>
          <cx:pt idx="9504">30</cx:pt>
          <cx:pt idx="9505">33</cx:pt>
          <cx:pt idx="9506">25</cx:pt>
          <cx:pt idx="9507">29</cx:pt>
          <cx:pt idx="9508">45</cx:pt>
          <cx:pt idx="9509">60</cx:pt>
          <cx:pt idx="9510">30</cx:pt>
          <cx:pt idx="9511">32</cx:pt>
          <cx:pt idx="9512">28</cx:pt>
          <cx:pt idx="9513">24</cx:pt>
          <cx:pt idx="9514">30</cx:pt>
          <cx:pt idx="9515">51</cx:pt>
          <cx:pt idx="9516">30</cx:pt>
          <cx:pt idx="9517">45</cx:pt>
          <cx:pt idx="9518">28</cx:pt>
          <cx:pt idx="9519">22</cx:pt>
          <cx:pt idx="9520">15</cx:pt>
          <cx:pt idx="9521">31</cx:pt>
          <cx:pt idx="9522">45</cx:pt>
          <cx:pt idx="9523">60</cx:pt>
          <cx:pt idx="9524">29</cx:pt>
          <cx:pt idx="9525">60</cx:pt>
          <cx:pt idx="9526">30</cx:pt>
          <cx:pt idx="9527">30</cx:pt>
          <cx:pt idx="9528">29</cx:pt>
          <cx:pt idx="9529">31</cx:pt>
          <cx:pt idx="9530">30</cx:pt>
          <cx:pt idx="9531">30</cx:pt>
          <cx:pt idx="9532">35</cx:pt>
          <cx:pt idx="9533">30</cx:pt>
          <cx:pt idx="9534">30</cx:pt>
          <cx:pt idx="9535">28</cx:pt>
          <cx:pt idx="9536">20</cx:pt>
          <cx:pt idx="9537">59</cx:pt>
          <cx:pt idx="9538">33</cx:pt>
          <cx:pt idx="9539">18</cx:pt>
          <cx:pt idx="9540">30</cx:pt>
          <cx:pt idx="9541">52</cx:pt>
          <cx:pt idx="9542">67</cx:pt>
          <cx:pt idx="9543">45</cx:pt>
          <cx:pt idx="9544">30</cx:pt>
          <cx:pt idx="9545">30</cx:pt>
          <cx:pt idx="9546">28</cx:pt>
          <cx:pt idx="9547">30</cx:pt>
          <cx:pt idx="9548">50</cx:pt>
          <cx:pt idx="9549">30</cx:pt>
          <cx:pt idx="9550">30</cx:pt>
          <cx:pt idx="9551">15</cx:pt>
          <cx:pt idx="9552">32</cx:pt>
          <cx:pt idx="9553">30</cx:pt>
          <cx:pt idx="9554">30</cx:pt>
          <cx:pt idx="9555">30</cx:pt>
          <cx:pt idx="9556">30</cx:pt>
          <cx:pt idx="9557">30</cx:pt>
          <cx:pt idx="9558">41</cx:pt>
          <cx:pt idx="9559">26</cx:pt>
          <cx:pt idx="9560">34</cx:pt>
          <cx:pt idx="9561">30</cx:pt>
          <cx:pt idx="9562">30</cx:pt>
          <cx:pt idx="9563">8</cx:pt>
          <cx:pt idx="9564">30</cx:pt>
          <cx:pt idx="9565">30</cx:pt>
          <cx:pt idx="9566">30</cx:pt>
          <cx:pt idx="9567">30</cx:pt>
          <cx:pt idx="9568">60</cx:pt>
          <cx:pt idx="9569">45</cx:pt>
          <cx:pt idx="9570">30</cx:pt>
          <cx:pt idx="9571">27</cx:pt>
          <cx:pt idx="9572">14</cx:pt>
          <cx:pt idx="9573">7</cx:pt>
          <cx:pt idx="9574">30</cx:pt>
          <cx:pt idx="9575">58</cx:pt>
          <cx:pt idx="9576">10</cx:pt>
          <cx:pt idx="9577">19</cx:pt>
          <cx:pt idx="9578">30</cx:pt>
          <cx:pt idx="9579">60</cx:pt>
          <cx:pt idx="9580">30</cx:pt>
          <cx:pt idx="9581">30</cx:pt>
          <cx:pt idx="9582">30</cx:pt>
          <cx:pt idx="9583">20</cx:pt>
          <cx:pt idx="9584">30</cx:pt>
          <cx:pt idx="9585">40</cx:pt>
          <cx:pt idx="9586">31</cx:pt>
          <cx:pt idx="9587">45</cx:pt>
          <cx:pt idx="9588">27</cx:pt>
          <cx:pt idx="9589">30</cx:pt>
          <cx:pt idx="9590">60</cx:pt>
          <cx:pt idx="9591">25</cx:pt>
          <cx:pt idx="9592">45</cx:pt>
          <cx:pt idx="9593">60</cx:pt>
          <cx:pt idx="9594">30</cx:pt>
          <cx:pt idx="9595">34</cx:pt>
          <cx:pt idx="9596">30</cx:pt>
          <cx:pt idx="9597">28</cx:pt>
          <cx:pt idx="9598">14</cx:pt>
          <cx:pt idx="9599">30</cx:pt>
          <cx:pt idx="9600">25</cx:pt>
          <cx:pt idx="9601">30</cx:pt>
          <cx:pt idx="9602">30</cx:pt>
          <cx:pt idx="9603">60</cx:pt>
          <cx:pt idx="9604">23</cx:pt>
          <cx:pt idx="9605">60</cx:pt>
          <cx:pt idx="9606">28</cx:pt>
          <cx:pt idx="9607">59</cx:pt>
          <cx:pt idx="9608">30</cx:pt>
          <cx:pt idx="9609">60</cx:pt>
          <cx:pt idx="9610">60</cx:pt>
          <cx:pt idx="9611">20</cx:pt>
          <cx:pt idx="9612">33</cx:pt>
          <cx:pt idx="9613">30</cx:pt>
          <cx:pt idx="9614">37</cx:pt>
          <cx:pt idx="9615">30</cx:pt>
          <cx:pt idx="9616">32</cx:pt>
          <cx:pt idx="9617">30</cx:pt>
          <cx:pt idx="9618">30</cx:pt>
          <cx:pt idx="9619">28</cx:pt>
          <cx:pt idx="9620">30</cx:pt>
          <cx:pt idx="9621">30</cx:pt>
          <cx:pt idx="9622">30</cx:pt>
          <cx:pt idx="9623">7</cx:pt>
          <cx:pt idx="9624">60</cx:pt>
          <cx:pt idx="9625">60</cx:pt>
          <cx:pt idx="9626">30</cx:pt>
          <cx:pt idx="9627">15</cx:pt>
          <cx:pt idx="9628">30</cx:pt>
          <cx:pt idx="9629">60</cx:pt>
          <cx:pt idx="9630">60</cx:pt>
          <cx:pt idx="9631">60</cx:pt>
          <cx:pt idx="9632">14</cx:pt>
          <cx:pt idx="9633">30</cx:pt>
          <cx:pt idx="9634">43</cx:pt>
          <cx:pt idx="9635">35</cx:pt>
          <cx:pt idx="9636">14</cx:pt>
          <cx:pt idx="9637">60</cx:pt>
          <cx:pt idx="9638">20</cx:pt>
          <cx:pt idx="9639">60</cx:pt>
          <cx:pt idx="9640">48</cx:pt>
          <cx:pt idx="9641">30</cx:pt>
          <cx:pt idx="9642">24</cx:pt>
          <cx:pt idx="9643">30</cx:pt>
          <cx:pt idx="9644">30</cx:pt>
          <cx:pt idx="9645">26</cx:pt>
          <cx:pt idx="9646">30</cx:pt>
          <cx:pt idx="9647">35</cx:pt>
          <cx:pt idx="9648">45</cx:pt>
          <cx:pt idx="9649">30</cx:pt>
          <cx:pt idx="9650">30</cx:pt>
          <cx:pt idx="9651">30</cx:pt>
          <cx:pt idx="9652">30</cx:pt>
          <cx:pt idx="9653">30</cx:pt>
          <cx:pt idx="9654">30</cx:pt>
          <cx:pt idx="9655">31</cx:pt>
          <cx:pt idx="9656">30</cx:pt>
          <cx:pt idx="9657">30</cx:pt>
          <cx:pt idx="9658">43</cx:pt>
          <cx:pt idx="9659">37</cx:pt>
          <cx:pt idx="9660">30</cx:pt>
          <cx:pt idx="9661">40</cx:pt>
          <cx:pt idx="9662">36</cx:pt>
          <cx:pt idx="9663">30</cx:pt>
          <cx:pt idx="9664">30</cx:pt>
          <cx:pt idx="9665">30</cx:pt>
          <cx:pt idx="9666">31</cx:pt>
          <cx:pt idx="9667">57</cx:pt>
          <cx:pt idx="9668">30</cx:pt>
          <cx:pt idx="9669">60</cx:pt>
          <cx:pt idx="9670">30</cx:pt>
          <cx:pt idx="9671">1</cx:pt>
          <cx:pt idx="9672">30</cx:pt>
          <cx:pt idx="9673">60</cx:pt>
          <cx:pt idx="9674">32</cx:pt>
          <cx:pt idx="9675">24</cx:pt>
          <cx:pt idx="9676">30</cx:pt>
          <cx:pt idx="9677">30</cx:pt>
          <cx:pt idx="9678">30</cx:pt>
          <cx:pt idx="9679">30</cx:pt>
          <cx:pt idx="9680">28</cx:pt>
          <cx:pt idx="9681">60</cx:pt>
          <cx:pt idx="9682">20</cx:pt>
          <cx:pt idx="9683">60</cx:pt>
          <cx:pt idx="9684">15</cx:pt>
          <cx:pt idx="9685">30</cx:pt>
          <cx:pt idx="9686">45</cx:pt>
          <cx:pt idx="9687">65</cx:pt>
          <cx:pt idx="9688">30</cx:pt>
          <cx:pt idx="9689">30</cx:pt>
          <cx:pt idx="9690">60</cx:pt>
          <cx:pt idx="9691">30</cx:pt>
          <cx:pt idx="9692">30</cx:pt>
          <cx:pt idx="9693">30</cx:pt>
          <cx:pt idx="9694">30</cx:pt>
          <cx:pt idx="9695">91</cx:pt>
          <cx:pt idx="9696">38</cx:pt>
          <cx:pt idx="9697">30</cx:pt>
          <cx:pt idx="9698">46</cx:pt>
          <cx:pt idx="9699">30</cx:pt>
          <cx:pt idx="9700">30</cx:pt>
          <cx:pt idx="9701">20</cx:pt>
          <cx:pt idx="9702">32</cx:pt>
          <cx:pt idx="9703">29</cx:pt>
          <cx:pt idx="9704">30</cx:pt>
          <cx:pt idx="9705">60</cx:pt>
          <cx:pt idx="9706">30</cx:pt>
          <cx:pt idx="9707">41</cx:pt>
          <cx:pt idx="9708">30</cx:pt>
          <cx:pt idx="9709">12</cx:pt>
          <cx:pt idx="9710">30</cx:pt>
          <cx:pt idx="9711">30</cx:pt>
          <cx:pt idx="9712">60</cx:pt>
          <cx:pt idx="9713">51</cx:pt>
          <cx:pt idx="9714">30</cx:pt>
          <cx:pt idx="9715">49</cx:pt>
          <cx:pt idx="9716">29</cx:pt>
          <cx:pt idx="9717">32</cx:pt>
          <cx:pt idx="9718">33</cx:pt>
          <cx:pt idx="9719">51</cx:pt>
          <cx:pt idx="9720">20</cx:pt>
          <cx:pt idx="9721">38</cx:pt>
          <cx:pt idx="9722">30</cx:pt>
          <cx:pt idx="9723">41</cx:pt>
          <cx:pt idx="9724">25</cx:pt>
          <cx:pt idx="9725">30</cx:pt>
          <cx:pt idx="9726">60</cx:pt>
          <cx:pt idx="9727">37</cx:pt>
          <cx:pt idx="9728">60</cx:pt>
          <cx:pt idx="9729">60</cx:pt>
          <cx:pt idx="9730">30</cx:pt>
          <cx:pt idx="9731">35</cx:pt>
          <cx:pt idx="9732">30</cx:pt>
          <cx:pt idx="9733">30</cx:pt>
          <cx:pt idx="9734">13</cx:pt>
          <cx:pt idx="9735">32</cx:pt>
          <cx:pt idx="9736">30</cx:pt>
          <cx:pt idx="9737">32</cx:pt>
          <cx:pt idx="9738">38</cx:pt>
          <cx:pt idx="9739">41</cx:pt>
          <cx:pt idx="9740">30</cx:pt>
          <cx:pt idx="9741">28</cx:pt>
          <cx:pt idx="9742">30</cx:pt>
          <cx:pt idx="9743">41</cx:pt>
          <cx:pt idx="9744">51</cx:pt>
          <cx:pt idx="9745">30</cx:pt>
          <cx:pt idx="9746">60</cx:pt>
          <cx:pt idx="9747">60</cx:pt>
          <cx:pt idx="9748">30</cx:pt>
          <cx:pt idx="9749">20</cx:pt>
          <cx:pt idx="9750">28</cx:pt>
          <cx:pt idx="9751">40</cx:pt>
          <cx:pt idx="9752">30</cx:pt>
          <cx:pt idx="9753">40</cx:pt>
          <cx:pt idx="9754">30</cx:pt>
          <cx:pt idx="9755">30</cx:pt>
          <cx:pt idx="9756">37</cx:pt>
          <cx:pt idx="9757">60</cx:pt>
          <cx:pt idx="9758">23</cx:pt>
          <cx:pt idx="9759">90</cx:pt>
          <cx:pt idx="9760">90</cx:pt>
          <cx:pt idx="9761">60</cx:pt>
          <cx:pt idx="9762">60</cx:pt>
          <cx:pt idx="9763">15</cx:pt>
          <cx:pt idx="9764">30</cx:pt>
          <cx:pt idx="9765">30</cx:pt>
          <cx:pt idx="9766">29</cx:pt>
          <cx:pt idx="9767">60</cx:pt>
          <cx:pt idx="9768">28</cx:pt>
          <cx:pt idx="9769">30</cx:pt>
          <cx:pt idx="9770">45</cx:pt>
          <cx:pt idx="9771">32</cx:pt>
          <cx:pt idx="9772">31</cx:pt>
          <cx:pt idx="9773">30</cx:pt>
          <cx:pt idx="9774">30</cx:pt>
          <cx:pt idx="9775">30</cx:pt>
          <cx:pt idx="9776">21</cx:pt>
          <cx:pt idx="9777">21</cx:pt>
          <cx:pt idx="9778">30</cx:pt>
          <cx:pt idx="9779">30</cx:pt>
          <cx:pt idx="9780">59</cx:pt>
          <cx:pt idx="9781">30</cx:pt>
          <cx:pt idx="9782">30</cx:pt>
          <cx:pt idx="9783">30</cx:pt>
          <cx:pt idx="9784">44</cx:pt>
          <cx:pt idx="9785">40</cx:pt>
          <cx:pt idx="9786">30</cx:pt>
          <cx:pt idx="9787">30</cx:pt>
          <cx:pt idx="9788">60</cx:pt>
          <cx:pt idx="9789">60</cx:pt>
          <cx:pt idx="9790">28</cx:pt>
          <cx:pt idx="9791">25</cx:pt>
          <cx:pt idx="9792">45</cx:pt>
          <cx:pt idx="9793">9</cx:pt>
          <cx:pt idx="9794">30</cx:pt>
          <cx:pt idx="9795">29</cx:pt>
          <cx:pt idx="9796">30</cx:pt>
          <cx:pt idx="9797">26</cx:pt>
          <cx:pt idx="9798">30</cx:pt>
          <cx:pt idx="9799">30</cx:pt>
          <cx:pt idx="9800">20</cx:pt>
          <cx:pt idx="9801">30</cx:pt>
          <cx:pt idx="9802">31</cx:pt>
          <cx:pt idx="9803">30</cx:pt>
          <cx:pt idx="9804">30</cx:pt>
          <cx:pt idx="9805">30</cx:pt>
          <cx:pt idx="9806">21</cx:pt>
          <cx:pt idx="9807">45</cx:pt>
          <cx:pt idx="9808">45</cx:pt>
          <cx:pt idx="9809">60</cx:pt>
          <cx:pt idx="9810">30</cx:pt>
          <cx:pt idx="9811">30</cx:pt>
          <cx:pt idx="9812">30</cx:pt>
          <cx:pt idx="9813">30</cx:pt>
          <cx:pt idx="9814">30</cx:pt>
          <cx:pt idx="9815">32</cx:pt>
          <cx:pt idx="9816">30</cx:pt>
          <cx:pt idx="9817">30</cx:pt>
          <cx:pt idx="9818">60</cx:pt>
          <cx:pt idx="9819">30</cx:pt>
          <cx:pt idx="9820">30</cx:pt>
          <cx:pt idx="9821">60</cx:pt>
          <cx:pt idx="9822">30</cx:pt>
          <cx:pt idx="9823">33</cx:pt>
          <cx:pt idx="9824">30</cx:pt>
          <cx:pt idx="9825">30</cx:pt>
          <cx:pt idx="9826">30</cx:pt>
          <cx:pt idx="9827">30</cx:pt>
          <cx:pt idx="9828">30</cx:pt>
          <cx:pt idx="9829">30</cx:pt>
          <cx:pt idx="9830">24</cx:pt>
          <cx:pt idx="9831">30</cx:pt>
          <cx:pt idx="9832">30</cx:pt>
          <cx:pt idx="9833">20</cx:pt>
          <cx:pt idx="9834">30</cx:pt>
          <cx:pt idx="9835">30</cx:pt>
          <cx:pt idx="9836">30</cx:pt>
          <cx:pt idx="9837">30</cx:pt>
          <cx:pt idx="9838">37</cx:pt>
          <cx:pt idx="9839">30</cx:pt>
          <cx:pt idx="9840">30</cx:pt>
          <cx:pt idx="9841">30</cx:pt>
          <cx:pt idx="9842">30</cx:pt>
          <cx:pt idx="9843">31</cx:pt>
          <cx:pt idx="9844">60</cx:pt>
          <cx:pt idx="9845">55</cx:pt>
          <cx:pt idx="9846">30</cx:pt>
          <cx:pt idx="9847">28</cx:pt>
          <cx:pt idx="9848">30</cx:pt>
          <cx:pt idx="9849">30</cx:pt>
          <cx:pt idx="9850">60</cx:pt>
          <cx:pt idx="9851">60</cx:pt>
          <cx:pt idx="9852">30</cx:pt>
          <cx:pt idx="9853">30</cx:pt>
          <cx:pt idx="9854">30</cx:pt>
          <cx:pt idx="9855">30</cx:pt>
          <cx:pt idx="9856">60</cx:pt>
          <cx:pt idx="9857">41</cx:pt>
          <cx:pt idx="9858">60</cx:pt>
          <cx:pt idx="9859">30</cx:pt>
          <cx:pt idx="9860">45</cx:pt>
          <cx:pt idx="9861">30</cx:pt>
          <cx:pt idx="9862">30</cx:pt>
          <cx:pt idx="9863">30</cx:pt>
          <cx:pt idx="9864">31</cx:pt>
          <cx:pt idx="9865">30</cx:pt>
          <cx:pt idx="9866">60</cx:pt>
          <cx:pt idx="9867">29</cx:pt>
          <cx:pt idx="9868">34</cx:pt>
          <cx:pt idx="9869">30</cx:pt>
          <cx:pt idx="9870">42</cx:pt>
          <cx:pt idx="9871">30</cx:pt>
          <cx:pt idx="9872">19</cx:pt>
          <cx:pt idx="9873">11</cx:pt>
          <cx:pt idx="9874">30</cx:pt>
          <cx:pt idx="9875">30</cx:pt>
          <cx:pt idx="9876">30</cx:pt>
          <cx:pt idx="9877">30</cx:pt>
          <cx:pt idx="9878">35</cx:pt>
          <cx:pt idx="9879">30</cx:pt>
          <cx:pt idx="9880">60</cx:pt>
          <cx:pt idx="9881">30</cx:pt>
          <cx:pt idx="9882">28</cx:pt>
          <cx:pt idx="9883">30</cx:pt>
          <cx:pt idx="9884">30</cx:pt>
          <cx:pt idx="9885">30</cx:pt>
          <cx:pt idx="9886">33</cx:pt>
          <cx:pt idx="9887">22</cx:pt>
          <cx:pt idx="9888">34</cx:pt>
          <cx:pt idx="9889">24</cx:pt>
          <cx:pt idx="9890">30</cx:pt>
          <cx:pt idx="9891">30</cx:pt>
          <cx:pt idx="9892">30</cx:pt>
          <cx:pt idx="9893">30</cx:pt>
          <cx:pt idx="9894">31</cx:pt>
          <cx:pt idx="9895">30</cx:pt>
          <cx:pt idx="9896">40</cx:pt>
          <cx:pt idx="9897">40</cx:pt>
          <cx:pt idx="9898">55</cx:pt>
          <cx:pt idx="9899">30</cx:pt>
          <cx:pt idx="9900">30</cx:pt>
          <cx:pt idx="9901">90</cx:pt>
          <cx:pt idx="9902">30</cx:pt>
          <cx:pt idx="9903">40</cx:pt>
          <cx:pt idx="9904">16</cx:pt>
          <cx:pt idx="9905">28</cx:pt>
          <cx:pt idx="9906">30</cx:pt>
          <cx:pt idx="9907">35</cx:pt>
          <cx:pt idx="9908">40</cx:pt>
          <cx:pt idx="9909">45</cx:pt>
          <cx:pt idx="9910">30</cx:pt>
          <cx:pt idx="9911">60</cx:pt>
          <cx:pt idx="9912">30</cx:pt>
          <cx:pt idx="9913">43</cx:pt>
          <cx:pt idx="9914">30</cx:pt>
          <cx:pt idx="9915">30</cx:pt>
          <cx:pt idx="9916">30</cx:pt>
          <cx:pt idx="9917">15</cx:pt>
          <cx:pt idx="9918">30</cx:pt>
          <cx:pt idx="9919">33</cx:pt>
          <cx:pt idx="9920">36</cx:pt>
          <cx:pt idx="9921">29</cx:pt>
          <cx:pt idx="9922">30</cx:pt>
          <cx:pt idx="9923">30</cx:pt>
          <cx:pt idx="9924">30</cx:pt>
          <cx:pt idx="9925">30</cx:pt>
          <cx:pt idx="9926">24</cx:pt>
          <cx:pt idx="9927">24</cx:pt>
          <cx:pt idx="9928">21</cx:pt>
          <cx:pt idx="9929">45</cx:pt>
          <cx:pt idx="9930">30</cx:pt>
          <cx:pt idx="9931">29</cx:pt>
          <cx:pt idx="9932">40</cx:pt>
          <cx:pt idx="9933">31</cx:pt>
          <cx:pt idx="9934">30</cx:pt>
          <cx:pt idx="9935">20</cx:pt>
          <cx:pt idx="9936">30</cx:pt>
          <cx:pt idx="9937">30</cx:pt>
          <cx:pt idx="9938">30</cx:pt>
          <cx:pt idx="9939">40</cx:pt>
          <cx:pt idx="9940">60</cx:pt>
          <cx:pt idx="9941">60</cx:pt>
          <cx:pt idx="9942">30</cx:pt>
          <cx:pt idx="9943">60</cx:pt>
          <cx:pt idx="9944">45</cx:pt>
          <cx:pt idx="9945">60</cx:pt>
          <cx:pt idx="9946">30</cx:pt>
          <cx:pt idx="9947">17</cx:pt>
          <cx:pt idx="9948">30</cx:pt>
          <cx:pt idx="9949">30</cx:pt>
          <cx:pt idx="9950">15</cx:pt>
          <cx:pt idx="9951">30</cx:pt>
          <cx:pt idx="9952">14</cx:pt>
          <cx:pt idx="9953">32</cx:pt>
          <cx:pt idx="9954">37</cx:pt>
          <cx:pt idx="9955">15</cx:pt>
          <cx:pt idx="9956">30</cx:pt>
          <cx:pt idx="9957">60</cx:pt>
          <cx:pt idx="9958">30</cx:pt>
          <cx:pt idx="9959">28</cx:pt>
          <cx:pt idx="9960">30</cx:pt>
          <cx:pt idx="9961">30</cx:pt>
          <cx:pt idx="9962">45</cx:pt>
          <cx:pt idx="9963">30</cx:pt>
          <cx:pt idx="9964">30</cx:pt>
          <cx:pt idx="9965">29</cx:pt>
          <cx:pt idx="9966">30</cx:pt>
          <cx:pt idx="9967">30</cx:pt>
          <cx:pt idx="9968">32</cx:pt>
          <cx:pt idx="9969">30</cx:pt>
          <cx:pt idx="9970">60</cx:pt>
          <cx:pt idx="9971">30</cx:pt>
          <cx:pt idx="9972">45</cx:pt>
          <cx:pt idx="9973">30</cx:pt>
          <cx:pt idx="9974">30</cx:pt>
          <cx:pt idx="9975">51</cx:pt>
          <cx:pt idx="9976">33</cx:pt>
          <cx:pt idx="9977">41</cx:pt>
          <cx:pt idx="9978">30</cx:pt>
          <cx:pt idx="9979">36</cx:pt>
          <cx:pt idx="9980">30</cx:pt>
          <cx:pt idx="9981">60</cx:pt>
          <cx:pt idx="9982">5</cx:pt>
          <cx:pt idx="9983">30</cx:pt>
          <cx:pt idx="9984">22</cx:pt>
          <cx:pt idx="9985">30</cx:pt>
          <cx:pt idx="9986">30</cx:pt>
          <cx:pt idx="9987">30</cx:pt>
          <cx:pt idx="9988">30</cx:pt>
          <cx:pt idx="9989">60</cx:pt>
          <cx:pt idx="9990">30</cx:pt>
          <cx:pt idx="9991">27</cx:pt>
          <cx:pt idx="9992">30</cx:pt>
          <cx:pt idx="9993">60</cx:pt>
          <cx:pt idx="9994">30</cx:pt>
          <cx:pt idx="9995">30</cx:pt>
          <cx:pt idx="9996">30</cx:pt>
          <cx:pt idx="9997">49</cx:pt>
          <cx:pt idx="9998">40</cx:pt>
          <cx:pt idx="9999">60</cx:pt>
          <cx:pt idx="10000">14</cx:pt>
          <cx:pt idx="10001">42</cx:pt>
          <cx:pt idx="10002">54</cx:pt>
          <cx:pt idx="10003">15</cx:pt>
          <cx:pt idx="10004">28</cx:pt>
          <cx:pt idx="10005">25</cx:pt>
          <cx:pt idx="10006">30</cx:pt>
          <cx:pt idx="10007">37</cx:pt>
          <cx:pt idx="10008">29</cx:pt>
          <cx:pt idx="10009">32</cx:pt>
          <cx:pt idx="10010">30</cx:pt>
          <cx:pt idx="10011">30</cx:pt>
          <cx:pt idx="10012">25</cx:pt>
          <cx:pt idx="10013">18</cx:pt>
          <cx:pt idx="10014">60</cx:pt>
          <cx:pt idx="10015">43</cx:pt>
          <cx:pt idx="10016">38</cx:pt>
          <cx:pt idx="10017">43</cx:pt>
          <cx:pt idx="10018">60</cx:pt>
          <cx:pt idx="10019">60</cx:pt>
          <cx:pt idx="10020">30</cx:pt>
          <cx:pt idx="10021">3</cx:pt>
          <cx:pt idx="10022">30</cx:pt>
          <cx:pt idx="10023">45</cx:pt>
          <cx:pt idx="10024">30</cx:pt>
          <cx:pt idx="10025">30</cx:pt>
          <cx:pt idx="10026">45</cx:pt>
          <cx:pt idx="10027">38</cx:pt>
          <cx:pt idx="10028">60</cx:pt>
          <cx:pt idx="10029">30</cx:pt>
          <cx:pt idx="10030">60</cx:pt>
          <cx:pt idx="10031">25</cx:pt>
          <cx:pt idx="10032">30</cx:pt>
          <cx:pt idx="10033">60</cx:pt>
          <cx:pt idx="10034">31</cx:pt>
          <cx:pt idx="10035">30</cx:pt>
          <cx:pt idx="10036">32</cx:pt>
          <cx:pt idx="10037">60</cx:pt>
          <cx:pt idx="10038">32</cx:pt>
          <cx:pt idx="10039">30</cx:pt>
          <cx:pt idx="10040">35</cx:pt>
          <cx:pt idx="10041">29</cx:pt>
          <cx:pt idx="10042">45</cx:pt>
          <cx:pt idx="10043">30</cx:pt>
          <cx:pt idx="10044">30</cx:pt>
          <cx:pt idx="10045">30</cx:pt>
          <cx:pt idx="10046">25</cx:pt>
          <cx:pt idx="10047">15</cx:pt>
          <cx:pt idx="10048">29</cx:pt>
          <cx:pt idx="10049">30</cx:pt>
          <cx:pt idx="10050">18</cx:pt>
          <cx:pt idx="10051">30</cx:pt>
          <cx:pt idx="10052">54</cx:pt>
          <cx:pt idx="10053">30</cx:pt>
          <cx:pt idx="10054">30</cx:pt>
          <cx:pt idx="10055">59</cx:pt>
          <cx:pt idx="10056">30</cx:pt>
          <cx:pt idx="10057">60</cx:pt>
          <cx:pt idx="10058">34</cx:pt>
          <cx:pt idx="10059">30</cx:pt>
          <cx:pt idx="10060">45</cx:pt>
          <cx:pt idx="10061">30</cx:pt>
          <cx:pt idx="10062">31</cx:pt>
          <cx:pt idx="10063">30</cx:pt>
          <cx:pt idx="10064">30</cx:pt>
          <cx:pt idx="10065">30</cx:pt>
          <cx:pt idx="10066">30</cx:pt>
          <cx:pt idx="10067">26</cx:pt>
          <cx:pt idx="10068">30</cx:pt>
          <cx:pt idx="10069">31</cx:pt>
          <cx:pt idx="10070">30</cx:pt>
          <cx:pt idx="10071">30</cx:pt>
          <cx:pt idx="10072">30</cx:pt>
          <cx:pt idx="10073">45</cx:pt>
          <cx:pt idx="10074">40</cx:pt>
          <cx:pt idx="10075">35</cx:pt>
          <cx:pt idx="10076">53</cx:pt>
          <cx:pt idx="10077">24</cx:pt>
          <cx:pt idx="10078">30</cx:pt>
          <cx:pt idx="10079">30</cx:pt>
          <cx:pt idx="10080">15</cx:pt>
          <cx:pt idx="10081">24</cx:pt>
          <cx:pt idx="10082">45</cx:pt>
          <cx:pt idx="10083">25</cx:pt>
          <cx:pt idx="10084">45</cx:pt>
          <cx:pt idx="10085">24</cx:pt>
          <cx:pt idx="10086">45</cx:pt>
          <cx:pt idx="10087">30</cx:pt>
          <cx:pt idx="10088">66</cx:pt>
          <cx:pt idx="10089">30</cx:pt>
          <cx:pt idx="10090">30</cx:pt>
          <cx:pt idx="10091">90</cx:pt>
          <cx:pt idx="10092">50</cx:pt>
          <cx:pt idx="10093">31</cx:pt>
          <cx:pt idx="10094">12</cx:pt>
          <cx:pt idx="10095">37</cx:pt>
          <cx:pt idx="10096">60</cx:pt>
          <cx:pt idx="10097">30</cx:pt>
          <cx:pt idx="10098">45</cx:pt>
          <cx:pt idx="10099">21</cx:pt>
          <cx:pt idx="10100">30</cx:pt>
          <cx:pt idx="10101">28</cx:pt>
          <cx:pt idx="10102">54</cx:pt>
          <cx:pt idx="10103">31</cx:pt>
          <cx:pt idx="10104">60</cx:pt>
          <cx:pt idx="10105">30</cx:pt>
          <cx:pt idx="10106">30</cx:pt>
          <cx:pt idx="10107">30</cx:pt>
          <cx:pt idx="10108">30</cx:pt>
          <cx:pt idx="10109">19</cx:pt>
          <cx:pt idx="10110">30</cx:pt>
          <cx:pt idx="10111">30</cx:pt>
          <cx:pt idx="10112">30</cx:pt>
          <cx:pt idx="10113">30</cx:pt>
          <cx:pt idx="10114">30</cx:pt>
          <cx:pt idx="10115">35</cx:pt>
          <cx:pt idx="10116">30</cx:pt>
          <cx:pt idx="10117">30</cx:pt>
          <cx:pt idx="10118">46</cx:pt>
          <cx:pt idx="10119">21</cx:pt>
          <cx:pt idx="10120">28</cx:pt>
          <cx:pt idx="10121">30</cx:pt>
          <cx:pt idx="10122">38</cx:pt>
          <cx:pt idx="10123">25</cx:pt>
          <cx:pt idx="10124">21</cx:pt>
          <cx:pt idx="10125">60</cx:pt>
          <cx:pt idx="10126">60</cx:pt>
          <cx:pt idx="10127">15</cx:pt>
          <cx:pt idx="10128">30</cx:pt>
          <cx:pt idx="10129">32</cx:pt>
          <cx:pt idx="10130">16</cx:pt>
          <cx:pt idx="10131">22</cx:pt>
          <cx:pt idx="10132">30</cx:pt>
          <cx:pt idx="10133">30</cx:pt>
          <cx:pt idx="10134">30</cx:pt>
          <cx:pt idx="10135">28</cx:pt>
          <cx:pt idx="10136">30</cx:pt>
          <cx:pt idx="10137">28</cx:pt>
          <cx:pt idx="10138">26</cx:pt>
          <cx:pt idx="10139">6</cx:pt>
          <cx:pt idx="10140">28</cx:pt>
          <cx:pt idx="10141">60</cx:pt>
          <cx:pt idx="10142">30</cx:pt>
          <cx:pt idx="10143">32</cx:pt>
          <cx:pt idx="10144">35</cx:pt>
          <cx:pt idx="10145">60</cx:pt>
          <cx:pt idx="10146">30</cx:pt>
          <cx:pt idx="10147">60</cx:pt>
          <cx:pt idx="10148">30</cx:pt>
          <cx:pt idx="10149">53</cx:pt>
          <cx:pt idx="10150">30</cx:pt>
          <cx:pt idx="10151">31</cx:pt>
          <cx:pt idx="10152">30</cx:pt>
          <cx:pt idx="10153">30</cx:pt>
          <cx:pt idx="10154">20</cx:pt>
          <cx:pt idx="10155">32</cx:pt>
          <cx:pt idx="10156">30</cx:pt>
          <cx:pt idx="10157">27</cx:pt>
          <cx:pt idx="10158">31</cx:pt>
          <cx:pt idx="10159">30</cx:pt>
          <cx:pt idx="10160">30</cx:pt>
          <cx:pt idx="10161">30</cx:pt>
          <cx:pt idx="10162">30</cx:pt>
          <cx:pt idx="10163">30</cx:pt>
          <cx:pt idx="10164">25</cx:pt>
          <cx:pt idx="10165">30</cx:pt>
          <cx:pt idx="10166">60</cx:pt>
          <cx:pt idx="10167">30</cx:pt>
          <cx:pt idx="10168">30</cx:pt>
          <cx:pt idx="10169">30</cx:pt>
          <cx:pt idx="10170">28</cx:pt>
          <cx:pt idx="10171">35</cx:pt>
          <cx:pt idx="10172">89</cx:pt>
          <cx:pt idx="10173">30</cx:pt>
          <cx:pt idx="10174">14</cx:pt>
          <cx:pt idx="10175">35</cx:pt>
          <cx:pt idx="10176">51</cx:pt>
          <cx:pt idx="10177">30</cx:pt>
          <cx:pt idx="10178">29</cx:pt>
          <cx:pt idx="10179">30</cx:pt>
          <cx:pt idx="10180">9</cx:pt>
          <cx:pt idx="10181">31</cx:pt>
          <cx:pt idx="10182">7</cx:pt>
          <cx:pt idx="10183">30</cx:pt>
          <cx:pt idx="10184">45</cx:pt>
          <cx:pt idx="10185">45</cx:pt>
          <cx:pt idx="10186">8</cx:pt>
          <cx:pt idx="10187">42</cx:pt>
          <cx:pt idx="10188">60</cx:pt>
          <cx:pt idx="10189">56</cx:pt>
          <cx:pt idx="10190">47</cx:pt>
          <cx:pt idx="10191">20</cx:pt>
          <cx:pt idx="10192">21</cx:pt>
          <cx:pt idx="10193">30</cx:pt>
          <cx:pt idx="10194">31</cx:pt>
          <cx:pt idx="10195">38</cx:pt>
          <cx:pt idx="10196">30</cx:pt>
          <cx:pt idx="10197">30</cx:pt>
          <cx:pt idx="10198">60</cx:pt>
          <cx:pt idx="10199">30</cx:pt>
          <cx:pt idx="10200">40</cx:pt>
          <cx:pt idx="10201">60</cx:pt>
          <cx:pt idx="10202">30</cx:pt>
          <cx:pt idx="10203">30</cx:pt>
          <cx:pt idx="10204">30</cx:pt>
          <cx:pt idx="10205">45</cx:pt>
          <cx:pt idx="10206">43</cx:pt>
          <cx:pt idx="10207">30</cx:pt>
          <cx:pt idx="10208">37</cx:pt>
          <cx:pt idx="10209">30</cx:pt>
          <cx:pt idx="10210">21</cx:pt>
          <cx:pt idx="10211">29</cx:pt>
          <cx:pt idx="10212">60</cx:pt>
          <cx:pt idx="10213">20</cx:pt>
          <cx:pt idx="10214">45</cx:pt>
          <cx:pt idx="10215">21</cx:pt>
          <cx:pt idx="10216">35</cx:pt>
          <cx:pt idx="10217">30</cx:pt>
          <cx:pt idx="10218">30</cx:pt>
          <cx:pt idx="10219">45</cx:pt>
          <cx:pt idx="10220">26</cx:pt>
          <cx:pt idx="10221">30</cx:pt>
          <cx:pt idx="10222">30</cx:pt>
          <cx:pt idx="10223">30</cx:pt>
          <cx:pt idx="10224">30</cx:pt>
          <cx:pt idx="10225">30</cx:pt>
          <cx:pt idx="10226">31</cx:pt>
          <cx:pt idx="10227">41</cx:pt>
          <cx:pt idx="10228">46</cx:pt>
          <cx:pt idx="10229">30</cx:pt>
          <cx:pt idx="10230">30</cx:pt>
          <cx:pt idx="10231">45</cx:pt>
          <cx:pt idx="10232">30</cx:pt>
          <cx:pt idx="10233">34</cx:pt>
          <cx:pt idx="10234">18</cx:pt>
          <cx:pt idx="10235">30</cx:pt>
          <cx:pt idx="10236">35</cx:pt>
          <cx:pt idx="10237">31</cx:pt>
          <cx:pt idx="10238">59</cx:pt>
          <cx:pt idx="10239">38</cx:pt>
          <cx:pt idx="10240">60</cx:pt>
          <cx:pt idx="10241">37</cx:pt>
          <cx:pt idx="10242">30</cx:pt>
          <cx:pt idx="10243">30</cx:pt>
          <cx:pt idx="10244">30</cx:pt>
          <cx:pt idx="10245">30</cx:pt>
          <cx:pt idx="10246">30</cx:pt>
          <cx:pt idx="10247">30</cx:pt>
          <cx:pt idx="10248">30</cx:pt>
          <cx:pt idx="10249">30</cx:pt>
          <cx:pt idx="10250">40</cx:pt>
          <cx:pt idx="10251">30</cx:pt>
          <cx:pt idx="10252">60</cx:pt>
          <cx:pt idx="10253">30</cx:pt>
          <cx:pt idx="10254">60</cx:pt>
          <cx:pt idx="10255">61</cx:pt>
          <cx:pt idx="10256">44</cx:pt>
          <cx:pt idx="10257">30</cx:pt>
          <cx:pt idx="10258">48</cx:pt>
          <cx:pt idx="10259">30</cx:pt>
          <cx:pt idx="10260">60</cx:pt>
          <cx:pt idx="10261">13</cx:pt>
          <cx:pt idx="10262">30</cx:pt>
          <cx:pt idx="10263">30</cx:pt>
          <cx:pt idx="10264">25</cx:pt>
          <cx:pt idx="10265">30</cx:pt>
          <cx:pt idx="10266">30</cx:pt>
          <cx:pt idx="10267">30</cx:pt>
          <cx:pt idx="10268">58</cx:pt>
          <cx:pt idx="10269">10</cx:pt>
          <cx:pt idx="10270">30</cx:pt>
          <cx:pt idx="10271">40</cx:pt>
          <cx:pt idx="10272">60</cx:pt>
          <cx:pt idx="10273">38</cx:pt>
          <cx:pt idx="10274">30</cx:pt>
          <cx:pt idx="10275">30</cx:pt>
          <cx:pt idx="10276">30</cx:pt>
          <cx:pt idx="10277">34</cx:pt>
          <cx:pt idx="10278">30</cx:pt>
          <cx:pt idx="10279">30</cx:pt>
          <cx:pt idx="10280">31</cx:pt>
          <cx:pt idx="10281">60</cx:pt>
          <cx:pt idx="10282">30</cx:pt>
          <cx:pt idx="10283">45</cx:pt>
          <cx:pt idx="10284">45</cx:pt>
          <cx:pt idx="10285">32</cx:pt>
          <cx:pt idx="10286">31</cx:pt>
          <cx:pt idx="10287">30</cx:pt>
          <cx:pt idx="10288">31</cx:pt>
          <cx:pt idx="10289">21</cx:pt>
          <cx:pt idx="10290">60</cx:pt>
          <cx:pt idx="10291">30</cx:pt>
          <cx:pt idx="10292">60</cx:pt>
          <cx:pt idx="10293">30</cx:pt>
          <cx:pt idx="10294">30</cx:pt>
          <cx:pt idx="10295">60</cx:pt>
          <cx:pt idx="10296">30</cx:pt>
          <cx:pt idx="10297">30</cx:pt>
          <cx:pt idx="10298">60</cx:pt>
          <cx:pt idx="10299">30</cx:pt>
          <cx:pt idx="10300">60</cx:pt>
          <cx:pt idx="10301">54</cx:pt>
          <cx:pt idx="10302">58</cx:pt>
          <cx:pt idx="10303">40</cx:pt>
          <cx:pt idx="10304">60</cx:pt>
          <cx:pt idx="10305">10</cx:pt>
          <cx:pt idx="10306">30</cx:pt>
          <cx:pt idx="10307">35</cx:pt>
          <cx:pt idx="10308">30</cx:pt>
          <cx:pt idx="10309">30</cx:pt>
          <cx:pt idx="10310">30</cx:pt>
          <cx:pt idx="10311">60</cx:pt>
          <cx:pt idx="10312">48</cx:pt>
          <cx:pt idx="10313">33</cx:pt>
          <cx:pt idx="10314">31</cx:pt>
          <cx:pt idx="10315">60</cx:pt>
          <cx:pt idx="10316">31</cx:pt>
          <cx:pt idx="10317">30</cx:pt>
          <cx:pt idx="10318">30</cx:pt>
          <cx:pt idx="10319">30</cx:pt>
          <cx:pt idx="10320">30</cx:pt>
          <cx:pt idx="10321">45</cx:pt>
          <cx:pt idx="10322">30</cx:pt>
          <cx:pt idx="10323">30</cx:pt>
          <cx:pt idx="10324">29</cx:pt>
          <cx:pt idx="10325">32</cx:pt>
          <cx:pt idx="10326">40</cx:pt>
          <cx:pt idx="10327">30</cx:pt>
          <cx:pt idx="10328">53</cx:pt>
          <cx:pt idx="10329">45</cx:pt>
          <cx:pt idx="10330">31</cx:pt>
          <cx:pt idx="10331">52</cx:pt>
          <cx:pt idx="10332">40</cx:pt>
          <cx:pt idx="10333">45</cx:pt>
          <cx:pt idx="10334">21</cx:pt>
          <cx:pt idx="10335">30</cx:pt>
          <cx:pt idx="10336">30</cx:pt>
          <cx:pt idx="10337">21</cx:pt>
          <cx:pt idx="10338">33</cx:pt>
          <cx:pt idx="10339">30</cx:pt>
          <cx:pt idx="10340">30</cx:pt>
          <cx:pt idx="10341">35</cx:pt>
          <cx:pt idx="10342">30</cx:pt>
          <cx:pt idx="10343">60</cx:pt>
          <cx:pt idx="10344">60</cx:pt>
          <cx:pt idx="10345">45</cx:pt>
          <cx:pt idx="10346">45</cx:pt>
          <cx:pt idx="10347">58</cx:pt>
          <cx:pt idx="10348">30</cx:pt>
          <cx:pt idx="10349">33</cx:pt>
          <cx:pt idx="10350">60</cx:pt>
          <cx:pt idx="10351">59</cx:pt>
          <cx:pt idx="10352">30</cx:pt>
          <cx:pt idx="10353">18</cx:pt>
          <cx:pt idx="10354">30</cx:pt>
          <cx:pt idx="10355">40</cx:pt>
          <cx:pt idx="10356">30</cx:pt>
          <cx:pt idx="10357">30</cx:pt>
          <cx:pt idx="10358">30</cx:pt>
          <cx:pt idx="10359">30</cx:pt>
          <cx:pt idx="10360">21</cx:pt>
          <cx:pt idx="10361">30</cx:pt>
          <cx:pt idx="10362">35</cx:pt>
          <cx:pt idx="10363">30</cx:pt>
          <cx:pt idx="10364">30</cx:pt>
          <cx:pt idx="10365">30</cx:pt>
          <cx:pt idx="10366">60</cx:pt>
          <cx:pt idx="10367">30</cx:pt>
          <cx:pt idx="10368">30</cx:pt>
          <cx:pt idx="10369">31</cx:pt>
          <cx:pt idx="10370">45</cx:pt>
          <cx:pt idx="10371">30</cx:pt>
          <cx:pt idx="10372">30</cx:pt>
          <cx:pt idx="10373">18</cx:pt>
          <cx:pt idx="10374">30</cx:pt>
          <cx:pt idx="10375">30</cx:pt>
          <cx:pt idx="10376">30</cx:pt>
          <cx:pt idx="10377">60</cx:pt>
          <cx:pt idx="10378">27</cx:pt>
          <cx:pt idx="10379">42</cx:pt>
          <cx:pt idx="10380">32</cx:pt>
          <cx:pt idx="10381">32</cx:pt>
          <cx:pt idx="10382">39</cx:pt>
          <cx:pt idx="10383">30</cx:pt>
          <cx:pt idx="10384">30</cx:pt>
          <cx:pt idx="10385">40</cx:pt>
          <cx:pt idx="10386">30</cx:pt>
          <cx:pt idx="10387">30</cx:pt>
          <cx:pt idx="10388">60</cx:pt>
          <cx:pt idx="10389">30</cx:pt>
          <cx:pt idx="10390">45</cx:pt>
          <cx:pt idx="10391">29</cx:pt>
          <cx:pt idx="10392">33</cx:pt>
          <cx:pt idx="10393">32</cx:pt>
          <cx:pt idx="10394">30</cx:pt>
          <cx:pt idx="10395">30</cx:pt>
          <cx:pt idx="10396">30</cx:pt>
          <cx:pt idx="10397">30</cx:pt>
          <cx:pt idx="10398">40</cx:pt>
          <cx:pt idx="10399">32</cx:pt>
          <cx:pt idx="10400">41</cx:pt>
          <cx:pt idx="10401">30</cx:pt>
          <cx:pt idx="10402">30</cx:pt>
          <cx:pt idx="10403">30</cx:pt>
          <cx:pt idx="10404">30</cx:pt>
          <cx:pt idx="10405">30</cx:pt>
          <cx:pt idx="10406">30</cx:pt>
          <cx:pt idx="10407">30</cx:pt>
          <cx:pt idx="10408">30</cx:pt>
          <cx:pt idx="10409">35</cx:pt>
          <cx:pt idx="10410">30</cx:pt>
          <cx:pt idx="10411">25</cx:pt>
          <cx:pt idx="10412">30</cx:pt>
          <cx:pt idx="10413">30</cx:pt>
          <cx:pt idx="10414">10</cx:pt>
          <cx:pt idx="10415">30</cx:pt>
          <cx:pt idx="10416">60</cx:pt>
          <cx:pt idx="10417">60</cx:pt>
          <cx:pt idx="10418">30</cx:pt>
          <cx:pt idx="10419">45</cx:pt>
          <cx:pt idx="10420">28</cx:pt>
          <cx:pt idx="10421">60</cx:pt>
          <cx:pt idx="10422">25</cx:pt>
          <cx:pt idx="10423">39</cx:pt>
          <cx:pt idx="10424">60</cx:pt>
          <cx:pt idx="10425">43</cx:pt>
          <cx:pt idx="10426">30</cx:pt>
          <cx:pt idx="10427">30</cx:pt>
          <cx:pt idx="10428">30</cx:pt>
          <cx:pt idx="10429">45</cx:pt>
          <cx:pt idx="10430">40</cx:pt>
          <cx:pt idx="10431">39</cx:pt>
          <cx:pt idx="10432">31</cx:pt>
          <cx:pt idx="10433">18</cx:pt>
          <cx:pt idx="10434">62</cx:pt>
          <cx:pt idx="10435">30</cx:pt>
          <cx:pt idx="10436">49</cx:pt>
          <cx:pt idx="10437">46</cx:pt>
          <cx:pt idx="10438">21</cx:pt>
          <cx:pt idx="10439">30</cx:pt>
          <cx:pt idx="10440">35</cx:pt>
          <cx:pt idx="10441">35</cx:pt>
          <cx:pt idx="10442">33</cx:pt>
          <cx:pt idx="10443">56</cx:pt>
          <cx:pt idx="10444">60</cx:pt>
          <cx:pt idx="10445">30</cx:pt>
          <cx:pt idx="10446">30</cx:pt>
          <cx:pt idx="10447">21</cx:pt>
          <cx:pt idx="10448">39</cx:pt>
          <cx:pt idx="10449">32</cx:pt>
          <cx:pt idx="10450">50</cx:pt>
          <cx:pt idx="10451">59</cx:pt>
          <cx:pt idx="10452">60</cx:pt>
          <cx:pt idx="10453">53</cx:pt>
          <cx:pt idx="10454">35</cx:pt>
          <cx:pt idx="10455">32</cx:pt>
          <cx:pt idx="10456">29</cx:pt>
          <cx:pt idx="10457">30</cx:pt>
          <cx:pt idx="10458">30</cx:pt>
          <cx:pt idx="10459">30</cx:pt>
          <cx:pt idx="10460">30</cx:pt>
          <cx:pt idx="10461">45</cx:pt>
          <cx:pt idx="10462">30</cx:pt>
          <cx:pt idx="10463">45</cx:pt>
          <cx:pt idx="10464">5</cx:pt>
          <cx:pt idx="10465">30</cx:pt>
          <cx:pt idx="10466">31</cx:pt>
          <cx:pt idx="10467">30</cx:pt>
          <cx:pt idx="10468">30</cx:pt>
          <cx:pt idx="10469">45</cx:pt>
          <cx:pt idx="10470">19</cx:pt>
          <cx:pt idx="10471">35</cx:pt>
          <cx:pt idx="10472">30</cx:pt>
          <cx:pt idx="10473">21</cx:pt>
          <cx:pt idx="10474">30</cx:pt>
          <cx:pt idx="10475">30</cx:pt>
          <cx:pt idx="10476">31</cx:pt>
          <cx:pt idx="10477">40</cx:pt>
          <cx:pt idx="10478">30</cx:pt>
          <cx:pt idx="10479">30</cx:pt>
          <cx:pt idx="10480">30</cx:pt>
          <cx:pt idx="10481">30</cx:pt>
          <cx:pt idx="10482">18</cx:pt>
          <cx:pt idx="10483">32</cx:pt>
          <cx:pt idx="10484">60</cx:pt>
          <cx:pt idx="10485">30</cx:pt>
          <cx:pt idx="10486">30</cx:pt>
          <cx:pt idx="10487">15</cx:pt>
          <cx:pt idx="10488">60</cx:pt>
          <cx:pt idx="10489">30</cx:pt>
          <cx:pt idx="10490">32</cx:pt>
          <cx:pt idx="10491">30</cx:pt>
          <cx:pt idx="10492">60</cx:pt>
          <cx:pt idx="10493">30</cx:pt>
          <cx:pt idx="10494">30</cx:pt>
          <cx:pt idx="10495">15</cx:pt>
          <cx:pt idx="10496">10</cx:pt>
          <cx:pt idx="10497">30</cx:pt>
          <cx:pt idx="10498">30</cx:pt>
          <cx:pt idx="10499">30</cx:pt>
          <cx:pt idx="10500">32</cx:pt>
          <cx:pt idx="10501">33</cx:pt>
          <cx:pt idx="10502">30</cx:pt>
          <cx:pt idx="10503">29</cx:pt>
          <cx:pt idx="10504">90</cx:pt>
          <cx:pt idx="10505">60</cx:pt>
          <cx:pt idx="10506">30</cx:pt>
          <cx:pt idx="10507">30</cx:pt>
          <cx:pt idx="10508">29</cx:pt>
          <cx:pt idx="10509">30</cx:pt>
          <cx:pt idx="10510">91</cx:pt>
          <cx:pt idx="10511">30</cx:pt>
          <cx:pt idx="10512">35</cx:pt>
          <cx:pt idx="10513">30</cx:pt>
          <cx:pt idx="10514">30</cx:pt>
          <cx:pt idx="10515">45</cx:pt>
          <cx:pt idx="10516">30</cx:pt>
          <cx:pt idx="10517">36</cx:pt>
          <cx:pt idx="10518">38</cx:pt>
          <cx:pt idx="10519">30</cx:pt>
          <cx:pt idx="10520">60</cx:pt>
          <cx:pt idx="10521">40</cx:pt>
          <cx:pt idx="10522">20</cx:pt>
          <cx:pt idx="10523">60</cx:pt>
          <cx:pt idx="10524">40</cx:pt>
          <cx:pt idx="10525">60</cx:pt>
          <cx:pt idx="10526">50</cx:pt>
          <cx:pt idx="10527">6</cx:pt>
          <cx:pt idx="10528">30</cx:pt>
          <cx:pt idx="10529">30</cx:pt>
          <cx:pt idx="10530">30</cx:pt>
          <cx:pt idx="10531">30</cx:pt>
          <cx:pt idx="10532">15</cx:pt>
          <cx:pt idx="10533">31</cx:pt>
          <cx:pt idx="10534">30</cx:pt>
          <cx:pt idx="10535">19</cx:pt>
          <cx:pt idx="10536">20</cx:pt>
          <cx:pt idx="10537">37</cx:pt>
          <cx:pt idx="10538">21</cx:pt>
          <cx:pt idx="10539">50</cx:pt>
          <cx:pt idx="10540">30</cx:pt>
          <cx:pt idx="10541">30</cx:pt>
          <cx:pt idx="10542">30</cx:pt>
          <cx:pt idx="10543">45</cx:pt>
          <cx:pt idx="10544">30</cx:pt>
          <cx:pt idx="10545">30</cx:pt>
          <cx:pt idx="10546">60</cx:pt>
          <cx:pt idx="10547">31</cx:pt>
          <cx:pt idx="10548">20</cx:pt>
          <cx:pt idx="10549">36</cx:pt>
          <cx:pt idx="10550">30</cx:pt>
          <cx:pt idx="10551">20</cx:pt>
          <cx:pt idx="10552">22</cx:pt>
          <cx:pt idx="10553">21</cx:pt>
          <cx:pt idx="10554">30</cx:pt>
          <cx:pt idx="10555">40</cx:pt>
          <cx:pt idx="10556">23</cx:pt>
          <cx:pt idx="10557">30</cx:pt>
          <cx:pt idx="10558">35</cx:pt>
          <cx:pt idx="10559">31</cx:pt>
          <cx:pt idx="10560">30</cx:pt>
          <cx:pt idx="10561">60</cx:pt>
          <cx:pt idx="10562">30</cx:pt>
          <cx:pt idx="10563">30</cx:pt>
          <cx:pt idx="10564">30</cx:pt>
          <cx:pt idx="10565">30</cx:pt>
          <cx:pt idx="10566">60</cx:pt>
          <cx:pt idx="10567">31</cx:pt>
          <cx:pt idx="10568">30</cx:pt>
          <cx:pt idx="10569">45</cx:pt>
          <cx:pt idx="10570">30</cx:pt>
          <cx:pt idx="10571">30</cx:pt>
          <cx:pt idx="10572">30</cx:pt>
          <cx:pt idx="10573">31</cx:pt>
          <cx:pt idx="10574">40</cx:pt>
          <cx:pt idx="10575">30</cx:pt>
          <cx:pt idx="10576">46</cx:pt>
          <cx:pt idx="10577">30</cx:pt>
          <cx:pt idx="10578">13</cx:pt>
          <cx:pt idx="10579">55</cx:pt>
          <cx:pt idx="10580">30</cx:pt>
          <cx:pt idx="10581">44</cx:pt>
          <cx:pt idx="10582">45</cx:pt>
          <cx:pt idx="10583">30</cx:pt>
          <cx:pt idx="10584">20</cx:pt>
          <cx:pt idx="10585">30</cx:pt>
          <cx:pt idx="10586">15</cx:pt>
          <cx:pt idx="10587">29</cx:pt>
          <cx:pt idx="10588">30</cx:pt>
          <cx:pt idx="10589">60</cx:pt>
          <cx:pt idx="10590">30</cx:pt>
          <cx:pt idx="10591">30</cx:pt>
          <cx:pt idx="10592">47</cx:pt>
          <cx:pt idx="10593">60</cx:pt>
          <cx:pt idx="10594">30</cx:pt>
          <cx:pt idx="10595">30</cx:pt>
          <cx:pt idx="10596">40</cx:pt>
          <cx:pt idx="10597">30</cx:pt>
          <cx:pt idx="10598">60</cx:pt>
          <cx:pt idx="10599">30</cx:pt>
          <cx:pt idx="10600">26</cx:pt>
          <cx:pt idx="10601">30</cx:pt>
          <cx:pt idx="10602">13</cx:pt>
          <cx:pt idx="10603">11</cx:pt>
          <cx:pt idx="10604">32</cx:pt>
          <cx:pt idx="10605">35</cx:pt>
          <cx:pt idx="10606">66</cx:pt>
          <cx:pt idx="10607">4</cx:pt>
          <cx:pt idx="10608">30</cx:pt>
          <cx:pt idx="10609">30</cx:pt>
          <cx:pt idx="10610">30</cx:pt>
          <cx:pt idx="10611">31</cx:pt>
          <cx:pt idx="10612">45</cx:pt>
          <cx:pt idx="10613">30</cx:pt>
          <cx:pt idx="10614">7</cx:pt>
          <cx:pt idx="10615">35</cx:pt>
          <cx:pt idx="10616">30</cx:pt>
          <cx:pt idx="10617">30</cx:pt>
          <cx:pt idx="10618">8</cx:pt>
          <cx:pt idx="10619">30</cx:pt>
          <cx:pt idx="10620">21</cx:pt>
          <cx:pt idx="10621">35</cx:pt>
          <cx:pt idx="10622">30</cx:pt>
          <cx:pt idx="10623">30</cx:pt>
          <cx:pt idx="10624">30</cx:pt>
          <cx:pt idx="10625">26</cx:pt>
          <cx:pt idx="10626">30</cx:pt>
          <cx:pt idx="10627">30</cx:pt>
          <cx:pt idx="10628">30</cx:pt>
          <cx:pt idx="10629">30</cx:pt>
          <cx:pt idx="10630">10</cx:pt>
          <cx:pt idx="10631">30</cx:pt>
          <cx:pt idx="10632">86</cx:pt>
          <cx:pt idx="10633">30</cx:pt>
          <cx:pt idx="10634">18</cx:pt>
          <cx:pt idx="10635">25</cx:pt>
          <cx:pt idx="10636">30</cx:pt>
          <cx:pt idx="10637">28</cx:pt>
          <cx:pt idx="10638">30</cx:pt>
          <cx:pt idx="10639">30</cx:pt>
          <cx:pt idx="10640">30</cx:pt>
          <cx:pt idx="10641">33</cx:pt>
          <cx:pt idx="10642">30</cx:pt>
          <cx:pt idx="10643">30</cx:pt>
          <cx:pt idx="10644">38</cx:pt>
          <cx:pt idx="10645">29</cx:pt>
          <cx:pt idx="10646">30</cx:pt>
          <cx:pt idx="10647">30</cx:pt>
          <cx:pt idx="10648">36</cx:pt>
          <cx:pt idx="10649">60</cx:pt>
          <cx:pt idx="10650">47</cx:pt>
          <cx:pt idx="10651">31</cx:pt>
          <cx:pt idx="10652">45</cx:pt>
          <cx:pt idx="10653">30</cx:pt>
          <cx:pt idx="10654">10</cx:pt>
          <cx:pt idx="10655">32</cx:pt>
          <cx:pt idx="10656">60</cx:pt>
          <cx:pt idx="10657">30</cx:pt>
          <cx:pt idx="10658">30</cx:pt>
          <cx:pt idx="10659">45</cx:pt>
          <cx:pt idx="10660">50</cx:pt>
          <cx:pt idx="10661">30</cx:pt>
          <cx:pt idx="10662">16</cx:pt>
          <cx:pt idx="10663">53</cx:pt>
          <cx:pt idx="10664">32</cx:pt>
          <cx:pt idx="10665">30</cx:pt>
          <cx:pt idx="10666">30</cx:pt>
          <cx:pt idx="10667">25</cx:pt>
          <cx:pt idx="10668">33</cx:pt>
          <cx:pt idx="10669">30</cx:pt>
          <cx:pt idx="10670">31</cx:pt>
          <cx:pt idx="10671">60</cx:pt>
          <cx:pt idx="10672">30</cx:pt>
          <cx:pt idx="10673">60</cx:pt>
          <cx:pt idx="10674">30</cx:pt>
          <cx:pt idx="10675">30</cx:pt>
          <cx:pt idx="10676">30</cx:pt>
          <cx:pt idx="10677">30</cx:pt>
          <cx:pt idx="10678">30</cx:pt>
          <cx:pt idx="10679">43</cx:pt>
          <cx:pt idx="10680">31</cx:pt>
          <cx:pt idx="10681">35</cx:pt>
          <cx:pt idx="10682">30</cx:pt>
          <cx:pt idx="10683">25</cx:pt>
          <cx:pt idx="10684">30</cx:pt>
          <cx:pt idx="10685">36</cx:pt>
          <cx:pt idx="10686">30</cx:pt>
          <cx:pt idx="10687">90</cx:pt>
          <cx:pt idx="10688">45</cx:pt>
          <cx:pt idx="10689">31</cx:pt>
          <cx:pt idx="10690">60</cx:pt>
          <cx:pt idx="10691">28</cx:pt>
          <cx:pt idx="10692">60</cx:pt>
          <cx:pt idx="10693">30</cx:pt>
          <cx:pt idx="10694">31</cx:pt>
          <cx:pt idx="10695">28</cx:pt>
          <cx:pt idx="10696">23</cx:pt>
          <cx:pt idx="10697">60</cx:pt>
          <cx:pt idx="10698">15</cx:pt>
          <cx:pt idx="10699">45</cx:pt>
          <cx:pt idx="10700">45</cx:pt>
          <cx:pt idx="10701">30</cx:pt>
          <cx:pt idx="10702">50</cx:pt>
          <cx:pt idx="10703">30</cx:pt>
          <cx:pt idx="10704">10</cx:pt>
          <cx:pt idx="10705">31</cx:pt>
          <cx:pt idx="10706">55</cx:pt>
          <cx:pt idx="10707">17</cx:pt>
          <cx:pt idx="10708">7</cx:pt>
          <cx:pt idx="10709">60</cx:pt>
          <cx:pt idx="10710">30</cx:pt>
          <cx:pt idx="10711">30</cx:pt>
          <cx:pt idx="10712">40</cx:pt>
          <cx:pt idx="10713">21</cx:pt>
          <cx:pt idx="10714">17</cx:pt>
          <cx:pt idx="10715">30</cx:pt>
          <cx:pt idx="10716">12</cx:pt>
          <cx:pt idx="10717">35</cx:pt>
          <cx:pt idx="10718">30</cx:pt>
          <cx:pt idx="10719">30</cx:pt>
          <cx:pt idx="10720">21</cx:pt>
          <cx:pt idx="10721">30</cx:pt>
          <cx:pt idx="10722">36</cx:pt>
          <cx:pt idx="10723">27</cx:pt>
          <cx:pt idx="10724">60</cx:pt>
          <cx:pt idx="10725">30</cx:pt>
          <cx:pt idx="10726">30</cx:pt>
          <cx:pt idx="10727">30</cx:pt>
          <cx:pt idx="10728">24</cx:pt>
          <cx:pt idx="10729">23</cx:pt>
          <cx:pt idx="10730">30</cx:pt>
          <cx:pt idx="10731">40</cx:pt>
          <cx:pt idx="10732">30</cx:pt>
          <cx:pt idx="10733">30</cx:pt>
          <cx:pt idx="10734">45</cx:pt>
          <cx:pt idx="10735">30</cx:pt>
          <cx:pt idx="10736">30</cx:pt>
          <cx:pt idx="10737">30</cx:pt>
          <cx:pt idx="10738">40</cx:pt>
          <cx:pt idx="10739">32</cx:pt>
          <cx:pt idx="10740">30</cx:pt>
          <cx:pt idx="10741">60</cx:pt>
          <cx:pt idx="10742">30</cx:pt>
          <cx:pt idx="10743">45</cx:pt>
          <cx:pt idx="10744">60</cx:pt>
          <cx:pt idx="10745">30</cx:pt>
          <cx:pt idx="10746">30</cx:pt>
          <cx:pt idx="10747">30</cx:pt>
          <cx:pt idx="10748">45</cx:pt>
          <cx:pt idx="10749">30</cx:pt>
          <cx:pt idx="10750">30</cx:pt>
          <cx:pt idx="10751">30</cx:pt>
          <cx:pt idx="10752">60</cx:pt>
          <cx:pt idx="10753">15</cx:pt>
          <cx:pt idx="10754">40</cx:pt>
          <cx:pt idx="10755">30</cx:pt>
          <cx:pt idx="10756">30</cx:pt>
          <cx:pt idx="10757">44</cx:pt>
          <cx:pt idx="10758">35</cx:pt>
          <cx:pt idx="10759">45</cx:pt>
          <cx:pt idx="10760">30</cx:pt>
          <cx:pt idx="10761">51</cx:pt>
          <cx:pt idx="10762">30</cx:pt>
          <cx:pt idx="10763">30</cx:pt>
          <cx:pt idx="10764">30</cx:pt>
          <cx:pt idx="10765">30</cx:pt>
          <cx:pt idx="10766">26</cx:pt>
          <cx:pt idx="10767">21</cx:pt>
          <cx:pt idx="10768">30</cx:pt>
          <cx:pt idx="10769">33</cx:pt>
          <cx:pt idx="10770">30</cx:pt>
          <cx:pt idx="10771">30</cx:pt>
          <cx:pt idx="10772">30</cx:pt>
          <cx:pt idx="10773">60</cx:pt>
          <cx:pt idx="10774">30</cx:pt>
          <cx:pt idx="10775">31</cx:pt>
          <cx:pt idx="10776">44</cx:pt>
          <cx:pt idx="10777">20</cx:pt>
          <cx:pt idx="10778">21</cx:pt>
          <cx:pt idx="10779">30</cx:pt>
          <cx:pt idx="10780">25</cx:pt>
          <cx:pt idx="10781">30</cx:pt>
          <cx:pt idx="10782">16</cx:pt>
          <cx:pt idx="10783">38</cx:pt>
          <cx:pt idx="10784">30</cx:pt>
          <cx:pt idx="10785">34</cx:pt>
          <cx:pt idx="10786">30</cx:pt>
          <cx:pt idx="10787">30</cx:pt>
          <cx:pt idx="10788">29</cx:pt>
          <cx:pt idx="10789">26</cx:pt>
          <cx:pt idx="10790">45</cx:pt>
          <cx:pt idx="10791">49</cx:pt>
          <cx:pt idx="10792">90</cx:pt>
          <cx:pt idx="10793">23</cx:pt>
          <cx:pt idx="10794">30</cx:pt>
          <cx:pt idx="10795">31</cx:pt>
          <cx:pt idx="10796">24</cx:pt>
          <cx:pt idx="10797">30</cx:pt>
          <cx:pt idx="10798">60</cx:pt>
          <cx:pt idx="10799">30</cx:pt>
          <cx:pt idx="10800">30</cx:pt>
          <cx:pt idx="10801">90</cx:pt>
          <cx:pt idx="10802">30</cx:pt>
          <cx:pt idx="10803">40</cx:pt>
          <cx:pt idx="10804">30</cx:pt>
          <cx:pt idx="10805">30</cx:pt>
          <cx:pt idx="10806">30</cx:pt>
          <cx:pt idx="10807">30</cx:pt>
          <cx:pt idx="10808">30</cx:pt>
          <cx:pt idx="10809">30</cx:pt>
          <cx:pt idx="10810">7</cx:pt>
          <cx:pt idx="10811">30</cx:pt>
          <cx:pt idx="10812">30</cx:pt>
          <cx:pt idx="10813">30</cx:pt>
          <cx:pt idx="10814">30</cx:pt>
          <cx:pt idx="10815">30</cx:pt>
          <cx:pt idx="10816">30</cx:pt>
          <cx:pt idx="10817">30</cx:pt>
          <cx:pt idx="10818">30</cx:pt>
          <cx:pt idx="10819">30</cx:pt>
          <cx:pt idx="10820">29</cx:pt>
          <cx:pt idx="10821">90</cx:pt>
          <cx:pt idx="10822">45</cx:pt>
          <cx:pt idx="10823">30</cx:pt>
          <cx:pt idx="10824">30</cx:pt>
          <cx:pt idx="10825">16</cx:pt>
          <cx:pt idx="10826">30</cx:pt>
          <cx:pt idx="10827">30</cx:pt>
          <cx:pt idx="10828">30</cx:pt>
          <cx:pt idx="10829">45</cx:pt>
          <cx:pt idx="10830">21</cx:pt>
          <cx:pt idx="10831">30</cx:pt>
          <cx:pt idx="10832">30</cx:pt>
          <cx:pt idx="10833">38</cx:pt>
          <cx:pt idx="10834">26</cx:pt>
          <cx:pt idx="10835">60</cx:pt>
          <cx:pt idx="10836">17</cx:pt>
          <cx:pt idx="10837">30</cx:pt>
          <cx:pt idx="10838">25</cx:pt>
          <cx:pt idx="10839">77</cx:pt>
          <cx:pt idx="10840">30</cx:pt>
          <cx:pt idx="10841">30</cx:pt>
          <cx:pt idx="10842">26</cx:pt>
          <cx:pt idx="10843">29</cx:pt>
          <cx:pt idx="10844">30</cx:pt>
          <cx:pt idx="10845">25</cx:pt>
          <cx:pt idx="10846">30</cx:pt>
          <cx:pt idx="10847">30</cx:pt>
          <cx:pt idx="10848">19</cx:pt>
          <cx:pt idx="10849">30</cx:pt>
          <cx:pt idx="10850">24</cx:pt>
          <cx:pt idx="10851">30</cx:pt>
          <cx:pt idx="10852">30</cx:pt>
          <cx:pt idx="10853">30</cx:pt>
          <cx:pt idx="10854">60</cx:pt>
          <cx:pt idx="10855">25</cx:pt>
          <cx:pt idx="10856">31</cx:pt>
          <cx:pt idx="10857">30</cx:pt>
          <cx:pt idx="10858">29</cx:pt>
          <cx:pt idx="10859">31</cx:pt>
          <cx:pt idx="10860">30</cx:pt>
          <cx:pt idx="10861">40</cx:pt>
          <cx:pt idx="10862">24</cx:pt>
          <cx:pt idx="10863">30</cx:pt>
          <cx:pt idx="10864">31</cx:pt>
          <cx:pt idx="10865">30</cx:pt>
          <cx:pt idx="10866">30</cx:pt>
          <cx:pt idx="10867">31</cx:pt>
          <cx:pt idx="10868">35</cx:pt>
          <cx:pt idx="10869">35</cx:pt>
          <cx:pt idx="10870">41</cx:pt>
          <cx:pt idx="10871">30</cx:pt>
          <cx:pt idx="10872">41</cx:pt>
          <cx:pt idx="10873">31</cx:pt>
          <cx:pt idx="10874">19</cx:pt>
          <cx:pt idx="10875">30</cx:pt>
          <cx:pt idx="10876">60</cx:pt>
          <cx:pt idx="10877">30</cx:pt>
          <cx:pt idx="10878">36</cx:pt>
          <cx:pt idx="10879">30</cx:pt>
          <cx:pt idx="10880">21</cx:pt>
          <cx:pt idx="10881">30</cx:pt>
          <cx:pt idx="10882">30</cx:pt>
          <cx:pt idx="10883">30</cx:pt>
          <cx:pt idx="10884">30</cx:pt>
          <cx:pt idx="10885">30</cx:pt>
          <cx:pt idx="10886">60</cx:pt>
          <cx:pt idx="10887">30</cx:pt>
          <cx:pt idx="10888">30</cx:pt>
          <cx:pt idx="10889">39</cx:pt>
          <cx:pt idx="10890">35</cx:pt>
          <cx:pt idx="10891">30</cx:pt>
          <cx:pt idx="10892">9</cx:pt>
          <cx:pt idx="10893">30</cx:pt>
          <cx:pt idx="10894">30</cx:pt>
          <cx:pt idx="10895">35</cx:pt>
          <cx:pt idx="10896">30</cx:pt>
          <cx:pt idx="10897">26</cx:pt>
          <cx:pt idx="10898">30</cx:pt>
          <cx:pt idx="10899">30</cx:pt>
          <cx:pt idx="10900">30</cx:pt>
          <cx:pt idx="10901">36</cx:pt>
          <cx:pt idx="10902">20</cx:pt>
          <cx:pt idx="10903">30</cx:pt>
          <cx:pt idx="10904">30</cx:pt>
          <cx:pt idx="10905">60</cx:pt>
          <cx:pt idx="10906">20</cx:pt>
          <cx:pt idx="10907">30</cx:pt>
          <cx:pt idx="10908">49</cx:pt>
          <cx:pt idx="10909">27</cx:pt>
          <cx:pt idx="10910">30</cx:pt>
          <cx:pt idx="10911">30</cx:pt>
          <cx:pt idx="10912">30</cx:pt>
          <cx:pt idx="10913">30</cx:pt>
          <cx:pt idx="10914">31</cx:pt>
          <cx:pt idx="10915">16</cx:pt>
          <cx:pt idx="10916">20</cx:pt>
          <cx:pt idx="10917">60</cx:pt>
          <cx:pt idx="10918">20</cx:pt>
          <cx:pt idx="10919">36</cx:pt>
          <cx:pt idx="10920">34</cx:pt>
          <cx:pt idx="10921">30</cx:pt>
          <cx:pt idx="10922">60</cx:pt>
          <cx:pt idx="10923">34</cx:pt>
          <cx:pt idx="10924">30</cx:pt>
          <cx:pt idx="10925">37</cx:pt>
          <cx:pt idx="10926">30</cx:pt>
          <cx:pt idx="10927">30</cx:pt>
          <cx:pt idx="10928">30</cx:pt>
          <cx:pt idx="10929">30</cx:pt>
          <cx:pt idx="10930">30</cx:pt>
          <cx:pt idx="10931">25</cx:pt>
          <cx:pt idx="10932">35</cx:pt>
          <cx:pt idx="10933">60</cx:pt>
          <cx:pt idx="10934">30</cx:pt>
          <cx:pt idx="10935">30</cx:pt>
          <cx:pt idx="10936">30</cx:pt>
          <cx:pt idx="10937">30</cx:pt>
          <cx:pt idx="10938">39</cx:pt>
          <cx:pt idx="10939">60</cx:pt>
          <cx:pt idx="10940">30</cx:pt>
          <cx:pt idx="10941">30</cx:pt>
          <cx:pt idx="10942">30</cx:pt>
          <cx:pt idx="10943">60</cx:pt>
          <cx:pt idx="10944">30</cx:pt>
          <cx:pt idx="10945">40</cx:pt>
          <cx:pt idx="10946">24</cx:pt>
          <cx:pt idx="10947">40</cx:pt>
          <cx:pt idx="10948">45</cx:pt>
          <cx:pt idx="10949">30</cx:pt>
          <cx:pt idx="10950">40</cx:pt>
          <cx:pt idx="10951">39</cx:pt>
          <cx:pt idx="10952">30</cx:pt>
          <cx:pt idx="10953">40</cx:pt>
          <cx:pt idx="10954">30</cx:pt>
          <cx:pt idx="10955">20</cx:pt>
          <cx:pt idx="10956">30</cx:pt>
          <cx:pt idx="10957">45</cx:pt>
          <cx:pt idx="10958">30</cx:pt>
          <cx:pt idx="10959">30</cx:pt>
          <cx:pt idx="10960">30</cx:pt>
          <cx:pt idx="10961">35</cx:pt>
          <cx:pt idx="10962">22</cx:pt>
          <cx:pt idx="10963">60</cx:pt>
          <cx:pt idx="10964">86</cx:pt>
          <cx:pt idx="10965">60</cx:pt>
          <cx:pt idx="10966">30</cx:pt>
          <cx:pt idx="10967">45</cx:pt>
          <cx:pt idx="10968">30</cx:pt>
          <cx:pt idx="10969">51</cx:pt>
          <cx:pt idx="10970">87</cx:pt>
          <cx:pt idx="10971">30</cx:pt>
          <cx:pt idx="10972">28</cx:pt>
          <cx:pt idx="10973">54</cx:pt>
          <cx:pt idx="10974">21</cx:pt>
          <cx:pt idx="10975">21</cx:pt>
          <cx:pt idx="10976">33</cx:pt>
          <cx:pt idx="10977">30</cx:pt>
          <cx:pt idx="10978">30</cx:pt>
          <cx:pt idx="10979">60</cx:pt>
          <cx:pt idx="10980">30</cx:pt>
          <cx:pt idx="10981">30</cx:pt>
          <cx:pt idx="10982">30</cx:pt>
          <cx:pt idx="10983">30</cx:pt>
          <cx:pt idx="10984">30</cx:pt>
          <cx:pt idx="10985">30</cx:pt>
          <cx:pt idx="10986">30</cx:pt>
          <cx:pt idx="10987">40</cx:pt>
          <cx:pt idx="10988">8</cx:pt>
          <cx:pt idx="10989">30</cx:pt>
          <cx:pt idx="10990">37</cx:pt>
          <cx:pt idx="10991">30</cx:pt>
          <cx:pt idx="10992">30</cx:pt>
          <cx:pt idx="10993">40</cx:pt>
          <cx:pt idx="10994">30</cx:pt>
          <cx:pt idx="10995">30</cx:pt>
          <cx:pt idx="10996">60</cx:pt>
          <cx:pt idx="10997">20</cx:pt>
          <cx:pt idx="10998">35</cx:pt>
          <cx:pt idx="10999">30</cx:pt>
          <cx:pt idx="11000">42</cx:pt>
          <cx:pt idx="11001">30</cx:pt>
          <cx:pt idx="11002">30</cx:pt>
          <cx:pt idx="11003">30</cx:pt>
          <cx:pt idx="11004">30</cx:pt>
          <cx:pt idx="11005">45</cx:pt>
          <cx:pt idx="11006">20</cx:pt>
          <cx:pt idx="11007">36</cx:pt>
          <cx:pt idx="11008">60</cx:pt>
          <cx:pt idx="11009">27</cx:pt>
          <cx:pt idx="11010">22</cx:pt>
          <cx:pt idx="11011">31</cx:pt>
          <cx:pt idx="11012">30</cx:pt>
          <cx:pt idx="11013">30</cx:pt>
          <cx:pt idx="11014">30</cx:pt>
          <cx:pt idx="11015">29</cx:pt>
          <cx:pt idx="11016">45</cx:pt>
          <cx:pt idx="11017">30</cx:pt>
          <cx:pt idx="11018">60</cx:pt>
          <cx:pt idx="11019">24</cx:pt>
          <cx:pt idx="11020">30</cx:pt>
          <cx:pt idx="11021">30</cx:pt>
          <cx:pt idx="11022">30</cx:pt>
          <cx:pt idx="11023">30</cx:pt>
          <cx:pt idx="11024">16</cx:pt>
          <cx:pt idx="11025">30</cx:pt>
          <cx:pt idx="11026">30</cx:pt>
          <cx:pt idx="11027">30</cx:pt>
          <cx:pt idx="11028">27</cx:pt>
          <cx:pt idx="11029">30</cx:pt>
          <cx:pt idx="11030">30</cx:pt>
          <cx:pt idx="11031">30</cx:pt>
          <cx:pt idx="11032">30</cx:pt>
          <cx:pt idx="11033">30</cx:pt>
          <cx:pt idx="11034">21</cx:pt>
          <cx:pt idx="11035">60</cx:pt>
          <cx:pt idx="11036">35</cx:pt>
          <cx:pt idx="11037">30</cx:pt>
          <cx:pt idx="11038">30</cx:pt>
          <cx:pt idx="11039">30</cx:pt>
          <cx:pt idx="11040">45</cx:pt>
          <cx:pt idx="11041">30</cx:pt>
          <cx:pt idx="11042">30</cx:pt>
          <cx:pt idx="11043">48</cx:pt>
          <cx:pt idx="11044">30</cx:pt>
          <cx:pt idx="11045">30</cx:pt>
          <cx:pt idx="11046">30</cx:pt>
          <cx:pt idx="11047">33</cx:pt>
          <cx:pt idx="11048">30</cx:pt>
          <cx:pt idx="11049">20</cx:pt>
          <cx:pt idx="11050">60</cx:pt>
          <cx:pt idx="11051">60</cx:pt>
          <cx:pt idx="11052">38</cx:pt>
          <cx:pt idx="11053">30</cx:pt>
          <cx:pt idx="11054">60</cx:pt>
          <cx:pt idx="11055">21</cx:pt>
          <cx:pt idx="11056">52</cx:pt>
          <cx:pt idx="11057">45</cx:pt>
          <cx:pt idx="11058">30</cx:pt>
          <cx:pt idx="11059">37</cx:pt>
          <cx:pt idx="11060">30</cx:pt>
          <cx:pt idx="11061">42</cx:pt>
          <cx:pt idx="11062">30</cx:pt>
          <cx:pt idx="11063">28</cx:pt>
          <cx:pt idx="11064">60</cx:pt>
          <cx:pt idx="11065">40</cx:pt>
          <cx:pt idx="11066">30</cx:pt>
          <cx:pt idx="11067">17</cx:pt>
          <cx:pt idx="11068">25</cx:pt>
          <cx:pt idx="11069">45</cx:pt>
          <cx:pt idx="11070">30</cx:pt>
          <cx:pt idx="11071">30</cx:pt>
          <cx:pt idx="11072">45</cx:pt>
          <cx:pt idx="11073">28</cx:pt>
          <cx:pt idx="11074">60</cx:pt>
          <cx:pt idx="11075">40</cx:pt>
          <cx:pt idx="11076">60</cx:pt>
          <cx:pt idx="11077">30</cx:pt>
          <cx:pt idx="11078">35</cx:pt>
          <cx:pt idx="11079">60</cx:pt>
          <cx:pt idx="11080">60</cx:pt>
          <cx:pt idx="11081">34</cx:pt>
          <cx:pt idx="11082">30</cx:pt>
          <cx:pt idx="11083">30</cx:pt>
          <cx:pt idx="11084">45</cx:pt>
          <cx:pt idx="11085">30</cx:pt>
          <cx:pt idx="11086">30</cx:pt>
          <cx:pt idx="11087">45</cx:pt>
          <cx:pt idx="11088">30</cx:pt>
          <cx:pt idx="11089">41</cx:pt>
          <cx:pt idx="11090">29</cx:pt>
          <cx:pt idx="11091">30</cx:pt>
          <cx:pt idx="11092">30</cx:pt>
          <cx:pt idx="11093">60</cx:pt>
          <cx:pt idx="11094">30</cx:pt>
          <cx:pt idx="11095">30</cx:pt>
          <cx:pt idx="11096">22</cx:pt>
          <cx:pt idx="11097">30</cx:pt>
          <cx:pt idx="11098">32</cx:pt>
          <cx:pt idx="11099">36</cx:pt>
          <cx:pt idx="11100">40</cx:pt>
          <cx:pt idx="11101">39</cx:pt>
          <cx:pt idx="11102">60</cx:pt>
          <cx:pt idx="11103">60</cx:pt>
          <cx:pt idx="11104">35</cx:pt>
          <cx:pt idx="11105">21</cx:pt>
          <cx:pt idx="11106">40</cx:pt>
          <cx:pt idx="11107">25</cx:pt>
          <cx:pt idx="11108">30</cx:pt>
          <cx:pt idx="11109">13</cx:pt>
          <cx:pt idx="11110">30</cx:pt>
          <cx:pt idx="11111">20</cx:pt>
          <cx:pt idx="11112">30</cx:pt>
          <cx:pt idx="11113">30</cx:pt>
          <cx:pt idx="11114">16</cx:pt>
          <cx:pt idx="11115">23</cx:pt>
          <cx:pt idx="11116">30</cx:pt>
          <cx:pt idx="11117">30</cx:pt>
          <cx:pt idx="11118">40</cx:pt>
          <cx:pt idx="11119">30</cx:pt>
          <cx:pt idx="11120">45</cx:pt>
          <cx:pt idx="11121">42</cx:pt>
          <cx:pt idx="11122">47</cx:pt>
          <cx:pt idx="11123">28</cx:pt>
          <cx:pt idx="11124">30</cx:pt>
          <cx:pt idx="11125">60</cx:pt>
          <cx:pt idx="11126">30</cx:pt>
          <cx:pt idx="11127">30</cx:pt>
          <cx:pt idx="11128">30</cx:pt>
          <cx:pt idx="11129">39</cx:pt>
          <cx:pt idx="11130">25</cx:pt>
          <cx:pt idx="11131">30</cx:pt>
          <cx:pt idx="11132">30</cx:pt>
          <cx:pt idx="11133">30</cx:pt>
          <cx:pt idx="11134">60</cx:pt>
          <cx:pt idx="11135">30</cx:pt>
          <cx:pt idx="11136">30</cx:pt>
          <cx:pt idx="11137">30</cx:pt>
          <cx:pt idx="11138">30</cx:pt>
          <cx:pt idx="11139">30</cx:pt>
          <cx:pt idx="11140">30</cx:pt>
          <cx:pt idx="11141">37</cx:pt>
          <cx:pt idx="11142">38</cx:pt>
          <cx:pt idx="11143">60</cx:pt>
          <cx:pt idx="11144">89</cx:pt>
          <cx:pt idx="11145">20</cx:pt>
          <cx:pt idx="11146">6</cx:pt>
          <cx:pt idx="11147">25</cx:pt>
          <cx:pt idx="11148">45</cx:pt>
          <cx:pt idx="11149">21</cx:pt>
          <cx:pt idx="11150">22</cx:pt>
          <cx:pt idx="11151">33</cx:pt>
          <cx:pt idx="11152">28</cx:pt>
          <cx:pt idx="11153">30</cx:pt>
          <cx:pt idx="11154">28</cx:pt>
          <cx:pt idx="11155">28</cx:pt>
          <cx:pt idx="11156">30</cx:pt>
          <cx:pt idx="11157">63</cx:pt>
          <cx:pt idx="11158">30</cx:pt>
          <cx:pt idx="11159">60</cx:pt>
          <cx:pt idx="11160">60</cx:pt>
          <cx:pt idx="11161">30</cx:pt>
          <cx:pt idx="11162">46</cx:pt>
          <cx:pt idx="11163">30</cx:pt>
          <cx:pt idx="11164">26</cx:pt>
          <cx:pt idx="11165">30</cx:pt>
          <cx:pt idx="11166">45</cx:pt>
          <cx:pt idx="11167">30</cx:pt>
          <cx:pt idx="11168">23</cx:pt>
          <cx:pt idx="11169">30</cx:pt>
          <cx:pt idx="11170">30</cx:pt>
          <cx:pt idx="11171">29</cx:pt>
          <cx:pt idx="11172">45</cx:pt>
          <cx:pt idx="11173">30</cx:pt>
          <cx:pt idx="11174">46</cx:pt>
          <cx:pt idx="11175">21</cx:pt>
          <cx:pt idx="11176">45</cx:pt>
          <cx:pt idx="11177">35</cx:pt>
          <cx:pt idx="11178">30</cx:pt>
          <cx:pt idx="11179">30</cx:pt>
          <cx:pt idx="11180">27</cx:pt>
          <cx:pt idx="11181">40</cx:pt>
          <cx:pt idx="11182">30</cx:pt>
          <cx:pt idx="11183">30</cx:pt>
          <cx:pt idx="11184">14</cx:pt>
          <cx:pt idx="11185">21</cx:pt>
          <cx:pt idx="11186">17</cx:pt>
          <cx:pt idx="11187">30</cx:pt>
          <cx:pt idx="11188">45</cx:pt>
          <cx:pt idx="11189">14</cx:pt>
          <cx:pt idx="11190">60</cx:pt>
          <cx:pt idx="11191">60</cx:pt>
          <cx:pt idx="11192">60</cx:pt>
          <cx:pt idx="11193">31</cx:pt>
          <cx:pt idx="11194">23</cx:pt>
          <cx:pt idx="11195">34</cx:pt>
          <cx:pt idx="11196">33</cx:pt>
          <cx:pt idx="11197">30</cx:pt>
          <cx:pt idx="11198">30</cx:pt>
          <cx:pt idx="11199">51</cx:pt>
          <cx:pt idx="11200">30</cx:pt>
          <cx:pt idx="11201">28</cx:pt>
          <cx:pt idx="11202">30</cx:pt>
          <cx:pt idx="11203">30</cx:pt>
          <cx:pt idx="11204">30</cx:pt>
          <cx:pt idx="11205">45</cx:pt>
          <cx:pt idx="11206">60</cx:pt>
          <cx:pt idx="11207">30</cx:pt>
          <cx:pt idx="11208">30</cx:pt>
          <cx:pt idx="11209">90</cx:pt>
          <cx:pt idx="11210">45</cx:pt>
          <cx:pt idx="11211">18</cx:pt>
          <cx:pt idx="11212">24</cx:pt>
          <cx:pt idx="11213">15</cx:pt>
          <cx:pt idx="11214">32</cx:pt>
          <cx:pt idx="11215">31</cx:pt>
          <cx:pt idx="11216">32</cx:pt>
          <cx:pt idx="11217">60</cx:pt>
          <cx:pt idx="11218">31</cx:pt>
          <cx:pt idx="11219">25</cx:pt>
          <cx:pt idx="11220">31</cx:pt>
          <cx:pt idx="11221">36</cx:pt>
          <cx:pt idx="11222">7</cx:pt>
          <cx:pt idx="11223">18</cx:pt>
          <cx:pt idx="11224">60</cx:pt>
          <cx:pt idx="11225">30</cx:pt>
          <cx:pt idx="11226">45</cx:pt>
          <cx:pt idx="11227">60</cx:pt>
          <cx:pt idx="11228">30</cx:pt>
          <cx:pt idx="11229">30</cx:pt>
          <cx:pt idx="11230">30</cx:pt>
          <cx:pt idx="11231">29</cx:pt>
          <cx:pt idx="11232">15</cx:pt>
          <cx:pt idx="11233">30</cx:pt>
          <cx:pt idx="11234">30</cx:pt>
          <cx:pt idx="11235">27</cx:pt>
          <cx:pt idx="11236">34</cx:pt>
          <cx:pt idx="11237">24</cx:pt>
          <cx:pt idx="11238">23</cx:pt>
          <cx:pt idx="11239">40</cx:pt>
          <cx:pt idx="11240">30</cx:pt>
          <cx:pt idx="11241">46</cx:pt>
          <cx:pt idx="11242">7</cx:pt>
          <cx:pt idx="11243">90</cx:pt>
          <cx:pt idx="11244">30</cx:pt>
          <cx:pt idx="11245">1</cx:pt>
          <cx:pt idx="11246">30</cx:pt>
          <cx:pt idx="11247">30</cx:pt>
          <cx:pt idx="11248">45</cx:pt>
          <cx:pt idx="11249">30</cx:pt>
          <cx:pt idx="11250">37</cx:pt>
          <cx:pt idx="11251">40</cx:pt>
          <cx:pt idx="11252">15</cx:pt>
          <cx:pt idx="11253">28</cx:pt>
          <cx:pt idx="11254">30</cx:pt>
          <cx:pt idx="11255">30</cx:pt>
          <cx:pt idx="11256">30</cx:pt>
          <cx:pt idx="11257">30</cx:pt>
          <cx:pt idx="11258">30</cx:pt>
          <cx:pt idx="11259">30</cx:pt>
          <cx:pt idx="11260">13</cx:pt>
          <cx:pt idx="11261">60</cx:pt>
          <cx:pt idx="11262">30</cx:pt>
          <cx:pt idx="11263">37</cx:pt>
          <cx:pt idx="11264">60</cx:pt>
          <cx:pt idx="11265">20</cx:pt>
          <cx:pt idx="11266">23</cx:pt>
          <cx:pt idx="11267">14</cx:pt>
          <cx:pt idx="11268">30</cx:pt>
          <cx:pt idx="11269">40</cx:pt>
          <cx:pt idx="11270">31</cx:pt>
          <cx:pt idx="11271">33</cx:pt>
          <cx:pt idx="11272">30</cx:pt>
          <cx:pt idx="11273">90</cx:pt>
          <cx:pt idx="11274">42</cx:pt>
          <cx:pt idx="11275">30</cx:pt>
          <cx:pt idx="11276">52</cx:pt>
          <cx:pt idx="11277">30</cx:pt>
          <cx:pt idx="11278">32</cx:pt>
          <cx:pt idx="11279">30</cx:pt>
          <cx:pt idx="11280">30</cx:pt>
          <cx:pt idx="11281">30</cx:pt>
          <cx:pt idx="11282">30</cx:pt>
          <cx:pt idx="11283">30</cx:pt>
          <cx:pt idx="11284">30</cx:pt>
          <cx:pt idx="11285">31</cx:pt>
          <cx:pt idx="11286">60</cx:pt>
          <cx:pt idx="11287">30</cx:pt>
          <cx:pt idx="11288">30</cx:pt>
          <cx:pt idx="11289">30</cx:pt>
          <cx:pt idx="11290">30</cx:pt>
          <cx:pt idx="11291">30</cx:pt>
          <cx:pt idx="11292">60</cx:pt>
          <cx:pt idx="11293">45</cx:pt>
          <cx:pt idx="11294">31</cx:pt>
          <cx:pt idx="11295">30</cx:pt>
          <cx:pt idx="11296">30</cx:pt>
          <cx:pt idx="11297">45</cx:pt>
          <cx:pt idx="11298">62</cx:pt>
          <cx:pt idx="11299">30</cx:pt>
          <cx:pt idx="11300">30</cx:pt>
          <cx:pt idx="11301">30</cx:pt>
          <cx:pt idx="11302">12</cx:pt>
          <cx:pt idx="11303">15</cx:pt>
          <cx:pt idx="11304">30</cx:pt>
          <cx:pt idx="11305">30</cx:pt>
          <cx:pt idx="11306">41</cx:pt>
          <cx:pt idx="11307">45</cx:pt>
          <cx:pt idx="11308">30</cx:pt>
          <cx:pt idx="11309">30</cx:pt>
          <cx:pt idx="11310">45</cx:pt>
          <cx:pt idx="11311">30</cx:pt>
          <cx:pt idx="11312">25</cx:pt>
          <cx:pt idx="11313">38</cx:pt>
          <cx:pt idx="11314">35</cx:pt>
          <cx:pt idx="11315">30</cx:pt>
          <cx:pt idx="11316">59</cx:pt>
          <cx:pt idx="11317">29</cx:pt>
          <cx:pt idx="11318">30</cx:pt>
          <cx:pt idx="11319">25</cx:pt>
          <cx:pt idx="11320">21</cx:pt>
          <cx:pt idx="11321">30</cx:pt>
          <cx:pt idx="11322">45</cx:pt>
          <cx:pt idx="11323">30</cx:pt>
          <cx:pt idx="11324">61</cx:pt>
          <cx:pt idx="11325">21</cx:pt>
          <cx:pt idx="11326">30</cx:pt>
          <cx:pt idx="11327">29</cx:pt>
          <cx:pt idx="11328">30</cx:pt>
          <cx:pt idx="11329">56</cx:pt>
          <cx:pt idx="11330">30</cx:pt>
          <cx:pt idx="11331">61</cx:pt>
          <cx:pt idx="11332">60</cx:pt>
          <cx:pt idx="11333">30</cx:pt>
          <cx:pt idx="11334">30</cx:pt>
          <cx:pt idx="11335">33</cx:pt>
          <cx:pt idx="11336">38</cx:pt>
          <cx:pt idx="11337">30</cx:pt>
          <cx:pt idx="11338">30</cx:pt>
          <cx:pt idx="11339">31</cx:pt>
          <cx:pt idx="11340">30</cx:pt>
          <cx:pt idx="11341">29</cx:pt>
          <cx:pt idx="11342">32</cx:pt>
          <cx:pt idx="11343">30</cx:pt>
          <cx:pt idx="11344">31</cx:pt>
          <cx:pt idx="11345">20</cx:pt>
          <cx:pt idx="11346">30</cx:pt>
          <cx:pt idx="11347">30</cx:pt>
          <cx:pt idx="11348">30</cx:pt>
          <cx:pt idx="11349">30</cx:pt>
          <cx:pt idx="11350">30</cx:pt>
          <cx:pt idx="11351">31</cx:pt>
          <cx:pt idx="11352">60</cx:pt>
          <cx:pt idx="11353">30</cx:pt>
          <cx:pt idx="11354">21</cx:pt>
          <cx:pt idx="11355">32</cx:pt>
          <cx:pt idx="11356">30</cx:pt>
          <cx:pt idx="11357">29</cx:pt>
          <cx:pt idx="11358">30</cx:pt>
          <cx:pt idx="11359">20</cx:pt>
          <cx:pt idx="11360">8</cx:pt>
          <cx:pt idx="11361">45</cx:pt>
          <cx:pt idx="11362">45</cx:pt>
          <cx:pt idx="11363">34</cx:pt>
          <cx:pt idx="11364">30</cx:pt>
          <cx:pt idx="11365">30</cx:pt>
          <cx:pt idx="11366">59</cx:pt>
          <cx:pt idx="11367">30</cx:pt>
          <cx:pt idx="11368">35</cx:pt>
          <cx:pt idx="11369">21</cx:pt>
          <cx:pt idx="11370">30</cx:pt>
          <cx:pt idx="11371">60</cx:pt>
          <cx:pt idx="11372">31</cx:pt>
          <cx:pt idx="11373">15</cx:pt>
          <cx:pt idx="11374">60</cx:pt>
          <cx:pt idx="11375">31</cx:pt>
          <cx:pt idx="11376">45</cx:pt>
          <cx:pt idx="11377">30</cx:pt>
          <cx:pt idx="11378">25</cx:pt>
          <cx:pt idx="11379">9</cx:pt>
          <cx:pt idx="11380">30</cx:pt>
          <cx:pt idx="11381">60</cx:pt>
          <cx:pt idx="11382">20</cx:pt>
          <cx:pt idx="11383">30</cx:pt>
          <cx:pt idx="11384">30</cx:pt>
          <cx:pt idx="11385">14</cx:pt>
          <cx:pt idx="11386">30</cx:pt>
          <cx:pt idx="11387">30</cx:pt>
          <cx:pt idx="11388">50</cx:pt>
          <cx:pt idx="11389">15</cx:pt>
          <cx:pt idx="11390">30</cx:pt>
          <cx:pt idx="11391">45</cx:pt>
          <cx:pt idx="11392">30</cx:pt>
          <cx:pt idx="11393">30</cx:pt>
          <cx:pt idx="11394">84</cx:pt>
          <cx:pt idx="11395">30</cx:pt>
          <cx:pt idx="11396">14</cx:pt>
          <cx:pt idx="11397">30</cx:pt>
          <cx:pt idx="11398">30</cx:pt>
          <cx:pt idx="11399">45</cx:pt>
          <cx:pt idx="11400">30</cx:pt>
          <cx:pt idx="11401">30</cx:pt>
          <cx:pt idx="11402">90</cx:pt>
          <cx:pt idx="11403">31</cx:pt>
          <cx:pt idx="11404">30</cx:pt>
          <cx:pt idx="11405">29</cx:pt>
          <cx:pt idx="11406">30</cx:pt>
          <cx:pt idx="11407">42</cx:pt>
          <cx:pt idx="11408">55</cx:pt>
          <cx:pt idx="11409">30</cx:pt>
          <cx:pt idx="11410">27</cx:pt>
          <cx:pt idx="11411">30</cx:pt>
          <cx:pt idx="11412">57</cx:pt>
          <cx:pt idx="11413">30</cx:pt>
          <cx:pt idx="11414">20</cx:pt>
          <cx:pt idx="11415">30</cx:pt>
          <cx:pt idx="11416">30</cx:pt>
          <cx:pt idx="11417">30</cx:pt>
          <cx:pt idx="11418">44</cx:pt>
          <cx:pt idx="11419">30</cx:pt>
          <cx:pt idx="11420">30</cx:pt>
          <cx:pt idx="11421">30</cx:pt>
          <cx:pt idx="11422">21</cx:pt>
          <cx:pt idx="11423">32</cx:pt>
          <cx:pt idx="11424">60</cx:pt>
          <cx:pt idx="11425">30</cx:pt>
          <cx:pt idx="11426">60</cx:pt>
          <cx:pt idx="11427">30</cx:pt>
          <cx:pt idx="11428">31</cx:pt>
          <cx:pt idx="11429">30</cx:pt>
          <cx:pt idx="11430">60</cx:pt>
          <cx:pt idx="11431">59</cx:pt>
          <cx:pt idx="11432">30</cx:pt>
          <cx:pt idx="11433">15</cx:pt>
          <cx:pt idx="11434">36</cx:pt>
          <cx:pt idx="11435">50</cx:pt>
          <cx:pt idx="11436">45</cx:pt>
          <cx:pt idx="11437">30</cx:pt>
          <cx:pt idx="11438">30</cx:pt>
          <cx:pt idx="11439">60</cx:pt>
          <cx:pt idx="11440">30</cx:pt>
          <cx:pt idx="11441">32</cx:pt>
          <cx:pt idx="11442">30</cx:pt>
          <cx:pt idx="11443">30</cx:pt>
          <cx:pt idx="11444">30</cx:pt>
          <cx:pt idx="11445">35</cx:pt>
          <cx:pt idx="11446">30</cx:pt>
          <cx:pt idx="11447">31</cx:pt>
          <cx:pt idx="11448">60</cx:pt>
          <cx:pt idx="11449">15</cx:pt>
          <cx:pt idx="11450">45</cx:pt>
          <cx:pt idx="11451">45</cx:pt>
          <cx:pt idx="11452">12</cx:pt>
          <cx:pt idx="11453">30</cx:pt>
          <cx:pt idx="11454">60</cx:pt>
          <cx:pt idx="11455">36</cx:pt>
          <cx:pt idx="11456">30</cx:pt>
          <cx:pt idx="11457">30</cx:pt>
          <cx:pt idx="11458">35</cx:pt>
          <cx:pt idx="11459">30</cx:pt>
          <cx:pt idx="11460">30</cx:pt>
          <cx:pt idx="11461">30</cx:pt>
          <cx:pt idx="11462">30</cx:pt>
          <cx:pt idx="11463">49</cx:pt>
          <cx:pt idx="11464">30</cx:pt>
          <cx:pt idx="11465">38</cx:pt>
          <cx:pt idx="11466">59</cx:pt>
          <cx:pt idx="11467">60</cx:pt>
          <cx:pt idx="11468">60</cx:pt>
          <cx:pt idx="11469">5</cx:pt>
          <cx:pt idx="11470">32</cx:pt>
          <cx:pt idx="11471">35</cx:pt>
          <cx:pt idx="11472">32</cx:pt>
          <cx:pt idx="11473">30</cx:pt>
          <cx:pt idx="11474">30</cx:pt>
          <cx:pt idx="11475">30</cx:pt>
          <cx:pt idx="11476">37</cx:pt>
          <cx:pt idx="11477">30</cx:pt>
          <cx:pt idx="11478">41</cx:pt>
          <cx:pt idx="11479">60</cx:pt>
          <cx:pt idx="11480">46</cx:pt>
          <cx:pt idx="11481">30</cx:pt>
          <cx:pt idx="11482">40</cx:pt>
          <cx:pt idx="11483">45</cx:pt>
          <cx:pt idx="11484">19</cx:pt>
          <cx:pt idx="11485">24</cx:pt>
          <cx:pt idx="11486">29</cx:pt>
          <cx:pt idx="11487">60</cx:pt>
          <cx:pt idx="11488">31</cx:pt>
          <cx:pt idx="11489">30</cx:pt>
          <cx:pt idx="11490">54</cx:pt>
          <cx:pt idx="11491">30</cx:pt>
          <cx:pt idx="11492">30</cx:pt>
          <cx:pt idx="11493">31</cx:pt>
          <cx:pt idx="11494">31</cx:pt>
          <cx:pt idx="11495">30</cx:pt>
          <cx:pt idx="11496">25</cx:pt>
          <cx:pt idx="11497">46</cx:pt>
          <cx:pt idx="11498">50</cx:pt>
          <cx:pt idx="11499">35</cx:pt>
          <cx:pt idx="11500">31</cx:pt>
          <cx:pt idx="11501">30</cx:pt>
          <cx:pt idx="11502">40</cx:pt>
          <cx:pt idx="11503">45</cx:pt>
          <cx:pt idx="11504">30</cx:pt>
          <cx:pt idx="11505">30</cx:pt>
          <cx:pt idx="11506">21</cx:pt>
          <cx:pt idx="11507">32</cx:pt>
          <cx:pt idx="11508">20</cx:pt>
          <cx:pt idx="11509">30</cx:pt>
          <cx:pt idx="11510">30</cx:pt>
          <cx:pt idx="11511">30</cx:pt>
          <cx:pt idx="11512">30</cx:pt>
          <cx:pt idx="11513">31</cx:pt>
          <cx:pt idx="11514">45</cx:pt>
          <cx:pt idx="11515">22</cx:pt>
          <cx:pt idx="11516">31</cx:pt>
          <cx:pt idx="11517">21</cx:pt>
          <cx:pt idx="11518">30</cx:pt>
          <cx:pt idx="11519">45</cx:pt>
          <cx:pt idx="11520">30</cx:pt>
          <cx:pt idx="11521">30</cx:pt>
          <cx:pt idx="11522">60</cx:pt>
          <cx:pt idx="11523">39</cx:pt>
          <cx:pt idx="11524">30</cx:pt>
          <cx:pt idx="11525">60</cx:pt>
          <cx:pt idx="11526">30</cx:pt>
          <cx:pt idx="11527">30</cx:pt>
          <cx:pt idx="11528">10</cx:pt>
          <cx:pt idx="11529">30</cx:pt>
          <cx:pt idx="11530">30</cx:pt>
          <cx:pt idx="11531">30</cx:pt>
          <cx:pt idx="11532">35</cx:pt>
          <cx:pt idx="11533">30</cx:pt>
          <cx:pt idx="11534">28</cx:pt>
          <cx:pt idx="11535">34</cx:pt>
          <cx:pt idx="11536">20</cx:pt>
          <cx:pt idx="11537">24</cx:pt>
          <cx:pt idx="11538">30</cx:pt>
          <cx:pt idx="11539">35</cx:pt>
          <cx:pt idx="11540">30</cx:pt>
          <cx:pt idx="11541">30</cx:pt>
          <cx:pt idx="11542">35</cx:pt>
          <cx:pt idx="11543">32</cx:pt>
          <cx:pt idx="11544">45</cx:pt>
          <cx:pt idx="11545">30</cx:pt>
          <cx:pt idx="11546">30</cx:pt>
          <cx:pt idx="11547">30</cx:pt>
          <cx:pt idx="11548">30</cx:pt>
          <cx:pt idx="11549">30</cx:pt>
          <cx:pt idx="11550">30</cx:pt>
          <cx:pt idx="11551">17</cx:pt>
          <cx:pt idx="11552">30</cx:pt>
          <cx:pt idx="11553">42</cx:pt>
          <cx:pt idx="11554">30</cx:pt>
          <cx:pt idx="11555">60</cx:pt>
          <cx:pt idx="11556">30</cx:pt>
          <cx:pt idx="11557">30</cx:pt>
          <cx:pt idx="11558">30</cx:pt>
          <cx:pt idx="11559">30</cx:pt>
          <cx:pt idx="11560">60</cx:pt>
          <cx:pt idx="11561">30</cx:pt>
          <cx:pt idx="11562">90</cx:pt>
          <cx:pt idx="11563">6</cx:pt>
          <cx:pt idx="11564">32</cx:pt>
          <cx:pt idx="11565">32</cx:pt>
          <cx:pt idx="11566">23</cx:pt>
          <cx:pt idx="11567">33</cx:pt>
          <cx:pt idx="11568">34</cx:pt>
          <cx:pt idx="11569">22</cx:pt>
          <cx:pt idx="11570">45</cx:pt>
          <cx:pt idx="11571">30</cx:pt>
          <cx:pt idx="11572">30</cx:pt>
          <cx:pt idx="11573">17</cx:pt>
          <cx:pt idx="11574">21</cx:pt>
          <cx:pt idx="11575">60</cx:pt>
          <cx:pt idx="11576">30</cx:pt>
          <cx:pt idx="11577">28</cx:pt>
          <cx:pt idx="11578">40</cx:pt>
          <cx:pt idx="11579">41</cx:pt>
          <cx:pt idx="11580">30</cx:pt>
          <cx:pt idx="11581">30</cx:pt>
          <cx:pt idx="11582">30</cx:pt>
          <cx:pt idx="11583">30</cx:pt>
          <cx:pt idx="11584">36</cx:pt>
          <cx:pt idx="11585">60</cx:pt>
          <cx:pt idx="11586">23</cx:pt>
          <cx:pt idx="11587">30</cx:pt>
          <cx:pt idx="11588">30</cx:pt>
          <cx:pt idx="11589">30</cx:pt>
          <cx:pt idx="11590">41</cx:pt>
          <cx:pt idx="11591">56</cx:pt>
          <cx:pt idx="11592">40</cx:pt>
          <cx:pt idx="11593">28</cx:pt>
          <cx:pt idx="11594">30</cx:pt>
          <cx:pt idx="11595">23</cx:pt>
          <cx:pt idx="11596">30</cx:pt>
          <cx:pt idx="11597">31</cx:pt>
          <cx:pt idx="11598">30</cx:pt>
          <cx:pt idx="11599">43</cx:pt>
          <cx:pt idx="11600">30</cx:pt>
          <cx:pt idx="11601">29</cx:pt>
          <cx:pt idx="11602">36</cx:pt>
          <cx:pt idx="11603">30</cx:pt>
          <cx:pt idx="11604">30</cx:pt>
          <cx:pt idx="11605">30</cx:pt>
          <cx:pt idx="11606">44</cx:pt>
          <cx:pt idx="11607">36</cx:pt>
          <cx:pt idx="11608">30</cx:pt>
          <cx:pt idx="11609">41</cx:pt>
          <cx:pt idx="11610">20</cx:pt>
          <cx:pt idx="11611">45</cx:pt>
          <cx:pt idx="11612">64</cx:pt>
          <cx:pt idx="11613">60</cx:pt>
          <cx:pt idx="11614">30</cx:pt>
          <cx:pt idx="11615">25</cx:pt>
          <cx:pt idx="11616">30</cx:pt>
          <cx:pt idx="11617">30</cx:pt>
          <cx:pt idx="11618">30</cx:pt>
          <cx:pt idx="11619">30</cx:pt>
          <cx:pt idx="11620">30</cx:pt>
          <cx:pt idx="11621">40</cx:pt>
          <cx:pt idx="11622">34</cx:pt>
          <cx:pt idx="11623">25</cx:pt>
          <cx:pt idx="11624">50</cx:pt>
          <cx:pt idx="11625">35</cx:pt>
          <cx:pt idx="11626">30</cx:pt>
          <cx:pt idx="11627">57</cx:pt>
          <cx:pt idx="11628">60</cx:pt>
          <cx:pt idx="11629">30</cx:pt>
          <cx:pt idx="11630">15</cx:pt>
          <cx:pt idx="11631">21</cx:pt>
          <cx:pt idx="11632">15</cx:pt>
          <cx:pt idx="11633">30</cx:pt>
          <cx:pt idx="11634">46</cx:pt>
          <cx:pt idx="11635">30</cx:pt>
          <cx:pt idx="11636">30</cx:pt>
          <cx:pt idx="11637">24</cx:pt>
          <cx:pt idx="11638">31</cx:pt>
          <cx:pt idx="11639">22</cx:pt>
          <cx:pt idx="11640">31</cx:pt>
          <cx:pt idx="11641">31</cx:pt>
          <cx:pt idx="11642">30</cx:pt>
          <cx:pt idx="11643">53</cx:pt>
          <cx:pt idx="11644">30</cx:pt>
          <cx:pt idx="11645">47</cx:pt>
          <cx:pt idx="11646">60</cx:pt>
          <cx:pt idx="11647">31</cx:pt>
          <cx:pt idx="11648">84</cx:pt>
          <cx:pt idx="11649">30</cx:pt>
          <cx:pt idx="11650">30</cx:pt>
          <cx:pt idx="11651">50</cx:pt>
          <cx:pt idx="11652">30</cx:pt>
          <cx:pt idx="11653">30</cx:pt>
          <cx:pt idx="11654">60</cx:pt>
          <cx:pt idx="11655">30</cx:pt>
          <cx:pt idx="11656">38</cx:pt>
          <cx:pt idx="11657">45</cx:pt>
          <cx:pt idx="11658">60</cx:pt>
          <cx:pt idx="11659">30</cx:pt>
          <cx:pt idx="11660">30</cx:pt>
          <cx:pt idx="11661">30</cx:pt>
          <cx:pt idx="11662">25</cx:pt>
          <cx:pt idx="11663">30</cx:pt>
          <cx:pt idx="11664">30</cx:pt>
          <cx:pt idx="11665">14</cx:pt>
          <cx:pt idx="11666">30</cx:pt>
          <cx:pt idx="11667">60</cx:pt>
          <cx:pt idx="11668">30</cx:pt>
          <cx:pt idx="11669">30</cx:pt>
          <cx:pt idx="11670">22</cx:pt>
          <cx:pt idx="11671">29</cx:pt>
          <cx:pt idx="11672">30</cx:pt>
          <cx:pt idx="11673">21</cx:pt>
          <cx:pt idx="11674">50</cx:pt>
          <cx:pt idx="11675">25</cx:pt>
          <cx:pt idx="11676">33</cx:pt>
          <cx:pt idx="11677">30</cx:pt>
          <cx:pt idx="11678">30</cx:pt>
          <cx:pt idx="11679">28</cx:pt>
          <cx:pt idx="11680">30</cx:pt>
          <cx:pt idx="11681">13</cx:pt>
          <cx:pt idx="11682">35</cx:pt>
          <cx:pt idx="11683">30</cx:pt>
          <cx:pt idx="11684">40</cx:pt>
          <cx:pt idx="11685">23</cx:pt>
          <cx:pt idx="11686">60</cx:pt>
          <cx:pt idx="11687">38</cx:pt>
          <cx:pt idx="11688">30</cx:pt>
          <cx:pt idx="11689">48</cx:pt>
          <cx:pt idx="11690">30</cx:pt>
          <cx:pt idx="11691">60</cx:pt>
          <cx:pt idx="11692">30</cx:pt>
          <cx:pt idx="11693">30</cx:pt>
          <cx:pt idx="11694">30</cx:pt>
          <cx:pt idx="11695">30</cx:pt>
          <cx:pt idx="11696">30</cx:pt>
          <cx:pt idx="11697">30</cx:pt>
          <cx:pt idx="11698">28</cx:pt>
          <cx:pt idx="11699">14</cx:pt>
          <cx:pt idx="11700">36</cx:pt>
          <cx:pt idx="11701">40</cx:pt>
          <cx:pt idx="11702">60</cx:pt>
          <cx:pt idx="11703">54</cx:pt>
          <cx:pt idx="11704">25</cx:pt>
          <cx:pt idx="11705">30</cx:pt>
          <cx:pt idx="11706">27</cx:pt>
          <cx:pt idx="11707">30</cx:pt>
          <cx:pt idx="11708">16</cx:pt>
          <cx:pt idx="11709">29</cx:pt>
          <cx:pt idx="11710">30</cx:pt>
          <cx:pt idx="11711">29</cx:pt>
          <cx:pt idx="11712">60</cx:pt>
          <cx:pt idx="11713">34</cx:pt>
          <cx:pt idx="11714">25</cx:pt>
          <cx:pt idx="11715">30</cx:pt>
          <cx:pt idx="11716">10</cx:pt>
          <cx:pt idx="11717">30</cx:pt>
          <cx:pt idx="11718">60</cx:pt>
          <cx:pt idx="11719">40</cx:pt>
          <cx:pt idx="11720">30</cx:pt>
          <cx:pt idx="11721">30</cx:pt>
          <cx:pt idx="11722">60</cx:pt>
          <cx:pt idx="11723">30</cx:pt>
          <cx:pt idx="11724">30</cx:pt>
          <cx:pt idx="11725">30</cx:pt>
          <cx:pt idx="11726">30</cx:pt>
          <cx:pt idx="11727">10</cx:pt>
          <cx:pt idx="11728">31</cx:pt>
          <cx:pt idx="11729">30</cx:pt>
          <cx:pt idx="11730">30</cx:pt>
          <cx:pt idx="11731">30</cx:pt>
          <cx:pt idx="11732">45</cx:pt>
          <cx:pt idx="11733">38</cx:pt>
          <cx:pt idx="11734">30</cx:pt>
          <cx:pt idx="11735">31</cx:pt>
          <cx:pt idx="11736">30</cx:pt>
          <cx:pt idx="11737">30</cx:pt>
          <cx:pt idx="11738">30</cx:pt>
          <cx:pt idx="11739">20</cx:pt>
          <cx:pt idx="11740">35</cx:pt>
          <cx:pt idx="11741">24</cx:pt>
          <cx:pt idx="11742">52</cx:pt>
          <cx:pt idx="11743">60</cx:pt>
          <cx:pt idx="11744">48</cx:pt>
          <cx:pt idx="11745">45</cx:pt>
          <cx:pt idx="11746">60</cx:pt>
          <cx:pt idx="11747">30</cx:pt>
          <cx:pt idx="11748">20</cx:pt>
          <cx:pt idx="11749">27</cx:pt>
          <cx:pt idx="11750">45</cx:pt>
          <cx:pt idx="11751">30</cx:pt>
          <cx:pt idx="11752">30</cx:pt>
          <cx:pt idx="11753">60</cx:pt>
          <cx:pt idx="11754">28</cx:pt>
          <cx:pt idx="11755">30</cx:pt>
          <cx:pt idx="11756">35</cx:pt>
          <cx:pt idx="11757">30</cx:pt>
          <cx:pt idx="11758">31</cx:pt>
          <cx:pt idx="11759">30</cx:pt>
          <cx:pt idx="11760">30</cx:pt>
          <cx:pt idx="11761">30</cx:pt>
          <cx:pt idx="11762">26</cx:pt>
          <cx:pt idx="11763">33</cx:pt>
          <cx:pt idx="11764">25</cx:pt>
          <cx:pt idx="11765">30</cx:pt>
          <cx:pt idx="11766">31</cx:pt>
          <cx:pt idx="11767">30</cx:pt>
          <cx:pt idx="11768">30</cx:pt>
          <cx:pt idx="11769">10</cx:pt>
          <cx:pt idx="11770">30</cx:pt>
          <cx:pt idx="11771">30</cx:pt>
          <cx:pt idx="11772">30</cx:pt>
          <cx:pt idx="11773">32</cx:pt>
          <cx:pt idx="11774">60</cx:pt>
          <cx:pt idx="11775">28</cx:pt>
          <cx:pt idx="11776">30</cx:pt>
          <cx:pt idx="11777">30</cx:pt>
          <cx:pt idx="11778">10</cx:pt>
          <cx:pt idx="11779">54</cx:pt>
          <cx:pt idx="11780">33</cx:pt>
          <cx:pt idx="11781">30</cx:pt>
          <cx:pt idx="11782">30</cx:pt>
          <cx:pt idx="11783">30</cx:pt>
          <cx:pt idx="11784">31</cx:pt>
          <cx:pt idx="11785">30</cx:pt>
          <cx:pt idx="11786">16</cx:pt>
          <cx:pt idx="11787">30</cx:pt>
          <cx:pt idx="11788">33</cx:pt>
          <cx:pt idx="11789">29</cx:pt>
          <cx:pt idx="11790">60</cx:pt>
          <cx:pt idx="11791">30</cx:pt>
          <cx:pt idx="11792">20</cx:pt>
          <cx:pt idx="11793">30</cx:pt>
          <cx:pt idx="11794">30</cx:pt>
          <cx:pt idx="11795">30</cx:pt>
          <cx:pt idx="11796">30</cx:pt>
          <cx:pt idx="11797">30</cx:pt>
          <cx:pt idx="11798">29</cx:pt>
          <cx:pt idx="11799">90</cx:pt>
          <cx:pt idx="11800">15</cx:pt>
          <cx:pt idx="11801">39</cx:pt>
          <cx:pt idx="11802">90</cx:pt>
          <cx:pt idx="11803">14</cx:pt>
          <cx:pt idx="11804">45</cx:pt>
          <cx:pt idx="11805">30</cx:pt>
          <cx:pt idx="11806">17</cx:pt>
          <cx:pt idx="11807">35</cx:pt>
          <cx:pt idx="11808">35</cx:pt>
          <cx:pt idx="11809">30</cx:pt>
          <cx:pt idx="11810">37</cx:pt>
          <cx:pt idx="11811">43</cx:pt>
          <cx:pt idx="11812">40</cx:pt>
          <cx:pt idx="11813">30</cx:pt>
          <cx:pt idx="11814">30</cx:pt>
          <cx:pt idx="11815">25</cx:pt>
          <cx:pt idx="11816">24</cx:pt>
          <cx:pt idx="11817">30</cx:pt>
          <cx:pt idx="11818">30</cx:pt>
          <cx:pt idx="11819">30</cx:pt>
          <cx:pt idx="11820">30</cx:pt>
          <cx:pt idx="11821">30</cx:pt>
          <cx:pt idx="11822">26</cx:pt>
          <cx:pt idx="11823">21</cx:pt>
          <cx:pt idx="11824">30</cx:pt>
          <cx:pt idx="11825">43</cx:pt>
          <cx:pt idx="11826">27</cx:pt>
          <cx:pt idx="11827">30</cx:pt>
          <cx:pt idx="11828">31</cx:pt>
          <cx:pt idx="11829">30</cx:pt>
          <cx:pt idx="11830">30</cx:pt>
          <cx:pt idx="11831">21</cx:pt>
          <cx:pt idx="11832">31</cx:pt>
          <cx:pt idx="11833">30</cx:pt>
          <cx:pt idx="11834">55</cx:pt>
          <cx:pt idx="11835">30</cx:pt>
          <cx:pt idx="11836">40</cx:pt>
          <cx:pt idx="11837">32</cx:pt>
          <cx:pt idx="11838">30</cx:pt>
          <cx:pt idx="11839">30</cx:pt>
          <cx:pt idx="11840">35</cx:pt>
          <cx:pt idx="11841">30</cx:pt>
          <cx:pt idx="11842">45</cx:pt>
          <cx:pt idx="11843">30</cx:pt>
          <cx:pt idx="11844">30</cx:pt>
          <cx:pt idx="11845">45</cx:pt>
          <cx:pt idx="11846">45</cx:pt>
          <cx:pt idx="11847">31</cx:pt>
          <cx:pt idx="11848">30</cx:pt>
          <cx:pt idx="11849">50</cx:pt>
          <cx:pt idx="11850">33</cx:pt>
          <cx:pt idx="11851">30</cx:pt>
          <cx:pt idx="11852">30</cx:pt>
          <cx:pt idx="11853">16</cx:pt>
          <cx:pt idx="11854">30</cx:pt>
          <cx:pt idx="11855">30</cx:pt>
          <cx:pt idx="11856">28</cx:pt>
          <cx:pt idx="11857">21</cx:pt>
          <cx:pt idx="11858">30</cx:pt>
          <cx:pt idx="11859">40</cx:pt>
          <cx:pt idx="11860">30</cx:pt>
          <cx:pt idx="11861">20</cx:pt>
          <cx:pt idx="11862">35</cx:pt>
          <cx:pt idx="11863">60</cx:pt>
          <cx:pt idx="11864">30</cx:pt>
          <cx:pt idx="11865">21</cx:pt>
          <cx:pt idx="11866">57</cx:pt>
          <cx:pt idx="11867">30</cx:pt>
          <cx:pt idx="11868">30</cx:pt>
          <cx:pt idx="11869">45</cx:pt>
          <cx:pt idx="11870">30</cx:pt>
          <cx:pt idx="11871">90</cx:pt>
          <cx:pt idx="11872">30</cx:pt>
          <cx:pt idx="11873">30</cx:pt>
          <cx:pt idx="11874">30</cx:pt>
          <cx:pt idx="11875">90</cx:pt>
          <cx:pt idx="11876">61</cx:pt>
          <cx:pt idx="11877">60</cx:pt>
          <cx:pt idx="11878">30</cx:pt>
          <cx:pt idx="11879">35</cx:pt>
          <cx:pt idx="11880">52</cx:pt>
          <cx:pt idx="11881">30</cx:pt>
          <cx:pt idx="11882">30</cx:pt>
          <cx:pt idx="11883">60</cx:pt>
          <cx:pt idx="11884">30</cx:pt>
          <cx:pt idx="11885">31</cx:pt>
          <cx:pt idx="11886">36</cx:pt>
          <cx:pt idx="11887">30</cx:pt>
          <cx:pt idx="11888">35</cx:pt>
          <cx:pt idx="11889">30</cx:pt>
          <cx:pt idx="11890">39</cx:pt>
          <cx:pt idx="11891">30</cx:pt>
          <cx:pt idx="11892">30</cx:pt>
          <cx:pt idx="11893">14</cx:pt>
          <cx:pt idx="11894">33</cx:pt>
          <cx:pt idx="11895">30</cx:pt>
          <cx:pt idx="11896">7</cx:pt>
          <cx:pt idx="11897">53</cx:pt>
          <cx:pt idx="11898">30</cx:pt>
          <cx:pt idx="11899">30</cx:pt>
          <cx:pt idx="11900">30</cx:pt>
          <cx:pt idx="11901">30</cx:pt>
          <cx:pt idx="11902">30</cx:pt>
          <cx:pt idx="11903">30</cx:pt>
          <cx:pt idx="11904">60</cx:pt>
          <cx:pt idx="11905">30</cx:pt>
          <cx:pt idx="11906">30</cx:pt>
          <cx:pt idx="11907">30</cx:pt>
          <cx:pt idx="11908">29</cx:pt>
          <cx:pt idx="11909">30</cx:pt>
          <cx:pt idx="11910">30</cx:pt>
          <cx:pt idx="11911">30</cx:pt>
          <cx:pt idx="11912">30</cx:pt>
          <cx:pt idx="11913">35</cx:pt>
          <cx:pt idx="11914">40</cx:pt>
          <cx:pt idx="11915">20</cx:pt>
          <cx:pt idx="11916">30</cx:pt>
          <cx:pt idx="11917">32</cx:pt>
          <cx:pt idx="11918">30</cx:pt>
          <cx:pt idx="11919">30</cx:pt>
          <cx:pt idx="11920">30</cx:pt>
          <cx:pt idx="11921">30</cx:pt>
          <cx:pt idx="11922">60</cx:pt>
          <cx:pt idx="11923">30</cx:pt>
          <cx:pt idx="11924">24</cx:pt>
          <cx:pt idx="11925">20</cx:pt>
          <cx:pt idx="11926">29</cx:pt>
          <cx:pt idx="11927">35</cx:pt>
          <cx:pt idx="11928">30</cx:pt>
          <cx:pt idx="11929">28</cx:pt>
          <cx:pt idx="11930">33</cx:pt>
          <cx:pt idx="11931">30</cx:pt>
          <cx:pt idx="11932">33</cx:pt>
          <cx:pt idx="11933">30</cx:pt>
          <cx:pt idx="11934">31</cx:pt>
          <cx:pt idx="11935">25</cx:pt>
          <cx:pt idx="11936">21</cx:pt>
          <cx:pt idx="11937">21</cx:pt>
          <cx:pt idx="11938">44</cx:pt>
          <cx:pt idx="11939">30</cx:pt>
          <cx:pt idx="11940">29</cx:pt>
          <cx:pt idx="11941">45</cx:pt>
          <cx:pt idx="11942">31</cx:pt>
          <cx:pt idx="11943">30</cx:pt>
          <cx:pt idx="11944">60</cx:pt>
          <cx:pt idx="11945">30</cx:pt>
          <cx:pt idx="11946">45</cx:pt>
          <cx:pt idx="11947">14</cx:pt>
          <cx:pt idx="11948">30</cx:pt>
          <cx:pt idx="11949">30</cx:pt>
          <cx:pt idx="11950">30</cx:pt>
          <cx:pt idx="11951">31</cx:pt>
          <cx:pt idx="11952">30</cx:pt>
          <cx:pt idx="11953">15</cx:pt>
          <cx:pt idx="11954">30</cx:pt>
          <cx:pt idx="11955">15</cx:pt>
          <cx:pt idx="11956">30</cx:pt>
          <cx:pt idx="11957">30</cx:pt>
          <cx:pt idx="11958">15</cx:pt>
          <cx:pt idx="11959">60</cx:pt>
          <cx:pt idx="11960">30</cx:pt>
          <cx:pt idx="11961">30</cx:pt>
          <cx:pt idx="11962">40</cx:pt>
          <cx:pt idx="11963">15</cx:pt>
          <cx:pt idx="11964">30</cx:pt>
          <cx:pt idx="11965">30</cx:pt>
          <cx:pt idx="11966">30</cx:pt>
          <cx:pt idx="11967">30</cx:pt>
          <cx:pt idx="11968">35</cx:pt>
          <cx:pt idx="11969">91</cx:pt>
          <cx:pt idx="11970">30</cx:pt>
          <cx:pt idx="11971">30</cx:pt>
          <cx:pt idx="11972">30</cx:pt>
          <cx:pt idx="11973">30</cx:pt>
          <cx:pt idx="11974">30</cx:pt>
          <cx:pt idx="11975">30</cx:pt>
          <cx:pt idx="11976">30</cx:pt>
          <cx:pt idx="11977">14</cx:pt>
          <cx:pt idx="11978">60</cx:pt>
          <cx:pt idx="11979">30</cx:pt>
          <cx:pt idx="11980">32</cx:pt>
          <cx:pt idx="11981">32</cx:pt>
          <cx:pt idx="11982">30</cx:pt>
          <cx:pt idx="11983">30</cx:pt>
          <cx:pt idx="11984">32</cx:pt>
          <cx:pt idx="11985">46</cx:pt>
          <cx:pt idx="11986">60</cx:pt>
          <cx:pt idx="11987">30</cx:pt>
          <cx:pt idx="11988">30</cx:pt>
          <cx:pt idx="11989">30</cx:pt>
          <cx:pt idx="11990">20</cx:pt>
          <cx:pt idx="11991">30</cx:pt>
          <cx:pt idx="11992">30</cx:pt>
          <cx:pt idx="11993">30</cx:pt>
          <cx:pt idx="11994">60</cx:pt>
          <cx:pt idx="11995">30</cx:pt>
          <cx:pt idx="11996">21</cx:pt>
          <cx:pt idx="11997">30</cx:pt>
          <cx:pt idx="11998">30</cx:pt>
          <cx:pt idx="11999">30</cx:pt>
          <cx:pt idx="12000">30</cx:pt>
          <cx:pt idx="12001">30</cx:pt>
          <cx:pt idx="12002">20</cx:pt>
          <cx:pt idx="12003">30</cx:pt>
          <cx:pt idx="12004">30</cx:pt>
          <cx:pt idx="12005">17</cx:pt>
          <cx:pt idx="12006">45</cx:pt>
          <cx:pt idx="12007">42</cx:pt>
          <cx:pt idx="12008">32</cx:pt>
          <cx:pt idx="12009">30</cx:pt>
          <cx:pt idx="12010">30</cx:pt>
          <cx:pt idx="12011">30</cx:pt>
          <cx:pt idx="12012">60</cx:pt>
          <cx:pt idx="12013">60</cx:pt>
          <cx:pt idx="12014">35</cx:pt>
          <cx:pt idx="12015">30</cx:pt>
          <cx:pt idx="12016">35</cx:pt>
          <cx:pt idx="12017">45</cx:pt>
          <cx:pt idx="12018">25</cx:pt>
          <cx:pt idx="12019">30</cx:pt>
          <cx:pt idx="12020">30</cx:pt>
          <cx:pt idx="12021">28</cx:pt>
          <cx:pt idx="12022">30</cx:pt>
          <cx:pt idx="12023">60</cx:pt>
          <cx:pt idx="12024">30</cx:pt>
          <cx:pt idx="12025">23</cx:pt>
          <cx:pt idx="12026">60</cx:pt>
          <cx:pt idx="12027">30</cx:pt>
          <cx:pt idx="12028">30</cx:pt>
          <cx:pt idx="12029">60</cx:pt>
          <cx:pt idx="12030">49</cx:pt>
          <cx:pt idx="12031">35</cx:pt>
          <cx:pt idx="12032">36</cx:pt>
          <cx:pt idx="12033">30</cx:pt>
          <cx:pt idx="12034">20</cx:pt>
          <cx:pt idx="12035">30</cx:pt>
          <cx:pt idx="12036">30</cx:pt>
          <cx:pt idx="12037">30</cx:pt>
          <cx:pt idx="12038">30</cx:pt>
          <cx:pt idx="12039">34</cx:pt>
          <cx:pt idx="12040">36</cx:pt>
          <cx:pt idx="12041">30</cx:pt>
          <cx:pt idx="12042">30</cx:pt>
          <cx:pt idx="12043">30</cx:pt>
          <cx:pt idx="12044">30</cx:pt>
          <cx:pt idx="12045">30</cx:pt>
          <cx:pt idx="12046">32</cx:pt>
          <cx:pt idx="12047">30</cx:pt>
          <cx:pt idx="12048">30</cx:pt>
          <cx:pt idx="12049">20</cx:pt>
          <cx:pt idx="12050">31</cx:pt>
          <cx:pt idx="12051">30</cx:pt>
          <cx:pt idx="12052">20</cx:pt>
          <cx:pt idx="12053">60</cx:pt>
          <cx:pt idx="12054">30</cx:pt>
          <cx:pt idx="12055">25</cx:pt>
          <cx:pt idx="12056">30</cx:pt>
          <cx:pt idx="12057">60</cx:pt>
          <cx:pt idx="12058">60</cx:pt>
          <cx:pt idx="12059">30</cx:pt>
          <cx:pt idx="12060">30</cx:pt>
          <cx:pt idx="12061">64</cx:pt>
          <cx:pt idx="12062">30</cx:pt>
          <cx:pt idx="12063">50</cx:pt>
          <cx:pt idx="12064">29</cx:pt>
          <cx:pt idx="12065">30</cx:pt>
          <cx:pt idx="12066">47</cx:pt>
          <cx:pt idx="12067">45</cx:pt>
          <cx:pt idx="12068">7</cx:pt>
          <cx:pt idx="12069">48</cx:pt>
          <cx:pt idx="12070">40</cx:pt>
          <cx:pt idx="12071">30</cx:pt>
          <cx:pt idx="12072">66</cx:pt>
          <cx:pt idx="12073">38</cx:pt>
          <cx:pt idx="12074">33</cx:pt>
          <cx:pt idx="12075">30</cx:pt>
          <cx:pt idx="12076">10</cx:pt>
          <cx:pt idx="12077">12</cx:pt>
          <cx:pt idx="12078">30</cx:pt>
          <cx:pt idx="12079">15</cx:pt>
          <cx:pt idx="12080">27</cx:pt>
          <cx:pt idx="12081">30</cx:pt>
          <cx:pt idx="12082">32</cx:pt>
          <cx:pt idx="12083">35</cx:pt>
          <cx:pt idx="12084">15</cx:pt>
          <cx:pt idx="12085">30</cx:pt>
          <cx:pt idx="12086">21</cx:pt>
          <cx:pt idx="12087">25</cx:pt>
          <cx:pt idx="12088">45</cx:pt>
          <cx:pt idx="12089">52</cx:pt>
          <cx:pt idx="12090">30</cx:pt>
          <cx:pt idx="12091">30</cx:pt>
          <cx:pt idx="12092">30</cx:pt>
          <cx:pt idx="12093">41</cx:pt>
          <cx:pt idx="12094">30</cx:pt>
          <cx:pt idx="12095">36</cx:pt>
          <cx:pt idx="12096">30</cx:pt>
          <cx:pt idx="12097">30</cx:pt>
          <cx:pt idx="12098">30</cx:pt>
          <cx:pt idx="12099">45</cx:pt>
          <cx:pt idx="12100">30</cx:pt>
          <cx:pt idx="12101">30</cx:pt>
          <cx:pt idx="12102">30</cx:pt>
          <cx:pt idx="12103">30</cx:pt>
          <cx:pt idx="12104">45</cx:pt>
          <cx:pt idx="12105">33</cx:pt>
          <cx:pt idx="12106">30</cx:pt>
          <cx:pt idx="12107">30</cx:pt>
          <cx:pt idx="12108">31</cx:pt>
          <cx:pt idx="12109">30</cx:pt>
          <cx:pt idx="12110">30</cx:pt>
          <cx:pt idx="12111">30</cx:pt>
          <cx:pt idx="12112">30</cx:pt>
          <cx:pt idx="12113">16</cx:pt>
          <cx:pt idx="12114">30</cx:pt>
          <cx:pt idx="12115">30</cx:pt>
          <cx:pt idx="12116">60</cx:pt>
          <cx:pt idx="12117">30</cx:pt>
          <cx:pt idx="12118">30</cx:pt>
          <cx:pt idx="12119">60</cx:pt>
          <cx:pt idx="12120">12</cx:pt>
          <cx:pt idx="12121">30</cx:pt>
          <cx:pt idx="12122">21</cx:pt>
          <cx:pt idx="12123">15</cx:pt>
          <cx:pt idx="12124">30</cx:pt>
          <cx:pt idx="12125">43</cx:pt>
          <cx:pt idx="12126">59</cx:pt>
          <cx:pt idx="12127">30</cx:pt>
          <cx:pt idx="12128">30</cx:pt>
          <cx:pt idx="12129">30</cx:pt>
          <cx:pt idx="12130">30</cx:pt>
          <cx:pt idx="12131">21</cx:pt>
          <cx:pt idx="12132">15</cx:pt>
          <cx:pt idx="12133">30</cx:pt>
          <cx:pt idx="12134">30</cx:pt>
          <cx:pt idx="12135">40</cx:pt>
          <cx:pt idx="12136">60</cx:pt>
          <cx:pt idx="12137">30</cx:pt>
          <cx:pt idx="12138">30</cx:pt>
          <cx:pt idx="12139">30</cx:pt>
          <cx:pt idx="12140">30</cx:pt>
          <cx:pt idx="12141">60</cx:pt>
          <cx:pt idx="12142">30</cx:pt>
          <cx:pt idx="12143">60</cx:pt>
          <cx:pt idx="12144">45</cx:pt>
          <cx:pt idx="12145">31</cx:pt>
          <cx:pt idx="12146">30</cx:pt>
          <cx:pt idx="12147">30</cx:pt>
          <cx:pt idx="12148">30</cx:pt>
          <cx:pt idx="12149">31</cx:pt>
          <cx:pt idx="12150">30</cx:pt>
          <cx:pt idx="12151">40</cx:pt>
          <cx:pt idx="12152">30</cx:pt>
          <cx:pt idx="12153">50</cx:pt>
          <cx:pt idx="12154">30</cx:pt>
          <cx:pt idx="12155">30</cx:pt>
          <cx:pt idx="12156">30</cx:pt>
          <cx:pt idx="12157">40</cx:pt>
          <cx:pt idx="12158">30</cx:pt>
          <cx:pt idx="12159">15</cx:pt>
          <cx:pt idx="12160">28</cx:pt>
          <cx:pt idx="12161">35</cx:pt>
          <cx:pt idx="12162">30</cx:pt>
          <cx:pt idx="12163">21</cx:pt>
          <cx:pt idx="12164">45</cx:pt>
          <cx:pt idx="12165">30</cx:pt>
          <cx:pt idx="12166">30</cx:pt>
          <cx:pt idx="12167">50</cx:pt>
          <cx:pt idx="12168">26</cx:pt>
          <cx:pt idx="12169">18</cx:pt>
          <cx:pt idx="12170">26</cx:pt>
          <cx:pt idx="12171">28</cx:pt>
          <cx:pt idx="12172">41</cx:pt>
          <cx:pt idx="12173">40</cx:pt>
          <cx:pt idx="12174">30</cx:pt>
          <cx:pt idx="12175">40</cx:pt>
          <cx:pt idx="12176">30</cx:pt>
          <cx:pt idx="12177">22</cx:pt>
          <cx:pt idx="12178">21</cx:pt>
          <cx:pt idx="12179">45</cx:pt>
          <cx:pt idx="12180">30</cx:pt>
          <cx:pt idx="12181">60</cx:pt>
          <cx:pt idx="12182">30</cx:pt>
          <cx:pt idx="12183">45</cx:pt>
          <cx:pt idx="12184">17</cx:pt>
          <cx:pt idx="12185">30</cx:pt>
          <cx:pt idx="12186">60</cx:pt>
          <cx:pt idx="12187">30</cx:pt>
          <cx:pt idx="12188">40</cx:pt>
          <cx:pt idx="12189">35</cx:pt>
          <cx:pt idx="12190">33</cx:pt>
          <cx:pt idx="12191">30</cx:pt>
          <cx:pt idx="12192">60</cx:pt>
          <cx:pt idx="12193">30</cx:pt>
          <cx:pt idx="12194">12</cx:pt>
          <cx:pt idx="12195">28</cx:pt>
          <cx:pt idx="12196">30</cx:pt>
          <cx:pt idx="12197">30</cx:pt>
          <cx:pt idx="12198">30</cx:pt>
          <cx:pt idx="12199">30</cx:pt>
          <cx:pt idx="12200">39</cx:pt>
          <cx:pt idx="12201">30</cx:pt>
          <cx:pt idx="12202">30</cx:pt>
          <cx:pt idx="12203">30</cx:pt>
          <cx:pt idx="12204">30</cx:pt>
          <cx:pt idx="12205">30</cx:pt>
          <cx:pt idx="12206">45</cx:pt>
          <cx:pt idx="12207">90</cx:pt>
          <cx:pt idx="12208">60</cx:pt>
          <cx:pt idx="12209">30</cx:pt>
          <cx:pt idx="12210">39</cx:pt>
          <cx:pt idx="12211">30</cx:pt>
          <cx:pt idx="12212">31</cx:pt>
          <cx:pt idx="12213">12</cx:pt>
          <cx:pt idx="12214">30</cx:pt>
          <cx:pt idx="12215">30</cx:pt>
          <cx:pt idx="12216">57</cx:pt>
          <cx:pt idx="12217">29</cx:pt>
          <cx:pt idx="12218">60</cx:pt>
          <cx:pt idx="12219">30</cx:pt>
          <cx:pt idx="12220">33</cx:pt>
          <cx:pt idx="12221">30</cx:pt>
          <cx:pt idx="12222">30</cx:pt>
          <cx:pt idx="12223">30</cx:pt>
          <cx:pt idx="12224">30</cx:pt>
          <cx:pt idx="12225">28</cx:pt>
          <cx:pt idx="12226">60</cx:pt>
          <cx:pt idx="12227">60</cx:pt>
          <cx:pt idx="12228">30</cx:pt>
          <cx:pt idx="12229">14</cx:pt>
          <cx:pt idx="12230">30</cx:pt>
          <cx:pt idx="12231">30</cx:pt>
          <cx:pt idx="12232">44</cx:pt>
          <cx:pt idx="12233">30</cx:pt>
          <cx:pt idx="12234">30</cx:pt>
          <cx:pt idx="12235">30</cx:pt>
          <cx:pt idx="12236">30</cx:pt>
          <cx:pt idx="12237">30</cx:pt>
          <cx:pt idx="12238">20</cx:pt>
          <cx:pt idx="12239">50</cx:pt>
          <cx:pt idx="12240">30</cx:pt>
          <cx:pt idx="12241">45</cx:pt>
          <cx:pt idx="12242">60</cx:pt>
          <cx:pt idx="12243">30</cx:pt>
          <cx:pt idx="12244">30</cx:pt>
          <cx:pt idx="12245">30</cx:pt>
          <cx:pt idx="12246">36</cx:pt>
          <cx:pt idx="12247">23</cx:pt>
          <cx:pt idx="12248">14</cx:pt>
          <cx:pt idx="12249">24</cx:pt>
          <cx:pt idx="12250">31</cx:pt>
          <cx:pt idx="12251">30</cx:pt>
          <cx:pt idx="12252">30</cx:pt>
          <cx:pt idx="12253">28</cx:pt>
          <cx:pt idx="12254">30</cx:pt>
          <cx:pt idx="12255">19</cx:pt>
          <cx:pt idx="12256">30</cx:pt>
          <cx:pt idx="12257">30</cx:pt>
          <cx:pt idx="12258">26</cx:pt>
          <cx:pt idx="12259">30</cx:pt>
          <cx:pt idx="12260">60</cx:pt>
          <cx:pt idx="12261">30</cx:pt>
          <cx:pt idx="12262">33</cx:pt>
          <cx:pt idx="12263">45</cx:pt>
          <cx:pt idx="12264">15</cx:pt>
          <cx:pt idx="12265">90</cx:pt>
          <cx:pt idx="12266">32</cx:pt>
          <cx:pt idx="12267">17</cx:pt>
          <cx:pt idx="12268">46</cx:pt>
          <cx:pt idx="12269">60</cx:pt>
          <cx:pt idx="12270">14</cx:pt>
          <cx:pt idx="12271">41</cx:pt>
          <cx:pt idx="12272">30</cx:pt>
          <cx:pt idx="12273">37</cx:pt>
          <cx:pt idx="12274">30</cx:pt>
          <cx:pt idx="12275">30</cx:pt>
          <cx:pt idx="12276">45</cx:pt>
          <cx:pt idx="12277">30</cx:pt>
          <cx:pt idx="12278">35</cx:pt>
          <cx:pt idx="12279">30</cx:pt>
          <cx:pt idx="12280">30</cx:pt>
          <cx:pt idx="12281">30</cx:pt>
          <cx:pt idx="12282">30</cx:pt>
          <cx:pt idx="12283">31</cx:pt>
          <cx:pt idx="12284">43</cx:pt>
          <cx:pt idx="12285">30</cx:pt>
          <cx:pt idx="12286">30</cx:pt>
          <cx:pt idx="12287">17</cx:pt>
          <cx:pt idx="12288">45</cx:pt>
          <cx:pt idx="12289">33</cx:pt>
          <cx:pt idx="12290">30</cx:pt>
          <cx:pt idx="12291">30</cx:pt>
          <cx:pt idx="12292">30</cx:pt>
          <cx:pt idx="12293">50</cx:pt>
          <cx:pt idx="12294">30</cx:pt>
          <cx:pt idx="12295">30</cx:pt>
          <cx:pt idx="12296">48</cx:pt>
          <cx:pt idx="12297">60</cx:pt>
          <cx:pt idx="12298">23</cx:pt>
          <cx:pt idx="12299">37</cx:pt>
          <cx:pt idx="12300">30</cx:pt>
          <cx:pt idx="12301">30</cx:pt>
          <cx:pt idx="12302">30</cx:pt>
          <cx:pt idx="12303">30</cx:pt>
          <cx:pt idx="12304">30</cx:pt>
          <cx:pt idx="12305">20</cx:pt>
          <cx:pt idx="12306">30</cx:pt>
          <cx:pt idx="12307">30</cx:pt>
          <cx:pt idx="12308">30</cx:pt>
          <cx:pt idx="12309">30</cx:pt>
          <cx:pt idx="12310">30</cx:pt>
          <cx:pt idx="12311">30</cx:pt>
          <cx:pt idx="12312">28</cx:pt>
          <cx:pt idx="12313">43</cx:pt>
          <cx:pt idx="12314">60</cx:pt>
          <cx:pt idx="12315">39</cx:pt>
          <cx:pt idx="12316">30</cx:pt>
          <cx:pt idx="12317">30</cx:pt>
          <cx:pt idx="12318">30</cx:pt>
          <cx:pt idx="12319">30</cx:pt>
          <cx:pt idx="12320">30</cx:pt>
          <cx:pt idx="12321">90</cx:pt>
          <cx:pt idx="12322">60</cx:pt>
          <cx:pt idx="12323">19</cx:pt>
          <cx:pt idx="12324">35</cx:pt>
          <cx:pt idx="12325">20</cx:pt>
          <cx:pt idx="12326">30</cx:pt>
          <cx:pt idx="12327">30</cx:pt>
          <cx:pt idx="12328">90</cx:pt>
          <cx:pt idx="12329">14</cx:pt>
          <cx:pt idx="12330">30</cx:pt>
          <cx:pt idx="12331">21</cx:pt>
          <cx:pt idx="12332">30</cx:pt>
          <cx:pt idx="12333">30</cx:pt>
          <cx:pt idx="12334">30</cx:pt>
          <cx:pt idx="12335">45</cx:pt>
          <cx:pt idx="12336">32</cx:pt>
          <cx:pt idx="12337">30</cx:pt>
          <cx:pt idx="12338">30</cx:pt>
          <cx:pt idx="12339">21</cx:pt>
          <cx:pt idx="12340">30</cx:pt>
          <cx:pt idx="12341">60</cx:pt>
          <cx:pt idx="12342">30</cx:pt>
          <cx:pt idx="12343">30</cx:pt>
          <cx:pt idx="12344">30</cx:pt>
          <cx:pt idx="12345">35</cx:pt>
          <cx:pt idx="12346">60</cx:pt>
          <cx:pt idx="12347">21</cx:pt>
          <cx:pt idx="12348">30</cx:pt>
          <cx:pt idx="12349">55</cx:pt>
          <cx:pt idx="12350">60</cx:pt>
          <cx:pt idx="12351">30</cx:pt>
          <cx:pt idx="12352">33</cx:pt>
          <cx:pt idx="12353">30</cx:pt>
          <cx:pt idx="12354">12</cx:pt>
          <cx:pt idx="12355">36</cx:pt>
          <cx:pt idx="12356">30</cx:pt>
          <cx:pt idx="12357">30</cx:pt>
          <cx:pt idx="12358">32</cx:pt>
          <cx:pt idx="12359">30</cx:pt>
          <cx:pt idx="12360">30</cx:pt>
          <cx:pt idx="12361">45</cx:pt>
          <cx:pt idx="12362">45</cx:pt>
          <cx:pt idx="12363">60</cx:pt>
          <cx:pt idx="12364">30</cx:pt>
          <cx:pt idx="12365">30</cx:pt>
          <cx:pt idx="12366">29</cx:pt>
          <cx:pt idx="12367">45</cx:pt>
          <cx:pt idx="12368">20</cx:pt>
          <cx:pt idx="12369">31</cx:pt>
          <cx:pt idx="12370">30</cx:pt>
          <cx:pt idx="12371">30</cx:pt>
          <cx:pt idx="12372">35</cx:pt>
          <cx:pt idx="12373">26</cx:pt>
          <cx:pt idx="12374">44</cx:pt>
          <cx:pt idx="12375">30</cx:pt>
          <cx:pt idx="12376">30</cx:pt>
          <cx:pt idx="12377">29</cx:pt>
          <cx:pt idx="12378">21</cx:pt>
          <cx:pt idx="12379">54</cx:pt>
          <cx:pt idx="12380">32</cx:pt>
          <cx:pt idx="12381">30</cx:pt>
          <cx:pt idx="12382">30</cx:pt>
          <cx:pt idx="12383">30</cx:pt>
          <cx:pt idx="12384">35</cx:pt>
          <cx:pt idx="12385">7</cx:pt>
          <cx:pt idx="12386">60</cx:pt>
          <cx:pt idx="12387">30</cx:pt>
          <cx:pt idx="12388">40</cx:pt>
          <cx:pt idx="12389">14</cx:pt>
          <cx:pt idx="12390">6</cx:pt>
          <cx:pt idx="12391">31</cx:pt>
          <cx:pt idx="12392">30</cx:pt>
          <cx:pt idx="12393">40</cx:pt>
          <cx:pt idx="12394">35</cx:pt>
          <cx:pt idx="12395">14</cx:pt>
          <cx:pt idx="12396">30</cx:pt>
          <cx:pt idx="12397">60</cx:pt>
          <cx:pt idx="12398">40</cx:pt>
          <cx:pt idx="12399">90</cx:pt>
          <cx:pt idx="12400">33</cx:pt>
          <cx:pt idx="12401">40</cx:pt>
          <cx:pt idx="12402">30</cx:pt>
          <cx:pt idx="12403">30</cx:pt>
          <cx:pt idx="12404">71</cx:pt>
          <cx:pt idx="12405">30</cx:pt>
          <cx:pt idx="12406">32</cx:pt>
          <cx:pt idx="12407">30</cx:pt>
          <cx:pt idx="12408">20</cx:pt>
          <cx:pt idx="12409">28</cx:pt>
          <cx:pt idx="12410">7</cx:pt>
          <cx:pt idx="12411">15</cx:pt>
          <cx:pt idx="12412">30</cx:pt>
          <cx:pt idx="12413">30</cx:pt>
          <cx:pt idx="12414">30</cx:pt>
          <cx:pt idx="12415">36</cx:pt>
          <cx:pt idx="12416">60</cx:pt>
          <cx:pt idx="12417">34</cx:pt>
          <cx:pt idx="12418">70</cx:pt>
          <cx:pt idx="12419">36</cx:pt>
          <cx:pt idx="12420">30</cx:pt>
          <cx:pt idx="12421">46</cx:pt>
          <cx:pt idx="12422">60</cx:pt>
          <cx:pt idx="12423">53</cx:pt>
          <cx:pt idx="12424">30</cx:pt>
          <cx:pt idx="12425">30</cx:pt>
          <cx:pt idx="12426">37</cx:pt>
          <cx:pt idx="12427">30</cx:pt>
          <cx:pt idx="12428">30</cx:pt>
          <cx:pt idx="12429">60</cx:pt>
          <cx:pt idx="12430">59</cx:pt>
          <cx:pt idx="12431">30</cx:pt>
          <cx:pt idx="12432">30</cx:pt>
          <cx:pt idx="12433">73</cx:pt>
          <cx:pt idx="12434">30</cx:pt>
          <cx:pt idx="12435">65</cx:pt>
          <cx:pt idx="12436">30</cx:pt>
          <cx:pt idx="12437">29</cx:pt>
          <cx:pt idx="12438">30</cx:pt>
          <cx:pt idx="12439">30</cx:pt>
          <cx:pt idx="12440">30</cx:pt>
          <cx:pt idx="12441">60</cx:pt>
          <cx:pt idx="12442">42</cx:pt>
          <cx:pt idx="12443">30</cx:pt>
          <cx:pt idx="12444">30</cx:pt>
          <cx:pt idx="12445">30</cx:pt>
          <cx:pt idx="12446">30</cx:pt>
          <cx:pt idx="12447">30</cx:pt>
          <cx:pt idx="12448">42</cx:pt>
          <cx:pt idx="12449">30</cx:pt>
          <cx:pt idx="12450">30</cx:pt>
          <cx:pt idx="12451">44</cx:pt>
          <cx:pt idx="12452">30</cx:pt>
          <cx:pt idx="12453">25</cx:pt>
          <cx:pt idx="12454">30</cx:pt>
          <cx:pt idx="12455">25</cx:pt>
          <cx:pt idx="12456">30</cx:pt>
          <cx:pt idx="12457">32</cx:pt>
          <cx:pt idx="12458">30</cx:pt>
          <cx:pt idx="12459">36</cx:pt>
          <cx:pt idx="12460">14</cx:pt>
          <cx:pt idx="12461">28</cx:pt>
          <cx:pt idx="12462">45</cx:pt>
          <cx:pt idx="12463">30</cx:pt>
          <cx:pt idx="12464">29</cx:pt>
          <cx:pt idx="12465">30</cx:pt>
          <cx:pt idx="12466">16</cx:pt>
          <cx:pt idx="12467">35</cx:pt>
          <cx:pt idx="12468">15</cx:pt>
          <cx:pt idx="12469">45</cx:pt>
          <cx:pt idx="12470">45</cx:pt>
          <cx:pt idx="12471">30</cx:pt>
          <cx:pt idx="12472">35</cx:pt>
          <cx:pt idx="12473">23</cx:pt>
          <cx:pt idx="12474">21</cx:pt>
          <cx:pt idx="12475">30</cx:pt>
          <cx:pt idx="12476">30</cx:pt>
          <cx:pt idx="12477">30</cx:pt>
          <cx:pt idx="12478">29</cx:pt>
          <cx:pt idx="12479">35</cx:pt>
          <cx:pt idx="12480">31</cx:pt>
          <cx:pt idx="12481">30</cx:pt>
          <cx:pt idx="12482">60</cx:pt>
          <cx:pt idx="12483">40</cx:pt>
          <cx:pt idx="12484">60</cx:pt>
          <cx:pt idx="12485">40</cx:pt>
          <cx:pt idx="12486">32</cx:pt>
          <cx:pt idx="12487">20</cx:pt>
          <cx:pt idx="12488">8</cx:pt>
          <cx:pt idx="12489">31</cx:pt>
          <cx:pt idx="12490">30</cx:pt>
          <cx:pt idx="12491">45</cx:pt>
          <cx:pt idx="12492">30</cx:pt>
          <cx:pt idx="12493">30</cx:pt>
          <cx:pt idx="12494">30</cx:pt>
          <cx:pt idx="12495">30</cx:pt>
          <cx:pt idx="12496">30</cx:pt>
          <cx:pt idx="12497">31</cx:pt>
          <cx:pt idx="12498">30</cx:pt>
          <cx:pt idx="12499">60</cx:pt>
          <cx:pt idx="12500">30</cx:pt>
          <cx:pt idx="12501">30</cx:pt>
          <cx:pt idx="12502">30</cx:pt>
          <cx:pt idx="12503">30</cx:pt>
          <cx:pt idx="12504">6</cx:pt>
          <cx:pt idx="12505">27</cx:pt>
          <cx:pt idx="12506">45</cx:pt>
          <cx:pt idx="12507">30</cx:pt>
          <cx:pt idx="12508">30</cx:pt>
          <cx:pt idx="12509">27</cx:pt>
          <cx:pt idx="12510">45</cx:pt>
          <cx:pt idx="12511">41</cx:pt>
          <cx:pt idx="12512">35</cx:pt>
          <cx:pt idx="12513">30</cx:pt>
          <cx:pt idx="12514">60</cx:pt>
          <cx:pt idx="12515">30</cx:pt>
          <cx:pt idx="12516">60</cx:pt>
          <cx:pt idx="12517">58</cx:pt>
          <cx:pt idx="12518">30</cx:pt>
          <cx:pt idx="12519">30</cx:pt>
          <cx:pt idx="12520">20</cx:pt>
          <cx:pt idx="12521">30</cx:pt>
          <cx:pt idx="12522">30</cx:pt>
          <cx:pt idx="12523">18</cx:pt>
          <cx:pt idx="12524">60</cx:pt>
          <cx:pt idx="12525">17</cx:pt>
          <cx:pt idx="12526">30</cx:pt>
          <cx:pt idx="12527">60</cx:pt>
          <cx:pt idx="12528">15</cx:pt>
          <cx:pt idx="12529">30</cx:pt>
          <cx:pt idx="12530">25</cx:pt>
          <cx:pt idx="12531">57</cx:pt>
          <cx:pt idx="12532">30</cx:pt>
          <cx:pt idx="12533">30</cx:pt>
          <cx:pt idx="12534">60</cx:pt>
          <cx:pt idx="12535">30</cx:pt>
          <cx:pt idx="12536">12</cx:pt>
          <cx:pt idx="12537">36</cx:pt>
          <cx:pt idx="12538">30</cx:pt>
          <cx:pt idx="12539">15</cx:pt>
          <cx:pt idx="12540">40</cx:pt>
          <cx:pt idx="12541">30</cx:pt>
          <cx:pt idx="12542">30</cx:pt>
          <cx:pt idx="12543">30</cx:pt>
          <cx:pt idx="12544">58</cx:pt>
          <cx:pt idx="12545">30</cx:pt>
          <cx:pt idx="12546">30</cx:pt>
          <cx:pt idx="12547">23</cx:pt>
          <cx:pt idx="12548">30</cx:pt>
          <cx:pt idx="12549">10</cx:pt>
          <cx:pt idx="12550">30</cx:pt>
          <cx:pt idx="12551">31</cx:pt>
          <cx:pt idx="12552">30</cx:pt>
          <cx:pt idx="12553">30</cx:pt>
          <cx:pt idx="12554">45</cx:pt>
          <cx:pt idx="12555">9</cx:pt>
          <cx:pt idx="12556">60</cx:pt>
          <cx:pt idx="12557">33</cx:pt>
          <cx:pt idx="12558">30</cx:pt>
          <cx:pt idx="12559">30</cx:pt>
          <cx:pt idx="12560">30</cx:pt>
          <cx:pt idx="12561">30</cx:pt>
          <cx:pt idx="12562">43</cx:pt>
          <cx:pt idx="12563">43</cx:pt>
          <cx:pt idx="12564">60</cx:pt>
          <cx:pt idx="12565">30</cx:pt>
          <cx:pt idx="12566">15</cx:pt>
          <cx:pt idx="12567">40</cx:pt>
          <cx:pt idx="12568">30</cx:pt>
          <cx:pt idx="12569">30</cx:pt>
          <cx:pt idx="12570">6</cx:pt>
          <cx:pt idx="12571">30</cx:pt>
          <cx:pt idx="12572">28</cx:pt>
          <cx:pt idx="12573">45</cx:pt>
          <cx:pt idx="12574">30</cx:pt>
          <cx:pt idx="12575">30</cx:pt>
          <cx:pt idx="12576">30</cx:pt>
          <cx:pt idx="12577">42</cx:pt>
          <cx:pt idx="12578">35</cx:pt>
          <cx:pt idx="12579">25</cx:pt>
          <cx:pt idx="12580">89</cx:pt>
          <cx:pt idx="12581">30</cx:pt>
          <cx:pt idx="12582">20</cx:pt>
          <cx:pt idx="12583">59</cx:pt>
          <cx:pt idx="12584">39</cx:pt>
          <cx:pt idx="12585">32</cx:pt>
          <cx:pt idx="12586">30</cx:pt>
          <cx:pt idx="12587">60</cx:pt>
          <cx:pt idx="12588">45</cx:pt>
          <cx:pt idx="12589">31</cx:pt>
          <cx:pt idx="12590">58</cx:pt>
          <cx:pt idx="12591">34</cx:pt>
          <cx:pt idx="12592">45</cx:pt>
          <cx:pt idx="12593">41</cx:pt>
          <cx:pt idx="12594">60</cx:pt>
          <cx:pt idx="12595">30</cx:pt>
          <cx:pt idx="12596">29</cx:pt>
          <cx:pt idx="12597">60</cx:pt>
          <cx:pt idx="12598">90</cx:pt>
          <cx:pt idx="12599">45</cx:pt>
          <cx:pt idx="12600">31</cx:pt>
          <cx:pt idx="12601">45</cx:pt>
          <cx:pt idx="12602">34</cx:pt>
          <cx:pt idx="12603">30</cx:pt>
          <cx:pt idx="12604">30</cx:pt>
          <cx:pt idx="12605">30</cx:pt>
          <cx:pt idx="12606">60</cx:pt>
          <cx:pt idx="12607">30</cx:pt>
          <cx:pt idx="12608">32</cx:pt>
          <cx:pt idx="12609">30</cx:pt>
          <cx:pt idx="12610">51</cx:pt>
          <cx:pt idx="12611">30</cx:pt>
          <cx:pt idx="12612">19</cx:pt>
          <cx:pt idx="12613">60</cx:pt>
          <cx:pt idx="12614">29</cx:pt>
          <cx:pt idx="12615">60</cx:pt>
          <cx:pt idx="12616">30</cx:pt>
          <cx:pt idx="12617">35</cx:pt>
          <cx:pt idx="12618">25</cx:pt>
          <cx:pt idx="12619">30</cx:pt>
          <cx:pt idx="12620">30</cx:pt>
          <cx:pt idx="12621">45</cx:pt>
          <cx:pt idx="12622">30</cx:pt>
          <cx:pt idx="12623">29</cx:pt>
          <cx:pt idx="12624">60</cx:pt>
          <cx:pt idx="12625">30</cx:pt>
          <cx:pt idx="12626">32</cx:pt>
          <cx:pt idx="12627">30</cx:pt>
          <cx:pt idx="12628">30</cx:pt>
          <cx:pt idx="12629">30</cx:pt>
          <cx:pt idx="12630">30</cx:pt>
          <cx:pt idx="12631">30</cx:pt>
          <cx:pt idx="12632">33</cx:pt>
          <cx:pt idx="12633">30</cx:pt>
          <cx:pt idx="12634">30</cx:pt>
          <cx:pt idx="12635">30</cx:pt>
          <cx:pt idx="12636">35</cx:pt>
          <cx:pt idx="12637">10</cx:pt>
          <cx:pt idx="12638">30</cx:pt>
          <cx:pt idx="12639">1</cx:pt>
          <cx:pt idx="12640">30</cx:pt>
          <cx:pt idx="12641">30</cx:pt>
          <cx:pt idx="12642">41</cx:pt>
          <cx:pt idx="12643">60</cx:pt>
          <cx:pt idx="12644">30</cx:pt>
          <cx:pt idx="12645">30</cx:pt>
          <cx:pt idx="12646">20</cx:pt>
          <cx:pt idx="12647">19</cx:pt>
          <cx:pt idx="12648">30</cx:pt>
          <cx:pt idx="12649">30</cx:pt>
          <cx:pt idx="12650">30</cx:pt>
          <cx:pt idx="12651">33</cx:pt>
          <cx:pt idx="12652">60</cx:pt>
          <cx:pt idx="12653">60</cx:pt>
          <cx:pt idx="12654">60</cx:pt>
          <cx:pt idx="12655">30</cx:pt>
          <cx:pt idx="12656">46</cx:pt>
          <cx:pt idx="12657">31</cx:pt>
          <cx:pt idx="12658">30</cx:pt>
          <cx:pt idx="12659">30</cx:pt>
          <cx:pt idx="12660">30</cx:pt>
          <cx:pt idx="12661">43</cx:pt>
          <cx:pt idx="12662">10</cx:pt>
          <cx:pt idx="12663">60</cx:pt>
          <cx:pt idx="12664">23</cx:pt>
          <cx:pt idx="12665">30</cx:pt>
          <cx:pt idx="12666">36</cx:pt>
          <cx:pt idx="12667">10</cx:pt>
          <cx:pt idx="12668">30</cx:pt>
          <cx:pt idx="12669">49</cx:pt>
          <cx:pt idx="12670">30</cx:pt>
          <cx:pt idx="12671">31</cx:pt>
          <cx:pt idx="12672">60</cx:pt>
          <cx:pt idx="12673">31</cx:pt>
          <cx:pt idx="12674">30</cx:pt>
          <cx:pt idx="12675">60</cx:pt>
          <cx:pt idx="12676">90</cx:pt>
          <cx:pt idx="12677">30</cx:pt>
          <cx:pt idx="12678">20</cx:pt>
          <cx:pt idx="12679">30</cx:pt>
          <cx:pt idx="12680">20</cx:pt>
          <cx:pt idx="12681">30</cx:pt>
          <cx:pt idx="12682">27</cx:pt>
          <cx:pt idx="12683">30</cx:pt>
          <cx:pt idx="12684">60</cx:pt>
          <cx:pt idx="12685">30</cx:pt>
          <cx:pt idx="12686">30</cx:pt>
          <cx:pt idx="12687">55</cx:pt>
          <cx:pt idx="12688">12</cx:pt>
          <cx:pt idx="12689">12</cx:pt>
          <cx:pt idx="12690">30</cx:pt>
          <cx:pt idx="12691">30</cx:pt>
          <cx:pt idx="12692">31</cx:pt>
          <cx:pt idx="12693">60</cx:pt>
          <cx:pt idx="12694">30</cx:pt>
          <cx:pt idx="12695">30</cx:pt>
          <cx:pt idx="12696">30</cx:pt>
          <cx:pt idx="12697">20</cx:pt>
          <cx:pt idx="12698">20</cx:pt>
          <cx:pt idx="12699">30</cx:pt>
          <cx:pt idx="12700">30</cx:pt>
          <cx:pt idx="12701">60</cx:pt>
          <cx:pt idx="12702">45</cx:pt>
          <cx:pt idx="12703">40</cx:pt>
          <cx:pt idx="12704">46</cx:pt>
          <cx:pt idx="12705">30</cx:pt>
          <cx:pt idx="12706">30</cx:pt>
          <cx:pt idx="12707">30</cx:pt>
          <cx:pt idx="12708">30</cx:pt>
          <cx:pt idx="12709">28</cx:pt>
          <cx:pt idx="12710">45</cx:pt>
          <cx:pt idx="12711">30</cx:pt>
          <cx:pt idx="12712">40</cx:pt>
          <cx:pt idx="12713">35</cx:pt>
          <cx:pt idx="12714">30</cx:pt>
          <cx:pt idx="12715">21</cx:pt>
          <cx:pt idx="12716">25</cx:pt>
          <cx:pt idx="12717">31</cx:pt>
          <cx:pt idx="12718">30</cx:pt>
          <cx:pt idx="12719">30</cx:pt>
          <cx:pt idx="12720">22</cx:pt>
          <cx:pt idx="12721">40</cx:pt>
          <cx:pt idx="12722">32</cx:pt>
          <cx:pt idx="12723">25</cx:pt>
          <cx:pt idx="12724">30</cx:pt>
          <cx:pt idx="12725">31</cx:pt>
          <cx:pt idx="12726">44</cx:pt>
          <cx:pt idx="12727">35</cx:pt>
          <cx:pt idx="12728">33</cx:pt>
          <cx:pt idx="12729">45</cx:pt>
          <cx:pt idx="12730">22</cx:pt>
          <cx:pt idx="12731">60</cx:pt>
          <cx:pt idx="12732">30</cx:pt>
          <cx:pt idx="12733">45</cx:pt>
          <cx:pt idx="12734">30</cx:pt>
          <cx:pt idx="12735">40</cx:pt>
          <cx:pt idx="12736">18</cx:pt>
          <cx:pt idx="12737">60</cx:pt>
          <cx:pt idx="12738">30</cx:pt>
          <cx:pt idx="12739">30</cx:pt>
          <cx:pt idx="12740">45</cx:pt>
          <cx:pt idx="12741">15</cx:pt>
          <cx:pt idx="12742">32</cx:pt>
          <cx:pt idx="12743">30</cx:pt>
          <cx:pt idx="12744">30</cx:pt>
          <cx:pt idx="12745">15</cx:pt>
          <cx:pt idx="12746">30</cx:pt>
          <cx:pt idx="12747">25</cx:pt>
          <cx:pt idx="12748">88</cx:pt>
          <cx:pt idx="12749">30</cx:pt>
          <cx:pt idx="12750">30</cx:pt>
          <cx:pt idx="12751">30</cx:pt>
          <cx:pt idx="12752">30</cx:pt>
          <cx:pt idx="12753">30</cx:pt>
          <cx:pt idx="12754">10</cx:pt>
          <cx:pt idx="12755">30</cx:pt>
          <cx:pt idx="12756">30</cx:pt>
          <cx:pt idx="12757">30</cx:pt>
          <cx:pt idx="12758">17</cx:pt>
          <cx:pt idx="12759">26</cx:pt>
          <cx:pt idx="12760">30</cx:pt>
          <cx:pt idx="12761">30</cx:pt>
          <cx:pt idx="12762">30</cx:pt>
          <cx:pt idx="12763">14</cx:pt>
          <cx:pt idx="12764">30</cx:pt>
          <cx:pt idx="12765">40</cx:pt>
          <cx:pt idx="12766">30</cx:pt>
          <cx:pt idx="12767">62</cx:pt>
          <cx:pt idx="12768">54</cx:pt>
          <cx:pt idx="12769">30</cx:pt>
          <cx:pt idx="12770">30</cx:pt>
          <cx:pt idx="12771">33</cx:pt>
          <cx:pt idx="12772">21</cx:pt>
          <cx:pt idx="12773">30</cx:pt>
          <cx:pt idx="12774">30</cx:pt>
          <cx:pt idx="12775">45</cx:pt>
          <cx:pt idx="12776">30</cx:pt>
          <cx:pt idx="12777">28</cx:pt>
          <cx:pt idx="12778">34</cx:pt>
          <cx:pt idx="12779">40</cx:pt>
          <cx:pt idx="12780">33</cx:pt>
          <cx:pt idx="12781">45</cx:pt>
          <cx:pt idx="12782">30</cx:pt>
          <cx:pt idx="12783">30</cx:pt>
          <cx:pt idx="12784">30</cx:pt>
          <cx:pt idx="12785">60</cx:pt>
          <cx:pt idx="12786">19</cx:pt>
          <cx:pt idx="12787">33</cx:pt>
          <cx:pt idx="12788">25</cx:pt>
          <cx:pt idx="12789">40</cx:pt>
          <cx:pt idx="12790">66</cx:pt>
          <cx:pt idx="12791">30</cx:pt>
          <cx:pt idx="12792">60</cx:pt>
          <cx:pt idx="12793">60</cx:pt>
          <cx:pt idx="12794">30</cx:pt>
          <cx:pt idx="12795">30</cx:pt>
          <cx:pt idx="12796">45</cx:pt>
          <cx:pt idx="12797">60</cx:pt>
          <cx:pt idx="12798">30</cx:pt>
          <cx:pt idx="12799">30</cx:pt>
          <cx:pt idx="12800">30</cx:pt>
          <cx:pt idx="12801">33</cx:pt>
          <cx:pt idx="12802">32</cx:pt>
          <cx:pt idx="12803">31</cx:pt>
          <cx:pt idx="12804">34</cx:pt>
          <cx:pt idx="12805">48</cx:pt>
          <cx:pt idx="12806">45</cx:pt>
          <cx:pt idx="12807">30</cx:pt>
          <cx:pt idx="12808">36</cx:pt>
          <cx:pt idx="12809">21</cx:pt>
          <cx:pt idx="12810">30</cx:pt>
          <cx:pt idx="12811">41</cx:pt>
          <cx:pt idx="12812">60</cx:pt>
          <cx:pt idx="12813">29</cx:pt>
          <cx:pt idx="12814">35</cx:pt>
          <cx:pt idx="12815">21</cx:pt>
          <cx:pt idx="12816">30</cx:pt>
          <cx:pt idx="12817">30</cx:pt>
          <cx:pt idx="12818">45</cx:pt>
          <cx:pt idx="12819">35</cx:pt>
          <cx:pt idx="12820">25</cx:pt>
          <cx:pt idx="12821">40</cx:pt>
          <cx:pt idx="12822">30</cx:pt>
          <cx:pt idx="12823">15</cx:pt>
          <cx:pt idx="12824">60</cx:pt>
          <cx:pt idx="12825">30</cx:pt>
          <cx:pt idx="12826">29</cx:pt>
          <cx:pt idx="12827">30</cx:pt>
          <cx:pt idx="12828">30</cx:pt>
          <cx:pt idx="12829">30</cx:pt>
          <cx:pt idx="12830">90</cx:pt>
          <cx:pt idx="12831">31</cx:pt>
          <cx:pt idx="12832">30</cx:pt>
          <cx:pt idx="12833">32</cx:pt>
          <cx:pt idx="12834">60</cx:pt>
          <cx:pt idx="12835">69</cx:pt>
          <cx:pt idx="12836">30</cx:pt>
          <cx:pt idx="12837">35</cx:pt>
          <cx:pt idx="12838">34</cx:pt>
          <cx:pt idx="12839">28</cx:pt>
          <cx:pt idx="12840">15</cx:pt>
          <cx:pt idx="12841">30</cx:pt>
          <cx:pt idx="12842">10</cx:pt>
          <cx:pt idx="12843">31</cx:pt>
          <cx:pt idx="12844">21</cx:pt>
          <cx:pt idx="12845">31</cx:pt>
          <cx:pt idx="12846">30</cx:pt>
          <cx:pt idx="12847">40</cx:pt>
          <cx:pt idx="12848">28</cx:pt>
          <cx:pt idx="12849">30</cx:pt>
          <cx:pt idx="12850">30</cx:pt>
          <cx:pt idx="12851">37</cx:pt>
          <cx:pt idx="12852">30</cx:pt>
          <cx:pt idx="12853">46</cx:pt>
          <cx:pt idx="12854">30</cx:pt>
          <cx:pt idx="12855">30</cx:pt>
          <cx:pt idx="12856">27</cx:pt>
          <cx:pt idx="12857">47</cx:pt>
          <cx:pt idx="12858">7</cx:pt>
          <cx:pt idx="12859">30</cx:pt>
          <cx:pt idx="12860">60</cx:pt>
          <cx:pt idx="12861">27</cx:pt>
          <cx:pt idx="12862">10</cx:pt>
          <cx:pt idx="12863">59</cx:pt>
          <cx:pt idx="12864">30</cx:pt>
          <cx:pt idx="12865">60</cx:pt>
          <cx:pt idx="12866">60</cx:pt>
          <cx:pt idx="12867">60</cx:pt>
          <cx:pt idx="12868">30</cx:pt>
          <cx:pt idx="12869">30</cx:pt>
          <cx:pt idx="12870">71</cx:pt>
          <cx:pt idx="12871">7</cx:pt>
          <cx:pt idx="12872">45</cx:pt>
          <cx:pt idx="12873">42</cx:pt>
          <cx:pt idx="12874">26</cx:pt>
          <cx:pt idx="12875">28</cx:pt>
          <cx:pt idx="12876">30</cx:pt>
          <cx:pt idx="12877">30</cx:pt>
          <cx:pt idx="12878">60</cx:pt>
          <cx:pt idx="12879">60</cx:pt>
          <cx:pt idx="12880">10</cx:pt>
          <cx:pt idx="12881">34</cx:pt>
          <cx:pt idx="12882">31</cx:pt>
          <cx:pt idx="12883">30</cx:pt>
          <cx:pt idx="12884">30</cx:pt>
          <cx:pt idx="12885">60</cx:pt>
          <cx:pt idx="12886">27</cx:pt>
          <cx:pt idx="12887">60</cx:pt>
          <cx:pt idx="12888">19</cx:pt>
          <cx:pt idx="12889">30</cx:pt>
          <cx:pt idx="12890">30</cx:pt>
          <cx:pt idx="12891">26</cx:pt>
          <cx:pt idx="12892">45</cx:pt>
          <cx:pt idx="12893">32</cx:pt>
          <cx:pt idx="12894">30</cx:pt>
          <cx:pt idx="12895">10</cx:pt>
          <cx:pt idx="12896">20</cx:pt>
          <cx:pt idx="12897">30</cx:pt>
          <cx:pt idx="12898">42</cx:pt>
          <cx:pt idx="12899">30</cx:pt>
          <cx:pt idx="12900">60</cx:pt>
          <cx:pt idx="12901">30</cx:pt>
          <cx:pt idx="12902">60</cx:pt>
          <cx:pt idx="12903">60</cx:pt>
          <cx:pt idx="12904">30</cx:pt>
          <cx:pt idx="12905">60</cx:pt>
          <cx:pt idx="12906">27</cx:pt>
          <cx:pt idx="12907">30</cx:pt>
          <cx:pt idx="12908">30</cx:pt>
          <cx:pt idx="12909">35</cx:pt>
          <cx:pt idx="12910">30</cx:pt>
          <cx:pt idx="12911">33</cx:pt>
          <cx:pt idx="12912">60</cx:pt>
          <cx:pt idx="12913">36</cx:pt>
          <cx:pt idx="12914">32</cx:pt>
          <cx:pt idx="12915">30</cx:pt>
          <cx:pt idx="12916">21</cx:pt>
          <cx:pt idx="12917">30</cx:pt>
          <cx:pt idx="12918">28</cx:pt>
          <cx:pt idx="12919">27</cx:pt>
          <cx:pt idx="12920">59</cx:pt>
          <cx:pt idx="12921">18</cx:pt>
          <cx:pt idx="12922">26</cx:pt>
          <cx:pt idx="12923">30</cx:pt>
          <cx:pt idx="12924">30</cx:pt>
          <cx:pt idx="12925">30</cx:pt>
          <cx:pt idx="12926">23</cx:pt>
          <cx:pt idx="12927">60</cx:pt>
          <cx:pt idx="12928">60</cx:pt>
          <cx:pt idx="12929">30</cx:pt>
          <cx:pt idx="12930">33</cx:pt>
          <cx:pt idx="12931">37</cx:pt>
          <cx:pt idx="12932">18</cx:pt>
          <cx:pt idx="12933">14</cx:pt>
          <cx:pt idx="12934">30</cx:pt>
          <cx:pt idx="12935">60</cx:pt>
          <cx:pt idx="12936">45</cx:pt>
          <cx:pt idx="12937">40</cx:pt>
          <cx:pt idx="12938">60</cx:pt>
          <cx:pt idx="12939">30</cx:pt>
          <cx:pt idx="12940">45</cx:pt>
          <cx:pt idx="12941">21</cx:pt>
          <cx:pt idx="12942">30</cx:pt>
          <cx:pt idx="12943">30</cx:pt>
          <cx:pt idx="12944">30</cx:pt>
          <cx:pt idx="12945">30</cx:pt>
          <cx:pt idx="12946">19</cx:pt>
          <cx:pt idx="12947">30</cx:pt>
          <cx:pt idx="12948">30</cx:pt>
          <cx:pt idx="12949">60</cx:pt>
          <cx:pt idx="12950">30</cx:pt>
          <cx:pt idx="12951">25</cx:pt>
          <cx:pt idx="12952">30</cx:pt>
          <cx:pt idx="12953">60</cx:pt>
          <cx:pt idx="12954">20</cx:pt>
          <cx:pt idx="12955">31</cx:pt>
          <cx:pt idx="12956">48</cx:pt>
          <cx:pt idx="12957">29</cx:pt>
          <cx:pt idx="12958">31</cx:pt>
          <cx:pt idx="12959">34</cx:pt>
          <cx:pt idx="12960">15</cx:pt>
          <cx:pt idx="12961">26</cx:pt>
          <cx:pt idx="12962">90</cx:pt>
          <cx:pt idx="12963">40</cx:pt>
          <cx:pt idx="12964">30</cx:pt>
          <cx:pt idx="12965">30</cx:pt>
          <cx:pt idx="12966">30</cx:pt>
          <cx:pt idx="12967">21</cx:pt>
          <cx:pt idx="12968">30</cx:pt>
          <cx:pt idx="12969">30</cx:pt>
          <cx:pt idx="12970">30</cx:pt>
          <cx:pt idx="12971">30</cx:pt>
          <cx:pt idx="12972">32</cx:pt>
          <cx:pt idx="12973">40</cx:pt>
          <cx:pt idx="12974">16</cx:pt>
          <cx:pt idx="12975">40</cx:pt>
          <cx:pt idx="12976">36</cx:pt>
          <cx:pt idx="12977">30</cx:pt>
          <cx:pt idx="12978">57</cx:pt>
          <cx:pt idx="12979">60</cx:pt>
          <cx:pt idx="12980">30</cx:pt>
          <cx:pt idx="12981">26</cx:pt>
          <cx:pt idx="12982">30</cx:pt>
          <cx:pt idx="12983">30</cx:pt>
          <cx:pt idx="12984">45</cx:pt>
          <cx:pt idx="12985">90</cx:pt>
          <cx:pt idx="12986">15</cx:pt>
          <cx:pt idx="12987">14</cx:pt>
          <cx:pt idx="12988">45</cx:pt>
          <cx:pt idx="12989">32</cx:pt>
          <cx:pt idx="12990">59</cx:pt>
          <cx:pt idx="12991">60</cx:pt>
          <cx:pt idx="12992">30</cx:pt>
          <cx:pt idx="12993">32</cx:pt>
          <cx:pt idx="12994">30</cx:pt>
          <cx:pt idx="12995">51</cx:pt>
          <cx:pt idx="12996">30</cx:pt>
          <cx:pt idx="12997">30</cx:pt>
          <cx:pt idx="12998">51</cx:pt>
          <cx:pt idx="12999">30</cx:pt>
          <cx:pt idx="13000">30</cx:pt>
          <cx:pt idx="13001">30</cx:pt>
          <cx:pt idx="13002">30</cx:pt>
          <cx:pt idx="13003">21</cx:pt>
          <cx:pt idx="13004">30</cx:pt>
          <cx:pt idx="13005">45</cx:pt>
          <cx:pt idx="13006">40</cx:pt>
          <cx:pt idx="13007">30</cx:pt>
          <cx:pt idx="13008">29</cx:pt>
          <cx:pt idx="13009">30</cx:pt>
          <cx:pt idx="13010">30</cx:pt>
          <cx:pt idx="13011">33</cx:pt>
          <cx:pt idx="13012">33</cx:pt>
          <cx:pt idx="13013">30</cx:pt>
          <cx:pt idx="13014">30</cx:pt>
          <cx:pt idx="13015">30</cx:pt>
          <cx:pt idx="13016">30</cx:pt>
          <cx:pt idx="13017">35</cx:pt>
          <cx:pt idx="13018">30</cx:pt>
          <cx:pt idx="13019">60</cx:pt>
          <cx:pt idx="13020">15</cx:pt>
          <cx:pt idx="13021">30</cx:pt>
          <cx:pt idx="13022">30</cx:pt>
          <cx:pt idx="13023">30</cx:pt>
          <cx:pt idx="13024">35</cx:pt>
          <cx:pt idx="13025">30</cx:pt>
          <cx:pt idx="13026">30</cx:pt>
          <cx:pt idx="13027">30</cx:pt>
          <cx:pt idx="13028">60</cx:pt>
          <cx:pt idx="13029">8</cx:pt>
          <cx:pt idx="13030">41</cx:pt>
          <cx:pt idx="13031">49</cx:pt>
          <cx:pt idx="13032">60</cx:pt>
          <cx:pt idx="13033">85</cx:pt>
          <cx:pt idx="13034">30</cx:pt>
          <cx:pt idx="13035">40</cx:pt>
          <cx:pt idx="13036">30</cx:pt>
          <cx:pt idx="13037">60</cx:pt>
          <cx:pt idx="13038">5</cx:pt>
          <cx:pt idx="13039">55</cx:pt>
          <cx:pt idx="13040">42</cx:pt>
          <cx:pt idx="13041">30</cx:pt>
          <cx:pt idx="13042">30</cx:pt>
          <cx:pt idx="13043">60</cx:pt>
          <cx:pt idx="13044">60</cx:pt>
          <cx:pt idx="13045">60</cx:pt>
          <cx:pt idx="13046">90</cx:pt>
          <cx:pt idx="13047">30</cx:pt>
          <cx:pt idx="13048">30</cx:pt>
          <cx:pt idx="13049">52</cx:pt>
          <cx:pt idx="13050">30</cx:pt>
          <cx:pt idx="13051">23</cx:pt>
          <cx:pt idx="13052">42</cx:pt>
          <cx:pt idx="13053">35</cx:pt>
          <cx:pt idx="13054">30</cx:pt>
          <cx:pt idx="13055">31</cx:pt>
          <cx:pt idx="13056">61</cx:pt>
          <cx:pt idx="13057">45</cx:pt>
          <cx:pt idx="13058">60</cx:pt>
          <cx:pt idx="13059">30</cx:pt>
          <cx:pt idx="13060">30</cx:pt>
          <cx:pt idx="13061">30</cx:pt>
          <cx:pt idx="13062">38</cx:pt>
          <cx:pt idx="13063">30</cx:pt>
          <cx:pt idx="13064">31</cx:pt>
          <cx:pt idx="13065">30</cx:pt>
          <cx:pt idx="13066">30</cx:pt>
          <cx:pt idx="13067">30</cx:pt>
          <cx:pt idx="13068">30</cx:pt>
          <cx:pt idx="13069">20</cx:pt>
          <cx:pt idx="13070">34</cx:pt>
          <cx:pt idx="13071">40</cx:pt>
          <cx:pt idx="13072">37</cx:pt>
          <cx:pt idx="13073">35</cx:pt>
          <cx:pt idx="13074">30</cx:pt>
          <cx:pt idx="13075">81</cx:pt>
          <cx:pt idx="13076">40</cx:pt>
          <cx:pt idx="13077">30</cx:pt>
          <cx:pt idx="13078">45</cx:pt>
          <cx:pt idx="13079">15</cx:pt>
          <cx:pt idx="13080">30</cx:pt>
          <cx:pt idx="13081">35</cx:pt>
          <cx:pt idx="13082">20</cx:pt>
          <cx:pt idx="13083">32</cx:pt>
          <cx:pt idx="13084">30</cx:pt>
          <cx:pt idx="13085">60</cx:pt>
          <cx:pt idx="13086">19</cx:pt>
          <cx:pt idx="13087">30</cx:pt>
          <cx:pt idx="13088">30</cx:pt>
          <cx:pt idx="13089">15</cx:pt>
          <cx:pt idx="13090">30</cx:pt>
          <cx:pt idx="13091">24</cx:pt>
          <cx:pt idx="13092">14</cx:pt>
          <cx:pt idx="13093">33</cx:pt>
          <cx:pt idx="13094">45</cx:pt>
          <cx:pt idx="13095">30</cx:pt>
          <cx:pt idx="13096">30</cx:pt>
          <cx:pt idx="13097">31</cx:pt>
          <cx:pt idx="13098">45</cx:pt>
          <cx:pt idx="13099">21</cx:pt>
          <cx:pt idx="13100">30</cx:pt>
          <cx:pt idx="13101">30</cx:pt>
          <cx:pt idx="13102">35</cx:pt>
          <cx:pt idx="13103">30</cx:pt>
          <cx:pt idx="13104">30</cx:pt>
          <cx:pt idx="13105">30</cx:pt>
          <cx:pt idx="13106">24</cx:pt>
          <cx:pt idx="13107">30</cx:pt>
          <cx:pt idx="13108">30</cx:pt>
          <cx:pt idx="13109">30</cx:pt>
          <cx:pt idx="13110">60</cx:pt>
          <cx:pt idx="13111">57</cx:pt>
          <cx:pt idx="13112">30</cx:pt>
          <cx:pt idx="13113">30</cx:pt>
          <cx:pt idx="13114">45</cx:pt>
          <cx:pt idx="13115">30</cx:pt>
          <cx:pt idx="13116">60</cx:pt>
          <cx:pt idx="13117">60</cx:pt>
          <cx:pt idx="13118">45</cx:pt>
          <cx:pt idx="13119">45</cx:pt>
          <cx:pt idx="13120">30</cx:pt>
          <cx:pt idx="13121">30</cx:pt>
          <cx:pt idx="13122">30</cx:pt>
          <cx:pt idx="13123">30</cx:pt>
          <cx:pt idx="13124">30</cx:pt>
          <cx:pt idx="13125">20</cx:pt>
          <cx:pt idx="13126">21</cx:pt>
          <cx:pt idx="13127">30</cx:pt>
          <cx:pt idx="13128">60</cx:pt>
          <cx:pt idx="13129">18</cx:pt>
          <cx:pt idx="13130">30</cx:pt>
          <cx:pt idx="13131">30</cx:pt>
          <cx:pt idx="13132">30</cx:pt>
          <cx:pt idx="13133">60</cx:pt>
          <cx:pt idx="13134">60</cx:pt>
          <cx:pt idx="13135">58</cx:pt>
          <cx:pt idx="13136">27</cx:pt>
          <cx:pt idx="13137">45</cx:pt>
          <cx:pt idx="13138">31</cx:pt>
          <cx:pt idx="13139">30</cx:pt>
          <cx:pt idx="13140">38</cx:pt>
          <cx:pt idx="13141">60</cx:pt>
          <cx:pt idx="13142">30</cx:pt>
          <cx:pt idx="13143">33</cx:pt>
          <cx:pt idx="13144">30</cx:pt>
          <cx:pt idx="13145">45</cx:pt>
          <cx:pt idx="13146">60</cx:pt>
          <cx:pt idx="13147">20</cx:pt>
          <cx:pt idx="13148">25</cx:pt>
          <cx:pt idx="13149">35</cx:pt>
          <cx:pt idx="13150">26</cx:pt>
          <cx:pt idx="13151">30</cx:pt>
          <cx:pt idx="13152">30</cx:pt>
          <cx:pt idx="13153">60</cx:pt>
          <cx:pt idx="13154">32</cx:pt>
          <cx:pt idx="13155">31</cx:pt>
          <cx:pt idx="13156">20</cx:pt>
          <cx:pt idx="13157">30</cx:pt>
          <cx:pt idx="13158">28</cx:pt>
          <cx:pt idx="13159">60</cx:pt>
          <cx:pt idx="13160">30</cx:pt>
          <cx:pt idx="13161">37</cx:pt>
          <cx:pt idx="13162">30</cx:pt>
          <cx:pt idx="13163">30</cx:pt>
          <cx:pt idx="13164">60</cx:pt>
          <cx:pt idx="13165">30</cx:pt>
          <cx:pt idx="13166">14</cx:pt>
          <cx:pt idx="13167">30</cx:pt>
          <cx:pt idx="13168">42</cx:pt>
          <cx:pt idx="13169">30</cx:pt>
          <cx:pt idx="13170">30</cx:pt>
          <cx:pt idx="13171">45</cx:pt>
          <cx:pt idx="13172">20</cx:pt>
          <cx:pt idx="13173">32</cx:pt>
          <cx:pt idx="13174">40</cx:pt>
          <cx:pt idx="13175">30</cx:pt>
          <cx:pt idx="13176">30</cx:pt>
          <cx:pt idx="13177">49</cx:pt>
          <cx:pt idx="13178">30</cx:pt>
          <cx:pt idx="13179">30</cx:pt>
          <cx:pt idx="13180">30</cx:pt>
          <cx:pt idx="13181">15</cx:pt>
          <cx:pt idx="13182">33</cx:pt>
          <cx:pt idx="13183">30</cx:pt>
          <cx:pt idx="13184">15</cx:pt>
          <cx:pt idx="13185">60</cx:pt>
          <cx:pt idx="13186">30</cx:pt>
          <cx:pt idx="13187">60</cx:pt>
          <cx:pt idx="13188">30</cx:pt>
          <cx:pt idx="13189">29</cx:pt>
          <cx:pt idx="13190">30</cx:pt>
          <cx:pt idx="13191">30</cx:pt>
          <cx:pt idx="13192">30</cx:pt>
          <cx:pt idx="13193">7</cx:pt>
          <cx:pt idx="13194">30</cx:pt>
          <cx:pt idx="13195">32</cx:pt>
          <cx:pt idx="13196">27</cx:pt>
          <cx:pt idx="13197">30</cx:pt>
          <cx:pt idx="13198">90</cx:pt>
          <cx:pt idx="13199">55</cx:pt>
          <cx:pt idx="13200">30</cx:pt>
          <cx:pt idx="13201">45</cx:pt>
          <cx:pt idx="13202">30</cx:pt>
          <cx:pt idx="13203">37</cx:pt>
          <cx:pt idx="13204">60</cx:pt>
          <cx:pt idx="13205">28</cx:pt>
          <cx:pt idx="13206">30</cx:pt>
          <cx:pt idx="13207">60</cx:pt>
          <cx:pt idx="13208">30</cx:pt>
          <cx:pt idx="13209">30</cx:pt>
          <cx:pt idx="13210">30</cx:pt>
          <cx:pt idx="13211">30</cx:pt>
          <cx:pt idx="13212">14</cx:pt>
          <cx:pt idx="13213">26</cx:pt>
          <cx:pt idx="13214">34</cx:pt>
          <cx:pt idx="13215">60</cx:pt>
          <cx:pt idx="13216">30</cx:pt>
          <cx:pt idx="13217">24</cx:pt>
          <cx:pt idx="13218">27</cx:pt>
          <cx:pt idx="13219">60</cx:pt>
          <cx:pt idx="13220">45</cx:pt>
          <cx:pt idx="13221">30</cx:pt>
          <cx:pt idx="13222">60</cx:pt>
          <cx:pt idx="13223">31</cx:pt>
          <cx:pt idx="13224">40</cx:pt>
          <cx:pt idx="13225">60</cx:pt>
          <cx:pt idx="13226">22</cx:pt>
          <cx:pt idx="13227">39</cx:pt>
          <cx:pt idx="13228">8</cx:pt>
          <cx:pt idx="13229">23</cx:pt>
          <cx:pt idx="13230">45</cx:pt>
          <cx:pt idx="13231">30</cx:pt>
          <cx:pt idx="13232">30</cx:pt>
          <cx:pt idx="13233">30</cx:pt>
          <cx:pt idx="13234">30</cx:pt>
          <cx:pt idx="13235">30</cx:pt>
          <cx:pt idx="13236">30</cx:pt>
          <cx:pt idx="13237">45</cx:pt>
          <cx:pt idx="13238">30</cx:pt>
          <cx:pt idx="13239">60</cx:pt>
          <cx:pt idx="13240">39</cx:pt>
          <cx:pt idx="13241">32</cx:pt>
          <cx:pt idx="13242">30</cx:pt>
          <cx:pt idx="13243">3</cx:pt>
          <cx:pt idx="13244">45</cx:pt>
          <cx:pt idx="13245">61</cx:pt>
          <cx:pt idx="13246">35</cx:pt>
          <cx:pt idx="13247">30</cx:pt>
          <cx:pt idx="13248">40</cx:pt>
          <cx:pt idx="13249">23</cx:pt>
          <cx:pt idx="13250">30</cx:pt>
          <cx:pt idx="13251">30</cx:pt>
          <cx:pt idx="13252">30</cx:pt>
          <cx:pt idx="13253">40</cx:pt>
          <cx:pt idx="13254">21</cx:pt>
          <cx:pt idx="13255">30</cx:pt>
          <cx:pt idx="13256">30</cx:pt>
          <cx:pt idx="13257">15</cx:pt>
          <cx:pt idx="13258">30</cx:pt>
          <cx:pt idx="13259">30</cx:pt>
          <cx:pt idx="13260">47</cx:pt>
          <cx:pt idx="13261">40</cx:pt>
          <cx:pt idx="13262">70</cx:pt>
          <cx:pt idx="13263">60</cx:pt>
          <cx:pt idx="13264">24</cx:pt>
          <cx:pt idx="13265">33</cx:pt>
          <cx:pt idx="13266">30</cx:pt>
          <cx:pt idx="13267">29</cx:pt>
          <cx:pt idx="13268">45</cx:pt>
          <cx:pt idx="13269">18</cx:pt>
          <cx:pt idx="13270">45</cx:pt>
          <cx:pt idx="13271">36</cx:pt>
          <cx:pt idx="13272">3</cx:pt>
          <cx:pt idx="13273">30</cx:pt>
          <cx:pt idx="13274">30</cx:pt>
          <cx:pt idx="13275">30</cx:pt>
          <cx:pt idx="13276">60</cx:pt>
          <cx:pt idx="13277">32</cx:pt>
          <cx:pt idx="13278">59</cx:pt>
          <cx:pt idx="13279">45</cx:pt>
          <cx:pt idx="13280">30</cx:pt>
          <cx:pt idx="13281">40</cx:pt>
          <cx:pt idx="13282">30</cx:pt>
          <cx:pt idx="13283">44</cx:pt>
          <cx:pt idx="13284">34</cx:pt>
          <cx:pt idx="13285">89</cx:pt>
          <cx:pt idx="13286">28</cx:pt>
          <cx:pt idx="13287">30</cx:pt>
          <cx:pt idx="13288">6</cx:pt>
          <cx:pt idx="13289">60</cx:pt>
          <cx:pt idx="13290">30</cx:pt>
          <cx:pt idx="13291">34</cx:pt>
          <cx:pt idx="13292">35</cx:pt>
          <cx:pt idx="13293">37</cx:pt>
          <cx:pt idx="13294">53</cx:pt>
          <cx:pt idx="13295">30</cx:pt>
          <cx:pt idx="13296">30</cx:pt>
          <cx:pt idx="13297">60</cx:pt>
          <cx:pt idx="13298">60</cx:pt>
          <cx:pt idx="13299">30</cx:pt>
          <cx:pt idx="13300">30</cx:pt>
          <cx:pt idx="13301">30</cx:pt>
          <cx:pt idx="13302">60</cx:pt>
          <cx:pt idx="13303">30</cx:pt>
          <cx:pt idx="13304">30</cx:pt>
          <cx:pt idx="13305">30</cx:pt>
          <cx:pt idx="13306">57</cx:pt>
          <cx:pt idx="13307">30</cx:pt>
          <cx:pt idx="13308">34</cx:pt>
          <cx:pt idx="13309">30</cx:pt>
          <cx:pt idx="13310">27</cx:pt>
          <cx:pt idx="13311">30</cx:pt>
          <cx:pt idx="13312">30</cx:pt>
          <cx:pt idx="13313">30</cx:pt>
          <cx:pt idx="13314">30</cx:pt>
          <cx:pt idx="13315">26</cx:pt>
          <cx:pt idx="13316">24</cx:pt>
          <cx:pt idx="13317">21</cx:pt>
          <cx:pt idx="13318">30</cx:pt>
          <cx:pt idx="13319">36</cx:pt>
          <cx:pt idx="13320">23</cx:pt>
          <cx:pt idx="13321">30</cx:pt>
          <cx:pt idx="13322">30</cx:pt>
          <cx:pt idx="13323">14</cx:pt>
          <cx:pt idx="13324">60</cx:pt>
          <cx:pt idx="13325">32</cx:pt>
          <cx:pt idx="13326">60</cx:pt>
          <cx:pt idx="13327">30</cx:pt>
          <cx:pt idx="13328">30</cx:pt>
          <cx:pt idx="13329">30</cx:pt>
          <cx:pt idx="13330">90</cx:pt>
          <cx:pt idx="13331">30</cx:pt>
          <cx:pt idx="13332">46</cx:pt>
          <cx:pt idx="13333">30</cx:pt>
          <cx:pt idx="13334">25</cx:pt>
          <cx:pt idx="13335">20</cx:pt>
          <cx:pt idx="13336">41</cx:pt>
          <cx:pt idx="13337">30</cx:pt>
          <cx:pt idx="13338">17</cx:pt>
          <cx:pt idx="13339">36</cx:pt>
          <cx:pt idx="13340">30</cx:pt>
          <cx:pt idx="13341">30</cx:pt>
          <cx:pt idx="13342">60</cx:pt>
          <cx:pt idx="13343">60</cx:pt>
          <cx:pt idx="13344">32</cx:pt>
          <cx:pt idx="13345">30</cx:pt>
          <cx:pt idx="13346">16</cx:pt>
          <cx:pt idx="13347">30</cx:pt>
          <cx:pt idx="13348">33</cx:pt>
          <cx:pt idx="13349">30</cx:pt>
          <cx:pt idx="13350">45</cx:pt>
          <cx:pt idx="13351">30</cx:pt>
          <cx:pt idx="13352">30</cx:pt>
          <cx:pt idx="13353">60</cx:pt>
          <cx:pt idx="13354">30</cx:pt>
          <cx:pt idx="13355">35</cx:pt>
          <cx:pt idx="13356">11</cx:pt>
          <cx:pt idx="13357">30</cx:pt>
          <cx:pt idx="13358">30</cx:pt>
          <cx:pt idx="13359">30</cx:pt>
          <cx:pt idx="13360">30</cx:pt>
          <cx:pt idx="13361">60</cx:pt>
          <cx:pt idx="13362">30</cx:pt>
          <cx:pt idx="13363">60</cx:pt>
          <cx:pt idx="13364">31</cx:pt>
          <cx:pt idx="13365">60</cx:pt>
          <cx:pt idx="13366">29</cx:pt>
          <cx:pt idx="13367">30</cx:pt>
          <cx:pt idx="13368">30</cx:pt>
          <cx:pt idx="13369">29</cx:pt>
          <cx:pt idx="13370">33</cx:pt>
          <cx:pt idx="13371">30</cx:pt>
          <cx:pt idx="13372">30</cx:pt>
          <cx:pt idx="13373">31</cx:pt>
          <cx:pt idx="13374">34</cx:pt>
          <cx:pt idx="13375">60</cx:pt>
          <cx:pt idx="13376">60</cx:pt>
          <cx:pt idx="13377">59</cx:pt>
          <cx:pt idx="13378">21</cx:pt>
          <cx:pt idx="13379">30</cx:pt>
          <cx:pt idx="13380">30</cx:pt>
          <cx:pt idx="13381">30</cx:pt>
          <cx:pt idx="13382">12</cx:pt>
          <cx:pt idx="13383">30</cx:pt>
          <cx:pt idx="13384">45</cx:pt>
          <cx:pt idx="13385">30</cx:pt>
          <cx:pt idx="13386">30</cx:pt>
          <cx:pt idx="13387">30</cx:pt>
          <cx:pt idx="13388">30</cx:pt>
          <cx:pt idx="13389">20</cx:pt>
          <cx:pt idx="13390">60</cx:pt>
          <cx:pt idx="13391">30</cx:pt>
          <cx:pt idx="13392">45</cx:pt>
          <cx:pt idx="13393">60</cx:pt>
          <cx:pt idx="13394">31</cx:pt>
          <cx:pt idx="13395">45</cx:pt>
          <cx:pt idx="13396">32</cx:pt>
          <cx:pt idx="13397">25</cx:pt>
          <cx:pt idx="13398">34</cx:pt>
          <cx:pt idx="13399">46</cx:pt>
          <cx:pt idx="13400">37</cx:pt>
          <cx:pt idx="13401">30</cx:pt>
          <cx:pt idx="13402">32</cx:pt>
          <cx:pt idx="13403">30</cx:pt>
          <cx:pt idx="13404">29</cx:pt>
          <cx:pt idx="13405">21</cx:pt>
          <cx:pt idx="13406">60</cx:pt>
          <cx:pt idx="13407">30</cx:pt>
          <cx:pt idx="13408">60</cx:pt>
          <cx:pt idx="13409">30</cx:pt>
          <cx:pt idx="13410">30</cx:pt>
          <cx:pt idx="13411">30</cx:pt>
          <cx:pt idx="13412">28</cx:pt>
          <cx:pt idx="13413">30</cx:pt>
          <cx:pt idx="13414">30</cx:pt>
          <cx:pt idx="13415">30</cx:pt>
          <cx:pt idx="13416">14</cx:pt>
          <cx:pt idx="13417">45</cx:pt>
          <cx:pt idx="13418">17</cx:pt>
          <cx:pt idx="13419">30</cx:pt>
          <cx:pt idx="13420">30</cx:pt>
          <cx:pt idx="13421">5</cx:pt>
          <cx:pt idx="13422">46</cx:pt>
          <cx:pt idx="13423">38</cx:pt>
          <cx:pt idx="13424">23</cx:pt>
          <cx:pt idx="13425">30</cx:pt>
          <cx:pt idx="13426">60</cx:pt>
          <cx:pt idx="13427">30</cx:pt>
          <cx:pt idx="13428">45</cx:pt>
          <cx:pt idx="13429">31</cx:pt>
          <cx:pt idx="13430">30</cx:pt>
          <cx:pt idx="13431">45</cx:pt>
          <cx:pt idx="13432">15</cx:pt>
          <cx:pt idx="13433">29</cx:pt>
          <cx:pt idx="13434">29</cx:pt>
          <cx:pt idx="13435">29</cx:pt>
          <cx:pt idx="13436">30</cx:pt>
          <cx:pt idx="13437">40</cx:pt>
          <cx:pt idx="13438">30</cx:pt>
          <cx:pt idx="13439">31</cx:pt>
          <cx:pt idx="13440">30</cx:pt>
          <cx:pt idx="13441">30</cx:pt>
          <cx:pt idx="13442">30</cx:pt>
          <cx:pt idx="13443">31</cx:pt>
          <cx:pt idx="13444">60</cx:pt>
          <cx:pt idx="13445">30</cx:pt>
          <cx:pt idx="13446">31</cx:pt>
          <cx:pt idx="13447">30</cx:pt>
          <cx:pt idx="13448">30</cx:pt>
          <cx:pt idx="13449">30</cx:pt>
          <cx:pt idx="13450">45</cx:pt>
          <cx:pt idx="13451">30</cx:pt>
          <cx:pt idx="13452">30</cx:pt>
          <cx:pt idx="13453">30</cx:pt>
          <cx:pt idx="13454">20</cx:pt>
          <cx:pt idx="13455">30</cx:pt>
          <cx:pt idx="13456">45</cx:pt>
          <cx:pt idx="13457">13</cx:pt>
          <cx:pt idx="13458">30</cx:pt>
          <cx:pt idx="13459">28</cx:pt>
          <cx:pt idx="13460">50</cx:pt>
          <cx:pt idx="13461">30</cx:pt>
          <cx:pt idx="13462">60</cx:pt>
          <cx:pt idx="13463">60</cx:pt>
          <cx:pt idx="13464">35</cx:pt>
          <cx:pt idx="13465">30</cx:pt>
          <cx:pt idx="13466">30</cx:pt>
          <cx:pt idx="13467">45</cx:pt>
          <cx:pt idx="13468">30</cx:pt>
          <cx:pt idx="13469">30</cx:pt>
          <cx:pt idx="13470">45</cx:pt>
          <cx:pt idx="13471">30</cx:pt>
          <cx:pt idx="13472">30</cx:pt>
          <cx:pt idx="13473">30</cx:pt>
          <cx:pt idx="13474">9</cx:pt>
          <cx:pt idx="13475">30</cx:pt>
          <cx:pt idx="13476">30</cx:pt>
          <cx:pt idx="13477">30</cx:pt>
          <cx:pt idx="13478">32</cx:pt>
          <cx:pt idx="13479">45</cx:pt>
          <cx:pt idx="13480">36</cx:pt>
          <cx:pt idx="13481">30</cx:pt>
          <cx:pt idx="13482">31</cx:pt>
          <cx:pt idx="13483">16</cx:pt>
          <cx:pt idx="13484">31</cx:pt>
          <cx:pt idx="13485">29</cx:pt>
          <cx:pt idx="13486">60</cx:pt>
          <cx:pt idx="13487">28</cx:pt>
          <cx:pt idx="13488">30</cx:pt>
          <cx:pt idx="13489">30</cx:pt>
          <cx:pt idx="13490">30</cx:pt>
          <cx:pt idx="13491">30</cx:pt>
          <cx:pt idx="13492">30</cx:pt>
          <cx:pt idx="13493">60</cx:pt>
          <cx:pt idx="13494">45</cx:pt>
          <cx:pt idx="13495">30</cx:pt>
          <cx:pt idx="13496">30</cx:pt>
          <cx:pt idx="13497">33</cx:pt>
          <cx:pt idx="13498">57</cx:pt>
          <cx:pt idx="13499">31</cx:pt>
          <cx:pt idx="13500">30</cx:pt>
          <cx:pt idx="13501">81</cx:pt>
          <cx:pt idx="13502">35</cx:pt>
          <cx:pt idx="13503">15</cx:pt>
          <cx:pt idx="13504">35</cx:pt>
          <cx:pt idx="13505">51</cx:pt>
          <cx:pt idx="13506">60</cx:pt>
          <cx:pt idx="13507">30</cx:pt>
          <cx:pt idx="13508">14</cx:pt>
          <cx:pt idx="13509">45</cx:pt>
          <cx:pt idx="13510">30</cx:pt>
          <cx:pt idx="13511">60</cx:pt>
          <cx:pt idx="13512">30</cx:pt>
          <cx:pt idx="13513">60</cx:pt>
          <cx:pt idx="13514">30</cx:pt>
          <cx:pt idx="13515">45</cx:pt>
          <cx:pt idx="13516">27</cx:pt>
          <cx:pt idx="13517">55</cx:pt>
          <cx:pt idx="13518">55</cx:pt>
          <cx:pt idx="13519">30</cx:pt>
          <cx:pt idx="13520">45</cx:pt>
          <cx:pt idx="13521">30</cx:pt>
          <cx:pt idx="13522">30</cx:pt>
          <cx:pt idx="13523">30</cx:pt>
          <cx:pt idx="13524">60</cx:pt>
          <cx:pt idx="13525">35</cx:pt>
          <cx:pt idx="13526">40</cx:pt>
          <cx:pt idx="13527">40</cx:pt>
          <cx:pt idx="13528">36</cx:pt>
          <cx:pt idx="13529">30</cx:pt>
          <cx:pt idx="13530">30</cx:pt>
          <cx:pt idx="13531">35</cx:pt>
          <cx:pt idx="13532">35</cx:pt>
          <cx:pt idx="13533">30</cx:pt>
          <cx:pt idx="13534">60</cx:pt>
          <cx:pt idx="13535">31</cx:pt>
          <cx:pt idx="13536">30</cx:pt>
          <cx:pt idx="13537">30</cx:pt>
          <cx:pt idx="13538">21</cx:pt>
          <cx:pt idx="13539">32</cx:pt>
          <cx:pt idx="13540">45</cx:pt>
          <cx:pt idx="13541">60</cx:pt>
          <cx:pt idx="13542">30</cx:pt>
          <cx:pt idx="13543">30</cx:pt>
          <cx:pt idx="13544">60</cx:pt>
          <cx:pt idx="13545">30</cx:pt>
          <cx:pt idx="13546">21</cx:pt>
          <cx:pt idx="13547">30</cx:pt>
          <cx:pt idx="13548">14</cx:pt>
          <cx:pt idx="13549">30</cx:pt>
          <cx:pt idx="13550">27</cx:pt>
          <cx:pt idx="13551">45</cx:pt>
          <cx:pt idx="13552">50</cx:pt>
          <cx:pt idx="13553">30</cx:pt>
          <cx:pt idx="13554">30</cx:pt>
          <cx:pt idx="13555">21</cx:pt>
          <cx:pt idx="13556">30</cx:pt>
          <cx:pt idx="13557">31</cx:pt>
          <cx:pt idx="13558">21</cx:pt>
          <cx:pt idx="13559">30</cx:pt>
          <cx:pt idx="13560">6</cx:pt>
          <cx:pt idx="13561">22</cx:pt>
          <cx:pt idx="13562">32</cx:pt>
          <cx:pt idx="13563">42</cx:pt>
          <cx:pt idx="13564">30</cx:pt>
          <cx:pt idx="13565">30</cx:pt>
          <cx:pt idx="13566">39</cx:pt>
          <cx:pt idx="13567">30</cx:pt>
          <cx:pt idx="13568">30</cx:pt>
          <cx:pt idx="13569">18</cx:pt>
          <cx:pt idx="13570">30</cx:pt>
          <cx:pt idx="13571">32</cx:pt>
          <cx:pt idx="13572">30</cx:pt>
          <cx:pt idx="13573">30</cx:pt>
          <cx:pt idx="13574">45</cx:pt>
          <cx:pt idx="13575">32</cx:pt>
          <cx:pt idx="13576">30</cx:pt>
          <cx:pt idx="13577">30</cx:pt>
          <cx:pt idx="13578">31</cx:pt>
          <cx:pt idx="13579">39</cx:pt>
          <cx:pt idx="13580">35</cx:pt>
          <cx:pt idx="13581">30</cx:pt>
          <cx:pt idx="13582">30</cx:pt>
          <cx:pt idx="13583">30</cx:pt>
          <cx:pt idx="13584">55</cx:pt>
          <cx:pt idx="13585">30</cx:pt>
          <cx:pt idx="13586">60</cx:pt>
          <cx:pt idx="13587">30</cx:pt>
          <cx:pt idx="13588">30</cx:pt>
          <cx:pt idx="13589">91</cx:pt>
          <cx:pt idx="13590">30</cx:pt>
          <cx:pt idx="13591">30</cx:pt>
          <cx:pt idx="13592">60</cx:pt>
          <cx:pt idx="13593">30</cx:pt>
          <cx:pt idx="13594">30</cx:pt>
          <cx:pt idx="13595">17</cx:pt>
          <cx:pt idx="13596">60</cx:pt>
          <cx:pt idx="13597">44</cx:pt>
          <cx:pt idx="13598">30</cx:pt>
          <cx:pt idx="13599">30</cx:pt>
          <cx:pt idx="13600">45</cx:pt>
          <cx:pt idx="13601">40</cx:pt>
          <cx:pt idx="13602">30</cx:pt>
          <cx:pt idx="13603">45</cx:pt>
          <cx:pt idx="13604">30</cx:pt>
          <cx:pt idx="13605">40</cx:pt>
          <cx:pt idx="13606">30</cx:pt>
          <cx:pt idx="13607">31</cx:pt>
          <cx:pt idx="13608">30</cx:pt>
          <cx:pt idx="13609">14</cx:pt>
          <cx:pt idx="13610">60</cx:pt>
          <cx:pt idx="13611">60</cx:pt>
          <cx:pt idx="13612">30</cx:pt>
          <cx:pt idx="13613">30</cx:pt>
          <cx:pt idx="13614">30</cx:pt>
          <cx:pt idx="13615">60</cx:pt>
          <cx:pt idx="13616">83</cx:pt>
          <cx:pt idx="13617">30</cx:pt>
          <cx:pt idx="13618">30</cx:pt>
          <cx:pt idx="13619">30</cx:pt>
          <cx:pt idx="13620">25</cx:pt>
          <cx:pt idx="13621">45</cx:pt>
          <cx:pt idx="13622">30</cx:pt>
          <cx:pt idx="13623">30</cx:pt>
          <cx:pt idx="13624">30</cx:pt>
          <cx:pt idx="13625">30</cx:pt>
          <cx:pt idx="13626">30</cx:pt>
          <cx:pt idx="13627">15</cx:pt>
          <cx:pt idx="13628">30</cx:pt>
          <cx:pt idx="13629">60</cx:pt>
          <cx:pt idx="13630">30</cx:pt>
          <cx:pt idx="13631">60</cx:pt>
          <cx:pt idx="13632">10</cx:pt>
          <cx:pt idx="13633">30</cx:pt>
          <cx:pt idx="13634">30</cx:pt>
          <cx:pt idx="13635">36</cx:pt>
          <cx:pt idx="13636">33</cx:pt>
          <cx:pt idx="13637">30</cx:pt>
          <cx:pt idx="13638">60</cx:pt>
          <cx:pt idx="13639">9</cx:pt>
          <cx:pt idx="13640">30</cx:pt>
          <cx:pt idx="13641">30</cx:pt>
          <cx:pt idx="13642">14</cx:pt>
          <cx:pt idx="13643">40</cx:pt>
          <cx:pt idx="13644">54</cx:pt>
          <cx:pt idx="13645">31</cx:pt>
          <cx:pt idx="13646">30</cx:pt>
          <cx:pt idx="13647">40</cx:pt>
          <cx:pt idx="13648">35</cx:pt>
          <cx:pt idx="13649">30</cx:pt>
          <cx:pt idx="13650">30</cx:pt>
          <cx:pt idx="13651">60</cx:pt>
          <cx:pt idx="13652">30</cx:pt>
          <cx:pt idx="13653">14</cx:pt>
          <cx:pt idx="13654">30</cx:pt>
          <cx:pt idx="13655">30</cx:pt>
          <cx:pt idx="13656">30</cx:pt>
          <cx:pt idx="13657">33</cx:pt>
          <cx:pt idx="13658">30</cx:pt>
          <cx:pt idx="13659">30</cx:pt>
          <cx:pt idx="13660">60</cx:pt>
          <cx:pt idx="13661">60</cx:pt>
          <cx:pt idx="13662">20</cx:pt>
          <cx:pt idx="13663">31</cx:pt>
          <cx:pt idx="13664">30</cx:pt>
          <cx:pt idx="13665">45</cx:pt>
          <cx:pt idx="13666">30</cx:pt>
          <cx:pt idx="13667">30</cx:pt>
          <cx:pt idx="13668">25</cx:pt>
          <cx:pt idx="13669">41</cx:pt>
          <cx:pt idx="13670">31</cx:pt>
          <cx:pt idx="13671">45</cx:pt>
          <cx:pt idx="13672">60</cx:pt>
          <cx:pt idx="13673">40</cx:pt>
          <cx:pt idx="13674">30</cx:pt>
          <cx:pt idx="13675">30</cx:pt>
          <cx:pt idx="13676">25</cx:pt>
          <cx:pt idx="13677">30</cx:pt>
          <cx:pt idx="13678">11</cx:pt>
          <cx:pt idx="13679">30</cx:pt>
          <cx:pt idx="13680">30</cx:pt>
          <cx:pt idx="13681">30</cx:pt>
          <cx:pt idx="13682">6</cx:pt>
          <cx:pt idx="13683">27</cx:pt>
          <cx:pt idx="13684">30</cx:pt>
          <cx:pt idx="13685">30</cx:pt>
          <cx:pt idx="13686">30</cx:pt>
          <cx:pt idx="13687">60</cx:pt>
          <cx:pt idx="13688">30</cx:pt>
          <cx:pt idx="13689">29</cx:pt>
          <cx:pt idx="13690">30</cx:pt>
          <cx:pt idx="13691">38</cx:pt>
          <cx:pt idx="13692">33</cx:pt>
          <cx:pt idx="13693">32</cx:pt>
          <cx:pt idx="13694">7</cx:pt>
          <cx:pt idx="13695">36</cx:pt>
          <cx:pt idx="13696">60</cx:pt>
          <cx:pt idx="13697">30</cx:pt>
          <cx:pt idx="13698">30</cx:pt>
          <cx:pt idx="13699">30</cx:pt>
          <cx:pt idx="13700">30</cx:pt>
          <cx:pt idx="13701">20</cx:pt>
          <cx:pt idx="13702">45</cx:pt>
          <cx:pt idx="13703">45</cx:pt>
          <cx:pt idx="13704">25</cx:pt>
          <cx:pt idx="13705">30</cx:pt>
          <cx:pt idx="13706">30</cx:pt>
          <cx:pt idx="13707">60</cx:pt>
          <cx:pt idx="13708">31</cx:pt>
          <cx:pt idx="13709">30</cx:pt>
          <cx:pt idx="13710">32</cx:pt>
          <cx:pt idx="13711">30</cx:pt>
          <cx:pt idx="13712">31</cx:pt>
          <cx:pt idx="13713">42</cx:pt>
          <cx:pt idx="13714">30</cx:pt>
          <cx:pt idx="13715">14</cx:pt>
          <cx:pt idx="13716">30</cx:pt>
          <cx:pt idx="13717">30</cx:pt>
          <cx:pt idx="13718">30</cx:pt>
          <cx:pt idx="13719">31</cx:pt>
          <cx:pt idx="13720">60</cx:pt>
          <cx:pt idx="13721">35</cx:pt>
          <cx:pt idx="13722">30</cx:pt>
          <cx:pt idx="13723">60</cx:pt>
          <cx:pt idx="13724">30</cx:pt>
          <cx:pt idx="13725">30</cx:pt>
          <cx:pt idx="13726">31</cx:pt>
          <cx:pt idx="13727">60</cx:pt>
          <cx:pt idx="13728">30</cx:pt>
          <cx:pt idx="13729">26</cx:pt>
          <cx:pt idx="13730">20</cx:pt>
          <cx:pt idx="13731">30</cx:pt>
          <cx:pt idx="13732">30</cx:pt>
          <cx:pt idx="13733">30</cx:pt>
          <cx:pt idx="13734">45</cx:pt>
          <cx:pt idx="13735">57</cx:pt>
          <cx:pt idx="13736">47</cx:pt>
          <cx:pt idx="13737">30</cx:pt>
          <cx:pt idx="13738">30</cx:pt>
          <cx:pt idx="13739">30</cx:pt>
          <cx:pt idx="13740">30</cx:pt>
          <cx:pt idx="13741">30</cx:pt>
          <cx:pt idx="13742">60</cx:pt>
          <cx:pt idx="13743">30</cx:pt>
          <cx:pt idx="13744">31</cx:pt>
          <cx:pt idx="13745">30</cx:pt>
          <cx:pt idx="13746">10</cx:pt>
          <cx:pt idx="13747">29</cx:pt>
          <cx:pt idx="13748">45</cx:pt>
          <cx:pt idx="13749">31</cx:pt>
          <cx:pt idx="13750">35</cx:pt>
          <cx:pt idx="13751">30</cx:pt>
          <cx:pt idx="13752">36</cx:pt>
          <cx:pt idx="13753">90</cx:pt>
          <cx:pt idx="13754">25</cx:pt>
          <cx:pt idx="13755">30</cx:pt>
          <cx:pt idx="13756">60</cx:pt>
          <cx:pt idx="13757">30</cx:pt>
          <cx:pt idx="13758">30</cx:pt>
          <cx:pt idx="13759">30</cx:pt>
          <cx:pt idx="13760">21</cx:pt>
          <cx:pt idx="13761">30</cx:pt>
          <cx:pt idx="13762">15</cx:pt>
          <cx:pt idx="13763">30</cx:pt>
          <cx:pt idx="13764">30</cx:pt>
          <cx:pt idx="13765">60</cx:pt>
          <cx:pt idx="13766">60</cx:pt>
          <cx:pt idx="13767">30</cx:pt>
          <cx:pt idx="13768">29</cx:pt>
          <cx:pt idx="13769">30</cx:pt>
          <cx:pt idx="13770">25</cx:pt>
          <cx:pt idx="13771">30</cx:pt>
          <cx:pt idx="13772">24</cx:pt>
          <cx:pt idx="13773">30</cx:pt>
          <cx:pt idx="13774">30</cx:pt>
          <cx:pt idx="13775">45</cx:pt>
          <cx:pt idx="13776">30</cx:pt>
          <cx:pt idx="13777">24</cx:pt>
          <cx:pt idx="13778">30</cx:pt>
          <cx:pt idx="13779">45</cx:pt>
          <cx:pt idx="13780">30</cx:pt>
          <cx:pt idx="13781">21</cx:pt>
          <cx:pt idx="13782">35</cx:pt>
          <cx:pt idx="13783">30</cx:pt>
          <cx:pt idx="13784">24</cx:pt>
          <cx:pt idx="13785">55</cx:pt>
          <cx:pt idx="13786">16</cx:pt>
          <cx:pt idx="13787">30</cx:pt>
          <cx:pt idx="13788">11</cx:pt>
          <cx:pt idx="13789">37</cx:pt>
          <cx:pt idx="13790">15</cx:pt>
          <cx:pt idx="13791">30</cx:pt>
          <cx:pt idx="13792">34</cx:pt>
          <cx:pt idx="13793">33</cx:pt>
          <cx:pt idx="13794">30</cx:pt>
          <cx:pt idx="13795">30</cx:pt>
          <cx:pt idx="13796">30</cx:pt>
          <cx:pt idx="13797">30</cx:pt>
          <cx:pt idx="13798">30</cx:pt>
          <cx:pt idx="13799">31</cx:pt>
          <cx:pt idx="13800">32</cx:pt>
          <cx:pt idx="13801">42</cx:pt>
          <cx:pt idx="13802">37</cx:pt>
          <cx:pt idx="13803">45</cx:pt>
          <cx:pt idx="13804">19</cx:pt>
          <cx:pt idx="13805">30</cx:pt>
          <cx:pt idx="13806">30</cx:pt>
          <cx:pt idx="13807">15</cx:pt>
          <cx:pt idx="13808">30</cx:pt>
          <cx:pt idx="13809">28</cx:pt>
          <cx:pt idx="13810">40</cx:pt>
          <cx:pt idx="13811">36</cx:pt>
          <cx:pt idx="13812">45</cx:pt>
          <cx:pt idx="13813">30</cx:pt>
          <cx:pt idx="13814">49</cx:pt>
          <cx:pt idx="13815">30</cx:pt>
          <cx:pt idx="13816">30</cx:pt>
          <cx:pt idx="13817">31</cx:pt>
          <cx:pt idx="13818">30</cx:pt>
          <cx:pt idx="13819">45</cx:pt>
          <cx:pt idx="13820">16</cx:pt>
          <cx:pt idx="13821">36</cx:pt>
          <cx:pt idx="13822">30</cx:pt>
          <cx:pt idx="13823">30</cx:pt>
          <cx:pt idx="13824">20</cx:pt>
          <cx:pt idx="13825">33</cx:pt>
          <cx:pt idx="13826">35</cx:pt>
          <cx:pt idx="13827">31</cx:pt>
          <cx:pt idx="13828">31</cx:pt>
          <cx:pt idx="13829">30</cx:pt>
          <cx:pt idx="13830">30</cx:pt>
          <cx:pt idx="13831">46</cx:pt>
          <cx:pt idx="13832">30</cx:pt>
          <cx:pt idx="13833">45</cx:pt>
          <cx:pt idx="13834">30</cx:pt>
          <cx:pt idx="13835">29</cx:pt>
          <cx:pt idx="13836">30</cx:pt>
          <cx:pt idx="13837">30</cx:pt>
          <cx:pt idx="13838">30</cx:pt>
          <cx:pt idx="13839">40</cx:pt>
          <cx:pt idx="13840">25</cx:pt>
          <cx:pt idx="13841">33</cx:pt>
          <cx:pt idx="13842">26</cx:pt>
          <cx:pt idx="13843">32</cx:pt>
          <cx:pt idx="13844">30</cx:pt>
          <cx:pt idx="13845">21</cx:pt>
          <cx:pt idx="13846">30</cx:pt>
          <cx:pt idx="13847">30</cx:pt>
          <cx:pt idx="13848">13</cx:pt>
          <cx:pt idx="13849">60</cx:pt>
          <cx:pt idx="13850">30</cx:pt>
          <cx:pt idx="13851">30</cx:pt>
          <cx:pt idx="13852">60</cx:pt>
          <cx:pt idx="13853">40</cx:pt>
          <cx:pt idx="13854">30</cx:pt>
          <cx:pt idx="13855">37</cx:pt>
          <cx:pt idx="13856">25</cx:pt>
          <cx:pt idx="13857">30</cx:pt>
          <cx:pt idx="13858">30</cx:pt>
          <cx:pt idx="13859">56</cx:pt>
          <cx:pt idx="13860">30</cx:pt>
          <cx:pt idx="13861">30</cx:pt>
          <cx:pt idx="13862">45</cx:pt>
          <cx:pt idx="13863">49</cx:pt>
          <cx:pt idx="13864">20</cx:pt>
          <cx:pt idx="13865">45</cx:pt>
          <cx:pt idx="13866">30</cx:pt>
          <cx:pt idx="13867">30</cx:pt>
          <cx:pt idx="13868">30</cx:pt>
          <cx:pt idx="13869">30</cx:pt>
          <cx:pt idx="13870">15</cx:pt>
          <cx:pt idx="13871">30</cx:pt>
          <cx:pt idx="13872">30</cx:pt>
          <cx:pt idx="13873">30</cx:pt>
          <cx:pt idx="13874">30</cx:pt>
          <cx:pt idx="13875">62</cx:pt>
          <cx:pt idx="13876">60</cx:pt>
          <cx:pt idx="13877">30</cx:pt>
          <cx:pt idx="13878">35</cx:pt>
          <cx:pt idx="13879">45</cx:pt>
          <cx:pt idx="13880">30</cx:pt>
          <cx:pt idx="13881">13</cx:pt>
          <cx:pt idx="13882">30</cx:pt>
          <cx:pt idx="13883">30</cx:pt>
          <cx:pt idx="13884">38</cx:pt>
          <cx:pt idx="13885">30</cx:pt>
          <cx:pt idx="13886">7</cx:pt>
          <cx:pt idx="13887">48</cx:pt>
          <cx:pt idx="13888">60</cx:pt>
          <cx:pt idx="13889">31</cx:pt>
          <cx:pt idx="13890">15</cx:pt>
          <cx:pt idx="13891">10</cx:pt>
          <cx:pt idx="13892">20</cx:pt>
          <cx:pt idx="13893">29</cx:pt>
          <cx:pt idx="13894">8</cx:pt>
          <cx:pt idx="13895">30</cx:pt>
          <cx:pt idx="13896">30</cx:pt>
          <cx:pt idx="13897">30</cx:pt>
          <cx:pt idx="13898">30</cx:pt>
          <cx:pt idx="13899">7</cx:pt>
          <cx:pt idx="13900">45</cx:pt>
          <cx:pt idx="13901">30</cx:pt>
          <cx:pt idx="13902">30</cx:pt>
          <cx:pt idx="13903">35</cx:pt>
          <cx:pt idx="13904">28</cx:pt>
          <cx:pt idx="13905">30</cx:pt>
          <cx:pt idx="13906">30</cx:pt>
          <cx:pt idx="13907">30</cx:pt>
          <cx:pt idx="13908">30</cx:pt>
          <cx:pt idx="13909">29</cx:pt>
          <cx:pt idx="13910">35</cx:pt>
          <cx:pt idx="13911">31</cx:pt>
          <cx:pt idx="13912">30</cx:pt>
          <cx:pt idx="13913">53</cx:pt>
          <cx:pt idx="13914">60</cx:pt>
          <cx:pt idx="13915">30</cx:pt>
          <cx:pt idx="13916">30</cx:pt>
          <cx:pt idx="13917">45</cx:pt>
          <cx:pt idx="13918">30</cx:pt>
          <cx:pt idx="13919">16</cx:pt>
          <cx:pt idx="13920">15</cx:pt>
          <cx:pt idx="13921">60</cx:pt>
          <cx:pt idx="13922">60</cx:pt>
          <cx:pt idx="13923">30</cx:pt>
          <cx:pt idx="13924">30</cx:pt>
          <cx:pt idx="13925">30</cx:pt>
          <cx:pt idx="13926">20</cx:pt>
          <cx:pt idx="13927">30</cx:pt>
          <cx:pt idx="13928">30</cx:pt>
          <cx:pt idx="13929">30</cx:pt>
          <cx:pt idx="13930">30</cx:pt>
          <cx:pt idx="13931">30</cx:pt>
          <cx:pt idx="13932">35</cx:pt>
          <cx:pt idx="13933">30</cx:pt>
          <cx:pt idx="13934">30</cx:pt>
          <cx:pt idx="13935">30</cx:pt>
          <cx:pt idx="13936">30</cx:pt>
          <cx:pt idx="13937">30</cx:pt>
          <cx:pt idx="13938">30</cx:pt>
          <cx:pt idx="13939">30</cx:pt>
          <cx:pt idx="13940">30</cx:pt>
          <cx:pt idx="13941">30</cx:pt>
          <cx:pt idx="13942">30</cx:pt>
          <cx:pt idx="13943">30</cx:pt>
          <cx:pt idx="13944">30</cx:pt>
          <cx:pt idx="13945">30</cx:pt>
          <cx:pt idx="13946">32</cx:pt>
          <cx:pt idx="13947">30</cx:pt>
          <cx:pt idx="13948">30</cx:pt>
          <cx:pt idx="13949">45</cx:pt>
          <cx:pt idx="13950">29</cx:pt>
          <cx:pt idx="13951">30</cx:pt>
          <cx:pt idx="13952">50</cx:pt>
          <cx:pt idx="13953">30</cx:pt>
          <cx:pt idx="13954">50</cx:pt>
          <cx:pt idx="13955">21</cx:pt>
          <cx:pt idx="13956">20</cx:pt>
          <cx:pt idx="13957">33</cx:pt>
          <cx:pt idx="13958">30</cx:pt>
          <cx:pt idx="13959">32</cx:pt>
          <cx:pt idx="13960">25</cx:pt>
          <cx:pt idx="13961">37</cx:pt>
          <cx:pt idx="13962">60</cx:pt>
          <cx:pt idx="13963">31</cx:pt>
          <cx:pt idx="13964">31</cx:pt>
          <cx:pt idx="13965">31</cx:pt>
          <cx:pt idx="13966">30</cx:pt>
          <cx:pt idx="13967">45</cx:pt>
          <cx:pt idx="13968">30</cx:pt>
          <cx:pt idx="13969">16</cx:pt>
          <cx:pt idx="13970">45</cx:pt>
          <cx:pt idx="13971">30</cx:pt>
          <cx:pt idx="13972">30</cx:pt>
          <cx:pt idx="13973">28</cx:pt>
          <cx:pt idx="13974">30</cx:pt>
          <cx:pt idx="13975">29</cx:pt>
          <cx:pt idx="13976">30</cx:pt>
          <cx:pt idx="13977">30</cx:pt>
          <cx:pt idx="13978">29</cx:pt>
          <cx:pt idx="13979">60</cx:pt>
          <cx:pt idx="13980">44</cx:pt>
          <cx:pt idx="13981">60</cx:pt>
          <cx:pt idx="13982">30</cx:pt>
          <cx:pt idx="13983">30</cx:pt>
          <cx:pt idx="13984">30</cx:pt>
          <cx:pt idx="13985">30</cx:pt>
          <cx:pt idx="13986">30</cx:pt>
          <cx:pt idx="13987">31</cx:pt>
          <cx:pt idx="13988">60</cx:pt>
          <cx:pt idx="13989">45</cx:pt>
          <cx:pt idx="13990">30</cx:pt>
          <cx:pt idx="13991">35</cx:pt>
          <cx:pt idx="13992">14</cx:pt>
          <cx:pt idx="13993">45</cx:pt>
          <cx:pt idx="13994">25</cx:pt>
          <cx:pt idx="13995">21</cx:pt>
          <cx:pt idx="13996">30</cx:pt>
          <cx:pt idx="13997">60</cx:pt>
          <cx:pt idx="13998">30</cx:pt>
          <cx:pt idx="13999">30</cx:pt>
          <cx:pt idx="14000">30</cx:pt>
          <cx:pt idx="14001">60</cx:pt>
          <cx:pt idx="14002">30</cx:pt>
          <cx:pt idx="14003">60</cx:pt>
          <cx:pt idx="14004">29</cx:pt>
          <cx:pt idx="14005">31</cx:pt>
          <cx:pt idx="14006">30</cx:pt>
          <cx:pt idx="14007">23</cx:pt>
          <cx:pt idx="14008">30</cx:pt>
          <cx:pt idx="14009">25</cx:pt>
          <cx:pt idx="14010">30</cx:pt>
          <cx:pt idx="14011">37</cx:pt>
          <cx:pt idx="14012">30</cx:pt>
          <cx:pt idx="14013">45</cx:pt>
          <cx:pt idx="14014">60</cx:pt>
          <cx:pt idx="14015">60</cx:pt>
          <cx:pt idx="14016">30</cx:pt>
          <cx:pt idx="14017">60</cx:pt>
          <cx:pt idx="14018">30</cx:pt>
          <cx:pt idx="14019">30</cx:pt>
          <cx:pt idx="14020">30</cx:pt>
          <cx:pt idx="14021">30</cx:pt>
          <cx:pt idx="14022">30</cx:pt>
          <cx:pt idx="14023">33</cx:pt>
          <cx:pt idx="14024">20</cx:pt>
          <cx:pt idx="14025">50</cx:pt>
          <cx:pt idx="14026">30</cx:pt>
          <cx:pt idx="14027">29</cx:pt>
          <cx:pt idx="14028">30</cx:pt>
          <cx:pt idx="14029">30</cx:pt>
          <cx:pt idx="14030">30</cx:pt>
          <cx:pt idx="14031">30</cx:pt>
          <cx:pt idx="14032">24</cx:pt>
          <cx:pt idx="14033">30</cx:pt>
          <cx:pt idx="14034">30</cx:pt>
          <cx:pt idx="14035">30</cx:pt>
          <cx:pt idx="14036">60</cx:pt>
          <cx:pt idx="14037">30</cx:pt>
          <cx:pt idx="14038">52</cx:pt>
          <cx:pt idx="14039">30</cx:pt>
          <cx:pt idx="14040">21</cx:pt>
          <cx:pt idx="14041">30</cx:pt>
          <cx:pt idx="14042">30</cx:pt>
          <cx:pt idx="14043">60</cx:pt>
          <cx:pt idx="14044">45</cx:pt>
          <cx:pt idx="14045">30</cx:pt>
          <cx:pt idx="14046">30</cx:pt>
          <cx:pt idx="14047">19</cx:pt>
          <cx:pt idx="14048">25</cx:pt>
          <cx:pt idx="14049">40</cx:pt>
          <cx:pt idx="14050">30</cx:pt>
          <cx:pt idx="14051">15</cx:pt>
          <cx:pt idx="14052">36</cx:pt>
          <cx:pt idx="14053">35</cx:pt>
          <cx:pt idx="14054">30</cx:pt>
          <cx:pt idx="14055">30</cx:pt>
          <cx:pt idx="14056">33</cx:pt>
          <cx:pt idx="14057">30</cx:pt>
          <cx:pt idx="14058">23</cx:pt>
          <cx:pt idx="14059">30</cx:pt>
          <cx:pt idx="14060">50</cx:pt>
          <cx:pt idx="14061">30</cx:pt>
          <cx:pt idx="14062">30</cx:pt>
          <cx:pt idx="14063">30</cx:pt>
          <cx:pt idx="14064">40</cx:pt>
          <cx:pt idx="14065">30</cx:pt>
          <cx:pt idx="14066">30</cx:pt>
          <cx:pt idx="14067">30</cx:pt>
          <cx:pt idx="14068">30</cx:pt>
          <cx:pt idx="14069">48</cx:pt>
          <cx:pt idx="14070">31</cx:pt>
          <cx:pt idx="14071">30</cx:pt>
          <cx:pt idx="14072">30</cx:pt>
          <cx:pt idx="14073">20</cx:pt>
          <cx:pt idx="14074">60</cx:pt>
          <cx:pt idx="14075">30</cx:pt>
          <cx:pt idx="14076">60</cx:pt>
          <cx:pt idx="14077">60</cx:pt>
          <cx:pt idx="14078">30</cx:pt>
          <cx:pt idx="14079">31</cx:pt>
          <cx:pt idx="14080">30</cx:pt>
          <cx:pt idx="14081">60</cx:pt>
          <cx:pt idx="14082">29</cx:pt>
          <cx:pt idx="14083">45</cx:pt>
          <cx:pt idx="14084">30</cx:pt>
          <cx:pt idx="14085">30</cx:pt>
          <cx:pt idx="14086">30</cx:pt>
          <cx:pt idx="14087">13</cx:pt>
          <cx:pt idx="14088">35</cx:pt>
          <cx:pt idx="14089">60</cx:pt>
          <cx:pt idx="14090">30</cx:pt>
          <cx:pt idx="14091">30</cx:pt>
          <cx:pt idx="14092">30</cx:pt>
          <cx:pt idx="14093">40</cx:pt>
          <cx:pt idx="14094">30</cx:pt>
          <cx:pt idx="14095">30</cx:pt>
          <cx:pt idx="14096">36</cx:pt>
          <cx:pt idx="14097">31</cx:pt>
          <cx:pt idx="14098">19</cx:pt>
          <cx:pt idx="14099">21</cx:pt>
          <cx:pt idx="14100">30</cx:pt>
          <cx:pt idx="14101">40</cx:pt>
          <cx:pt idx="14102">30</cx:pt>
          <cx:pt idx="14103">58</cx:pt>
          <cx:pt idx="14104">30</cx:pt>
          <cx:pt idx="14105">30</cx:pt>
          <cx:pt idx="14106">30</cx:pt>
          <cx:pt idx="14107">30</cx:pt>
          <cx:pt idx="14108">60</cx:pt>
          <cx:pt idx="14109">60</cx:pt>
          <cx:pt idx="14110">91</cx:pt>
          <cx:pt idx="14111">30</cx:pt>
          <cx:pt idx="14112">25</cx:pt>
          <cx:pt idx="14113">30</cx:pt>
          <cx:pt idx="14114">57</cx:pt>
          <cx:pt idx="14115">41</cx:pt>
          <cx:pt idx="14116">47</cx:pt>
          <cx:pt idx="14117">35</cx:pt>
          <cx:pt idx="14118">60</cx:pt>
          <cx:pt idx="14119">45</cx:pt>
          <cx:pt idx="14120">23</cx:pt>
          <cx:pt idx="14121">29</cx:pt>
          <cx:pt idx="14122">30</cx:pt>
          <cx:pt idx="14123">21</cx:pt>
          <cx:pt idx="14124">30</cx:pt>
          <cx:pt idx="14125">30</cx:pt>
          <cx:pt idx="14126">26</cx:pt>
          <cx:pt idx="14127">21</cx:pt>
          <cx:pt idx="14128">30</cx:pt>
          <cx:pt idx="14129">28</cx:pt>
          <cx:pt idx="14130">30</cx:pt>
          <cx:pt idx="14131">45</cx:pt>
          <cx:pt idx="14132">30</cx:pt>
          <cx:pt idx="14133">14</cx:pt>
          <cx:pt idx="14134">35</cx:pt>
          <cx:pt idx="14135">20</cx:pt>
          <cx:pt idx="14136">30</cx:pt>
          <cx:pt idx="14137">38</cx:pt>
          <cx:pt idx="14138">60</cx:pt>
          <cx:pt idx="14139">30</cx:pt>
          <cx:pt idx="14140">15</cx:pt>
          <cx:pt idx="14141">30</cx:pt>
          <cx:pt idx="14142">30</cx:pt>
          <cx:pt idx="14143">30</cx:pt>
          <cx:pt idx="14144">47</cx:pt>
          <cx:pt idx="14145">30</cx:pt>
          <cx:pt idx="14146">60</cx:pt>
          <cx:pt idx="14147">30</cx:pt>
          <cx:pt idx="14148">28</cx:pt>
          <cx:pt idx="14149">28</cx:pt>
          <cx:pt idx="14150">47</cx:pt>
          <cx:pt idx="14151">45</cx:pt>
          <cx:pt idx="14152">30</cx:pt>
          <cx:pt idx="14153">36</cx:pt>
          <cx:pt idx="14154">35</cx:pt>
          <cx:pt idx="14155">32</cx:pt>
          <cx:pt idx="14156">45</cx:pt>
          <cx:pt idx="14157">7</cx:pt>
          <cx:pt idx="14158">30</cx:pt>
          <cx:pt idx="14159">30</cx:pt>
          <cx:pt idx="14160">36</cx:pt>
          <cx:pt idx="14161">23</cx:pt>
          <cx:pt idx="14162">30</cx:pt>
          <cx:pt idx="14163">30</cx:pt>
          <cx:pt idx="14164">30</cx:pt>
          <cx:pt idx="14165">30</cx:pt>
          <cx:pt idx="14166">30</cx:pt>
          <cx:pt idx="14167">30</cx:pt>
          <cx:pt idx="14168">30</cx:pt>
          <cx:pt idx="14169">30</cx:pt>
          <cx:pt idx="14170">60</cx:pt>
          <cx:pt idx="14171">30</cx:pt>
          <cx:pt idx="14172">21</cx:pt>
          <cx:pt idx="14173">60</cx:pt>
          <cx:pt idx="14174">30</cx:pt>
          <cx:pt idx="14175">30</cx:pt>
          <cx:pt idx="14176">30</cx:pt>
          <cx:pt idx="14177">30</cx:pt>
          <cx:pt idx="14178">30</cx:pt>
          <cx:pt idx="14179">30</cx:pt>
          <cx:pt idx="14180">30</cx:pt>
          <cx:pt idx="14181">45</cx:pt>
          <cx:pt idx="14182">51</cx:pt>
          <cx:pt idx="14183">30</cx:pt>
          <cx:pt idx="14184">30</cx:pt>
          <cx:pt idx="14185">30</cx:pt>
          <cx:pt idx="14186">30</cx:pt>
          <cx:pt idx="14187">30</cx:pt>
          <cx:pt idx="14188">30</cx:pt>
          <cx:pt idx="14189">45</cx:pt>
          <cx:pt idx="14190">15</cx:pt>
          <cx:pt idx="14191">60</cx:pt>
          <cx:pt idx="14192">30</cx:pt>
          <cx:pt idx="14193">21</cx:pt>
          <cx:pt idx="14194">30</cx:pt>
          <cx:pt idx="14195">30</cx:pt>
          <cx:pt idx="14196">30</cx:pt>
          <cx:pt idx="14197">59</cx:pt>
          <cx:pt idx="14198">30</cx:pt>
          <cx:pt idx="14199">30</cx:pt>
          <cx:pt idx="14200">30</cx:pt>
          <cx:pt idx="14201">30</cx:pt>
          <cx:pt idx="14202">30</cx:pt>
          <cx:pt idx="14203">30</cx:pt>
          <cx:pt idx="14204">45</cx:pt>
          <cx:pt idx="14205">30</cx:pt>
          <cx:pt idx="14206">60</cx:pt>
          <cx:pt idx="14207">30</cx:pt>
          <cx:pt idx="14208">30</cx:pt>
          <cx:pt idx="14209">30</cx:pt>
          <cx:pt idx="14210">30</cx:pt>
          <cx:pt idx="14211">30</cx:pt>
          <cx:pt idx="14212">45</cx:pt>
          <cx:pt idx="14213">30</cx:pt>
          <cx:pt idx="14214">14</cx:pt>
          <cx:pt idx="14215">30</cx:pt>
          <cx:pt idx="14216">32</cx:pt>
          <cx:pt idx="14217">30</cx:pt>
          <cx:pt idx="14218">30</cx:pt>
          <cx:pt idx="14219">30</cx:pt>
          <cx:pt idx="14220">30</cx:pt>
          <cx:pt idx="14221">23</cx:pt>
          <cx:pt idx="14222">30</cx:pt>
          <cx:pt idx="14223">30</cx:pt>
          <cx:pt idx="14224">38</cx:pt>
          <cx:pt idx="14225">60</cx:pt>
          <cx:pt idx="14226">29</cx:pt>
          <cx:pt idx="14227">17</cx:pt>
          <cx:pt idx="14228">30</cx:pt>
          <cx:pt idx="14229">60</cx:pt>
          <cx:pt idx="14230">60</cx:pt>
          <cx:pt idx="14231">31</cx:pt>
          <cx:pt idx="14232">30</cx:pt>
          <cx:pt idx="14233">30</cx:pt>
          <cx:pt idx="14234">35</cx:pt>
          <cx:pt idx="14235">34</cx:pt>
          <cx:pt idx="14236">23</cx:pt>
          <cx:pt idx="14237">43</cx:pt>
          <cx:pt idx="14238">30</cx:pt>
          <cx:pt idx="14239">60</cx:pt>
          <cx:pt idx="14240">30</cx:pt>
          <cx:pt idx="14241">36</cx:pt>
          <cx:pt idx="14242">30</cx:pt>
          <cx:pt idx="14243">30</cx:pt>
          <cx:pt idx="14244">45</cx:pt>
          <cx:pt idx="14245">30</cx:pt>
          <cx:pt idx="14246">35</cx:pt>
          <cx:pt idx="14247">30</cx:pt>
          <cx:pt idx="14248">60</cx:pt>
          <cx:pt idx="14249">30</cx:pt>
          <cx:pt idx="14250">60</cx:pt>
          <cx:pt idx="14251">45</cx:pt>
          <cx:pt idx="14252">30</cx:pt>
          <cx:pt idx="14253">30</cx:pt>
          <cx:pt idx="14254">37</cx:pt>
          <cx:pt idx="14255">30</cx:pt>
          <cx:pt idx="14256">60</cx:pt>
          <cx:pt idx="14257">30</cx:pt>
          <cx:pt idx="14258">39</cx:pt>
          <cx:pt idx="14259">30</cx:pt>
          <cx:pt idx="14260">25</cx:pt>
          <cx:pt idx="14261">30</cx:pt>
          <cx:pt idx="14262">15</cx:pt>
          <cx:pt idx="14263">30</cx:pt>
          <cx:pt idx="14264">35</cx:pt>
          <cx:pt idx="14265">17</cx:pt>
          <cx:pt idx="14266">30</cx:pt>
          <cx:pt idx="14267">30</cx:pt>
          <cx:pt idx="14268">30</cx:pt>
          <cx:pt idx="14269">23</cx:pt>
          <cx:pt idx="14270">30</cx:pt>
          <cx:pt idx="14271">25</cx:pt>
          <cx:pt idx="14272">38</cx:pt>
          <cx:pt idx="14273">45</cx:pt>
          <cx:pt idx="14274">30</cx:pt>
          <cx:pt idx="14275">60</cx:pt>
          <cx:pt idx="14276">59</cx:pt>
          <cx:pt idx="14277">56</cx:pt>
          <cx:pt idx="14278">30</cx:pt>
          <cx:pt idx="14279">30</cx:pt>
          <cx:pt idx="14280">20</cx:pt>
          <cx:pt idx="14281">28</cx:pt>
          <cx:pt idx="14282">40</cx:pt>
          <cx:pt idx="14283">30</cx:pt>
          <cx:pt idx="14284">48</cx:pt>
          <cx:pt idx="14285">45</cx:pt>
          <cx:pt idx="14286">33</cx:pt>
          <cx:pt idx="14287">30</cx:pt>
          <cx:pt idx="14288">33</cx:pt>
          <cx:pt idx="14289">10</cx:pt>
          <cx:pt idx="14290">30</cx:pt>
          <cx:pt idx="14291">84</cx:pt>
          <cx:pt idx="14292">30</cx:pt>
          <cx:pt idx="14293">30</cx:pt>
          <cx:pt idx="14294">46</cx:pt>
          <cx:pt idx="14295">46</cx:pt>
          <cx:pt idx="14296">30</cx:pt>
          <cx:pt idx="14297">30</cx:pt>
          <cx:pt idx="14298">30</cx:pt>
          <cx:pt idx="14299">45</cx:pt>
          <cx:pt idx="14300">30</cx:pt>
          <cx:pt idx="14301">30</cx:pt>
          <cx:pt idx="14302">30</cx:pt>
          <cx:pt idx="14303">30</cx:pt>
          <cx:pt idx="14304">30</cx:pt>
          <cx:pt idx="14305">30</cx:pt>
          <cx:pt idx="14306">15</cx:pt>
          <cx:pt idx="14307">60</cx:pt>
          <cx:pt idx="14308">30</cx:pt>
          <cx:pt idx="14309">31</cx:pt>
          <cx:pt idx="14310">30</cx:pt>
          <cx:pt idx="14311">31</cx:pt>
          <cx:pt idx="14312">35</cx:pt>
          <cx:pt idx="14313">29</cx:pt>
          <cx:pt idx="14314">30</cx:pt>
          <cx:pt idx="14315">45</cx:pt>
          <cx:pt idx="14316">28</cx:pt>
          <cx:pt idx="14317">60</cx:pt>
          <cx:pt idx="14318">31</cx:pt>
          <cx:pt idx="14319">30</cx:pt>
          <cx:pt idx="14320">30</cx:pt>
          <cx:pt idx="14321">30</cx:pt>
          <cx:pt idx="14322">91</cx:pt>
          <cx:pt idx="14323">41</cx:pt>
          <cx:pt idx="14324">31</cx:pt>
          <cx:pt idx="14325">60</cx:pt>
          <cx:pt idx="14326">30</cx:pt>
          <cx:pt idx="14327">48</cx:pt>
          <cx:pt idx="14328">30</cx:pt>
          <cx:pt idx="14329">32</cx:pt>
          <cx:pt idx="14330">30</cx:pt>
          <cx:pt idx="14331">32</cx:pt>
          <cx:pt idx="14332">90</cx:pt>
          <cx:pt idx="14333">30</cx:pt>
          <cx:pt idx="14334">30</cx:pt>
          <cx:pt idx="14335">30</cx:pt>
          <cx:pt idx="14336">31</cx:pt>
          <cx:pt idx="14337">36</cx:pt>
          <cx:pt idx="14338">14</cx:pt>
          <cx:pt idx="14339">30</cx:pt>
          <cx:pt idx="14340">30</cx:pt>
          <cx:pt idx="14341">60</cx:pt>
          <cx:pt idx="14342">30</cx:pt>
          <cx:pt idx="14343">60</cx:pt>
          <cx:pt idx="14344">60</cx:pt>
          <cx:pt idx="14345">30</cx:pt>
          <cx:pt idx="14346">29</cx:pt>
          <cx:pt idx="14347">60</cx:pt>
          <cx:pt idx="14348">18</cx:pt>
          <cx:pt idx="14349">21</cx:pt>
          <cx:pt idx="14350">37</cx:pt>
          <cx:pt idx="14351">30</cx:pt>
          <cx:pt idx="14352">30</cx:pt>
          <cx:pt idx="14353">30</cx:pt>
          <cx:pt idx="14354">30</cx:pt>
          <cx:pt idx="14355">30</cx:pt>
          <cx:pt idx="14356">30</cx:pt>
          <cx:pt idx="14357">60</cx:pt>
          <cx:pt idx="14358">30</cx:pt>
          <cx:pt idx="14359">46</cx:pt>
          <cx:pt idx="14360">28</cx:pt>
          <cx:pt idx="14361">30</cx:pt>
          <cx:pt idx="14362">30</cx:pt>
          <cx:pt idx="14363">60</cx:pt>
          <cx:pt idx="14364">60</cx:pt>
          <cx:pt idx="14365">30</cx:pt>
          <cx:pt idx="14366">33</cx:pt>
          <cx:pt idx="14367">31</cx:pt>
          <cx:pt idx="14368">30</cx:pt>
          <cx:pt idx="14369">21</cx:pt>
          <cx:pt idx="14370">30</cx:pt>
          <cx:pt idx="14371">60</cx:pt>
          <cx:pt idx="14372">30</cx:pt>
          <cx:pt idx="14373">7</cx:pt>
          <cx:pt idx="14374">22</cx:pt>
          <cx:pt idx="14375">30</cx:pt>
          <cx:pt idx="14376">30</cx:pt>
          <cx:pt idx="14377">30</cx:pt>
          <cx:pt idx="14378">15</cx:pt>
          <cx:pt idx="14379">30</cx:pt>
          <cx:pt idx="14380">23</cx:pt>
          <cx:pt idx="14381">39</cx:pt>
          <cx:pt idx="14382">60</cx:pt>
          <cx:pt idx="14383">30</cx:pt>
          <cx:pt idx="14384">60</cx:pt>
          <cx:pt idx="14385">30</cx:pt>
          <cx:pt idx="14386">25</cx:pt>
          <cx:pt idx="14387">30</cx:pt>
          <cx:pt idx="14388">30</cx:pt>
          <cx:pt idx="14389">56</cx:pt>
          <cx:pt idx="14390">60</cx:pt>
          <cx:pt idx="14391">60</cx:pt>
          <cx:pt idx="14392">34</cx:pt>
          <cx:pt idx="14393">15</cx:pt>
          <cx:pt idx="14394">20</cx:pt>
          <cx:pt idx="14395">30</cx:pt>
          <cx:pt idx="14396">60</cx:pt>
          <cx:pt idx="14397">30</cx:pt>
          <cx:pt idx="14398">24</cx:pt>
          <cx:pt idx="14399">30</cx:pt>
          <cx:pt idx="14400">30</cx:pt>
          <cx:pt idx="14401">30</cx:pt>
          <cx:pt idx="14402">30</cx:pt>
          <cx:pt idx="14403">30</cx:pt>
          <cx:pt idx="14404">30</cx:pt>
          <cx:pt idx="14405">30</cx:pt>
          <cx:pt idx="14406">30</cx:pt>
          <cx:pt idx="14407">30</cx:pt>
          <cx:pt idx="14408">30</cx:pt>
          <cx:pt idx="14409">24</cx:pt>
          <cx:pt idx="14410">33</cx:pt>
          <cx:pt idx="14411">33</cx:pt>
          <cx:pt idx="14412">34</cx:pt>
          <cx:pt idx="14413">30</cx:pt>
          <cx:pt idx="14414">30</cx:pt>
          <cx:pt idx="14415">28</cx:pt>
          <cx:pt idx="14416">28</cx:pt>
          <cx:pt idx="14417">30</cx:pt>
          <cx:pt idx="14418">32</cx:pt>
          <cx:pt idx="14419">30</cx:pt>
          <cx:pt idx="14420">30</cx:pt>
          <cx:pt idx="14421">30</cx:pt>
          <cx:pt idx="14422">60</cx:pt>
          <cx:pt idx="14423">30</cx:pt>
          <cx:pt idx="14424">27</cx:pt>
          <cx:pt idx="14425">30</cx:pt>
          <cx:pt idx="14426">30</cx:pt>
          <cx:pt idx="14427">35</cx:pt>
          <cx:pt idx="14428">45</cx:pt>
          <cx:pt idx="14429">30</cx:pt>
          <cx:pt idx="14430">30</cx:pt>
          <cx:pt idx="14431">48</cx:pt>
          <cx:pt idx="14432">23</cx:pt>
          <cx:pt idx="14433">35</cx:pt>
          <cx:pt idx="14434">28</cx:pt>
          <cx:pt idx="14435">31</cx:pt>
          <cx:pt idx="14436">23</cx:pt>
          <cx:pt idx="14437">30</cx:pt>
          <cx:pt idx="14438">71</cx:pt>
          <cx:pt idx="14439">30</cx:pt>
          <cx:pt idx="14440">30</cx:pt>
          <cx:pt idx="14441">30</cx:pt>
          <cx:pt idx="14442">30</cx:pt>
          <cx:pt idx="14443">30</cx:pt>
          <cx:pt idx="14444">45</cx:pt>
          <cx:pt idx="14445">57</cx:pt>
          <cx:pt idx="14446">30</cx:pt>
          <cx:pt idx="14447">30</cx:pt>
          <cx:pt idx="14448">30</cx:pt>
          <cx:pt idx="14449">30</cx:pt>
          <cx:pt idx="14450">30</cx:pt>
          <cx:pt idx="14451">41</cx:pt>
          <cx:pt idx="14452">30</cx:pt>
          <cx:pt idx="14453">30</cx:pt>
          <cx:pt idx="14454">14</cx:pt>
          <cx:pt idx="14455">58</cx:pt>
          <cx:pt idx="14456">24</cx:pt>
          <cx:pt idx="14457">30</cx:pt>
          <cx:pt idx="14458">30</cx:pt>
          <cx:pt idx="14459">30</cx:pt>
          <cx:pt idx="14460">30</cx:pt>
          <cx:pt idx="14461">30</cx:pt>
          <cx:pt idx="14462">45</cx:pt>
          <cx:pt idx="14463">30</cx:pt>
          <cx:pt idx="14464">30</cx:pt>
          <cx:pt idx="14465">35</cx:pt>
          <cx:pt idx="14466">33</cx:pt>
          <cx:pt idx="14467">16</cx:pt>
          <cx:pt idx="14468">30</cx:pt>
          <cx:pt idx="14469">34</cx:pt>
          <cx:pt idx="14470">30</cx:pt>
          <cx:pt idx="14471">30</cx:pt>
          <cx:pt idx="14472">31</cx:pt>
          <cx:pt idx="14473">60</cx:pt>
          <cx:pt idx="14474">40</cx:pt>
          <cx:pt idx="14475">30</cx:pt>
          <cx:pt idx="14476">10</cx:pt>
          <cx:pt idx="14477">37</cx:pt>
          <cx:pt idx="14478">40</cx:pt>
          <cx:pt idx="14479">60</cx:pt>
          <cx:pt idx="14480">30</cx:pt>
          <cx:pt idx="14481">60</cx:pt>
          <cx:pt idx="14482">30</cx:pt>
          <cx:pt idx="14483">30</cx:pt>
          <cx:pt idx="14484">13</cx:pt>
          <cx:pt idx="14485">47</cx:pt>
          <cx:pt idx="14486">26</cx:pt>
          <cx:pt idx="14487">45</cx:pt>
          <cx:pt idx="14488">45</cx:pt>
          <cx:pt idx="14489">29</cx:pt>
          <cx:pt idx="14490">34</cx:pt>
          <cx:pt idx="14491">30</cx:pt>
          <cx:pt idx="14492">30</cx:pt>
          <cx:pt idx="14493">36</cx:pt>
          <cx:pt idx="14494">53</cx:pt>
          <cx:pt idx="14495">30</cx:pt>
          <cx:pt idx="14496">30</cx:pt>
          <cx:pt idx="14497">35</cx:pt>
          <cx:pt idx="14498">30</cx:pt>
          <cx:pt idx="14499">60</cx:pt>
          <cx:pt idx="14500">30</cx:pt>
          <cx:pt idx="14501">33</cx:pt>
          <cx:pt idx="14502">54</cx:pt>
          <cx:pt idx="14503">40</cx:pt>
          <cx:pt idx="14504">42</cx:pt>
          <cx:pt idx="14505">30</cx:pt>
          <cx:pt idx="14506">30</cx:pt>
          <cx:pt idx="14507">44</cx:pt>
          <cx:pt idx="14508">30</cx:pt>
          <cx:pt idx="14509">34</cx:pt>
          <cx:pt idx="14510">30</cx:pt>
          <cx:pt idx="14511">30</cx:pt>
          <cx:pt idx="14512">48</cx:pt>
          <cx:pt idx="14513">60</cx:pt>
          <cx:pt idx="14514">30</cx:pt>
          <cx:pt idx="14515">30</cx:pt>
          <cx:pt idx="14516">37</cx:pt>
          <cx:pt idx="14517">30</cx:pt>
          <cx:pt idx="14518">45</cx:pt>
          <cx:pt idx="14519">45</cx:pt>
          <cx:pt idx="14520">30</cx:pt>
          <cx:pt idx="14521">60</cx:pt>
          <cx:pt idx="14522">40</cx:pt>
          <cx:pt idx="14523">31</cx:pt>
          <cx:pt idx="14524">40</cx:pt>
          <cx:pt idx="14525">41</cx:pt>
          <cx:pt idx="14526">30</cx:pt>
          <cx:pt idx="14527">30</cx:pt>
          <cx:pt idx="14528">30</cx:pt>
          <cx:pt idx="14529">20</cx:pt>
          <cx:pt idx="14530">21</cx:pt>
          <cx:pt idx="14531">30</cx:pt>
          <cx:pt idx="14532">60</cx:pt>
          <cx:pt idx="14533">35</cx:pt>
          <cx:pt idx="14534">7</cx:pt>
          <cx:pt idx="14535">30</cx:pt>
          <cx:pt idx="14536">21</cx:pt>
          <cx:pt idx="14537">30</cx:pt>
          <cx:pt idx="14538">22</cx:pt>
          <cx:pt idx="14539">14</cx:pt>
          <cx:pt idx="14540">49</cx:pt>
          <cx:pt idx="14541">18</cx:pt>
          <cx:pt idx="14542">60</cx:pt>
          <cx:pt idx="14543">22</cx:pt>
          <cx:pt idx="14544">30</cx:pt>
          <cx:pt idx="14545">15</cx:pt>
          <cx:pt idx="14546">24</cx:pt>
          <cx:pt idx="14547">21</cx:pt>
          <cx:pt idx="14548">30</cx:pt>
          <cx:pt idx="14549">30</cx:pt>
          <cx:pt idx="14550">33</cx:pt>
          <cx:pt idx="14551">20</cx:pt>
          <cx:pt idx="14552">30</cx:pt>
          <cx:pt idx="14553">33</cx:pt>
          <cx:pt idx="14554">30</cx:pt>
          <cx:pt idx="14555">30</cx:pt>
          <cx:pt idx="14556">30</cx:pt>
          <cx:pt idx="14557">28</cx:pt>
          <cx:pt idx="14558">30</cx:pt>
          <cx:pt idx="14559">30</cx:pt>
          <cx:pt idx="14560">30</cx:pt>
          <cx:pt idx="14561">30</cx:pt>
          <cx:pt idx="14562">60</cx:pt>
          <cx:pt idx="14563">30</cx:pt>
          <cx:pt idx="14564">30</cx:pt>
          <cx:pt idx="14565">31</cx:pt>
          <cx:pt idx="14566">36</cx:pt>
          <cx:pt idx="14567">50</cx:pt>
          <cx:pt idx="14568">30</cx:pt>
          <cx:pt idx="14569">50</cx:pt>
          <cx:pt idx="14570">30</cx:pt>
          <cx:pt idx="14571">49</cx:pt>
          <cx:pt idx="14572">33</cx:pt>
          <cx:pt idx="14573">29</cx:pt>
          <cx:pt idx="14574">30</cx:pt>
          <cx:pt idx="14575">60</cx:pt>
          <cx:pt idx="14576">14</cx:pt>
          <cx:pt idx="14577">30</cx:pt>
          <cx:pt idx="14578">30</cx:pt>
          <cx:pt idx="14579">30</cx:pt>
          <cx:pt idx="14580">30</cx:pt>
          <cx:pt idx="14581">54</cx:pt>
          <cx:pt idx="14582">59</cx:pt>
          <cx:pt idx="14583">33</cx:pt>
          <cx:pt idx="14584">30</cx:pt>
          <cx:pt idx="14585">30</cx:pt>
          <cx:pt idx="14586">30</cx:pt>
          <cx:pt idx="14587">30</cx:pt>
          <cx:pt idx="14588">25</cx:pt>
          <cx:pt idx="14589">36</cx:pt>
          <cx:pt idx="14590">30</cx:pt>
          <cx:pt idx="14591">30</cx:pt>
          <cx:pt idx="14592">30</cx:pt>
          <cx:pt idx="14593">30</cx:pt>
          <cx:pt idx="14594">9</cx:pt>
          <cx:pt idx="14595">35</cx:pt>
          <cx:pt idx="14596">30</cx:pt>
          <cx:pt idx="14597">33</cx:pt>
          <cx:pt idx="14598">30</cx:pt>
          <cx:pt idx="14599">60</cx:pt>
          <cx:pt idx="14600">31</cx:pt>
          <cx:pt idx="14601">40</cx:pt>
          <cx:pt idx="14602">37</cx:pt>
          <cx:pt idx="14603">30</cx:pt>
          <cx:pt idx="14604">60</cx:pt>
          <cx:pt idx="14605">29</cx:pt>
          <cx:pt idx="14606">31</cx:pt>
          <cx:pt idx="14607">30</cx:pt>
          <cx:pt idx="14608">30</cx:pt>
          <cx:pt idx="14609">32</cx:pt>
          <cx:pt idx="14610">21</cx:pt>
          <cx:pt idx="14611">9</cx:pt>
          <cx:pt idx="14612">41</cx:pt>
          <cx:pt idx="14613">22</cx:pt>
          <cx:pt idx="14614">30</cx:pt>
          <cx:pt idx="14615">27</cx:pt>
          <cx:pt idx="14616">45</cx:pt>
          <cx:pt idx="14617">32</cx:pt>
          <cx:pt idx="14618">63</cx:pt>
          <cx:pt idx="14619">30</cx:pt>
          <cx:pt idx="14620">14</cx:pt>
          <cx:pt idx="14621">33</cx:pt>
          <cx:pt idx="14622">60</cx:pt>
          <cx:pt idx="14623">30</cx:pt>
          <cx:pt idx="14624">30</cx:pt>
          <cx:pt idx="14625">30</cx:pt>
          <cx:pt idx="14626">45</cx:pt>
          <cx:pt idx="14627">40</cx:pt>
          <cx:pt idx="14628">30</cx:pt>
          <cx:pt idx="14629">60</cx:pt>
          <cx:pt idx="14630">30</cx:pt>
          <cx:pt idx="14631">31</cx:pt>
          <cx:pt idx="14632">30</cx:pt>
          <cx:pt idx="14633">30</cx:pt>
          <cx:pt idx="14634">60</cx:pt>
          <cx:pt idx="14635">24</cx:pt>
          <cx:pt idx="14636">45</cx:pt>
          <cx:pt idx="14637">40</cx:pt>
          <cx:pt idx="14638">60</cx:pt>
          <cx:pt idx="14639">30</cx:pt>
          <cx:pt idx="14640">30</cx:pt>
          <cx:pt idx="14641">27</cx:pt>
          <cx:pt idx="14642">38</cx:pt>
          <cx:pt idx="14643">20</cx:pt>
          <cx:pt idx="14644">45</cx:pt>
          <cx:pt idx="14645">30</cx:pt>
          <cx:pt idx="14646">21</cx:pt>
          <cx:pt idx="14647">30</cx:pt>
          <cx:pt idx="14648">21</cx:pt>
          <cx:pt idx="14649">34</cx:pt>
          <cx:pt idx="14650">60</cx:pt>
          <cx:pt idx="14651">30</cx:pt>
          <cx:pt idx="14652">30</cx:pt>
          <cx:pt idx="14653">30</cx:pt>
          <cx:pt idx="14654">31</cx:pt>
          <cx:pt idx="14655">30</cx:pt>
          <cx:pt idx="14656">27</cx:pt>
          <cx:pt idx="14657">17</cx:pt>
          <cx:pt idx="14658">30</cx:pt>
          <cx:pt idx="14659">30</cx:pt>
          <cx:pt idx="14660">30</cx:pt>
          <cx:pt idx="14661">21</cx:pt>
          <cx:pt idx="14662">59</cx:pt>
          <cx:pt idx="14663">60</cx:pt>
          <cx:pt idx="14664">60</cx:pt>
          <cx:pt idx="14665">60</cx:pt>
          <cx:pt idx="14666">30</cx:pt>
          <cx:pt idx="14667">30</cx:pt>
          <cx:pt idx="14668">28</cx:pt>
          <cx:pt idx="14669">40</cx:pt>
          <cx:pt idx="14670">30</cx:pt>
          <cx:pt idx="14671">36</cx:pt>
          <cx:pt idx="14672">30</cx:pt>
          <cx:pt idx="14673">30</cx:pt>
          <cx:pt idx="14674">45</cx:pt>
          <cx:pt idx="14675">30</cx:pt>
          <cx:pt idx="14676">30</cx:pt>
          <cx:pt idx="14677">60</cx:pt>
          <cx:pt idx="14678">30</cx:pt>
          <cx:pt idx="14679">32</cx:pt>
          <cx:pt idx="14680">30</cx:pt>
          <cx:pt idx="14681">26</cx:pt>
          <cx:pt idx="14682">45</cx:pt>
          <cx:pt idx="14683">37</cx:pt>
          <cx:pt idx="14684">77</cx:pt>
          <cx:pt idx="14685">30</cx:pt>
          <cx:pt idx="14686">30</cx:pt>
          <cx:pt idx="14687">30</cx:pt>
          <cx:pt idx="14688">30</cx:pt>
          <cx:pt idx="14689">41</cx:pt>
          <cx:pt idx="14690">30</cx:pt>
          <cx:pt idx="14691">30</cx:pt>
          <cx:pt idx="14692">57</cx:pt>
          <cx:pt idx="14693">31</cx:pt>
          <cx:pt idx="14694">26</cx:pt>
          <cx:pt idx="14695">8</cx:pt>
          <cx:pt idx="14696">30</cx:pt>
          <cx:pt idx="14697">30</cx:pt>
          <cx:pt idx="14698">30</cx:pt>
          <cx:pt idx="14699">30</cx:pt>
          <cx:pt idx="14700">22</cx:pt>
          <cx:pt idx="14701">30</cx:pt>
          <cx:pt idx="14702">30</cx:pt>
          <cx:pt idx="14703">30</cx:pt>
          <cx:pt idx="14704">24</cx:pt>
          <cx:pt idx="14705">30</cx:pt>
          <cx:pt idx="14706">25</cx:pt>
          <cx:pt idx="14707">30</cx:pt>
          <cx:pt idx="14708">60</cx:pt>
          <cx:pt idx="14709">33</cx:pt>
          <cx:pt idx="14710">21</cx:pt>
          <cx:pt idx="14711">30</cx:pt>
          <cx:pt idx="14712">30</cx:pt>
          <cx:pt idx="14713">30</cx:pt>
          <cx:pt idx="14714">33</cx:pt>
          <cx:pt idx="14715">23</cx:pt>
          <cx:pt idx="14716">24</cx:pt>
          <cx:pt idx="14717">45</cx:pt>
          <cx:pt idx="14718">30</cx:pt>
          <cx:pt idx="14719">31</cx:pt>
          <cx:pt idx="14720">39</cx:pt>
          <cx:pt idx="14721">30</cx:pt>
          <cx:pt idx="14722">30</cx:pt>
          <cx:pt idx="14723">30</cx:pt>
          <cx:pt idx="14724">29</cx:pt>
          <cx:pt idx="14725">30</cx:pt>
          <cx:pt idx="14726">39</cx:pt>
          <cx:pt idx="14727">30</cx:pt>
          <cx:pt idx="14728">30</cx:pt>
          <cx:pt idx="14729">40</cx:pt>
          <cx:pt idx="14730">60</cx:pt>
          <cx:pt idx="14731">10</cx:pt>
          <cx:pt idx="14732">37</cx:pt>
          <cx:pt idx="14733">30</cx:pt>
          <cx:pt idx="14734">15</cx:pt>
          <cx:pt idx="14735">32</cx:pt>
          <cx:pt idx="14736">40</cx:pt>
          <cx:pt idx="14737">49</cx:pt>
          <cx:pt idx="14738">18</cx:pt>
          <cx:pt idx="14739">30</cx:pt>
          <cx:pt idx="14740">43</cx:pt>
          <cx:pt idx="14741">47</cx:pt>
          <cx:pt idx="14742">40</cx:pt>
          <cx:pt idx="14743">28</cx:pt>
          <cx:pt idx="14744">30</cx:pt>
          <cx:pt idx="14745">16</cx:pt>
          <cx:pt idx="14746">31</cx:pt>
          <cx:pt idx="14747">30</cx:pt>
          <cx:pt idx="14748">33</cx:pt>
          <cx:pt idx="14749">30</cx:pt>
          <cx:pt idx="14750">30</cx:pt>
          <cx:pt idx="14751">40</cx:pt>
          <cx:pt idx="14752">30</cx:pt>
          <cx:pt idx="14753">45</cx:pt>
          <cx:pt idx="14754">30</cx:pt>
          <cx:pt idx="14755">30</cx:pt>
          <cx:pt idx="14756">45</cx:pt>
          <cx:pt idx="14757">30</cx:pt>
          <cx:pt idx="14758">32</cx:pt>
          <cx:pt idx="14759">60</cx:pt>
          <cx:pt idx="14760">23</cx:pt>
          <cx:pt idx="14761">30</cx:pt>
          <cx:pt idx="14762">21</cx:pt>
          <cx:pt idx="14763">90</cx:pt>
          <cx:pt idx="14764">45</cx:pt>
          <cx:pt idx="14765">31</cx:pt>
          <cx:pt idx="14766">60</cx:pt>
          <cx:pt idx="14767">21</cx:pt>
          <cx:pt idx="14768">30</cx:pt>
          <cx:pt idx="14769">56</cx:pt>
          <cx:pt idx="14770">30</cx:pt>
          <cx:pt idx="14771">30</cx:pt>
          <cx:pt idx="14772">30</cx:pt>
          <cx:pt idx="14773">28</cx:pt>
          <cx:pt idx="14774">30</cx:pt>
          <cx:pt idx="14775">24</cx:pt>
          <cx:pt idx="14776">36</cx:pt>
          <cx:pt idx="14777">30</cx:pt>
          <cx:pt idx="14778">46</cx:pt>
          <cx:pt idx="14779">29</cx:pt>
          <cx:pt idx="14780">7</cx:pt>
          <cx:pt idx="14781">60</cx:pt>
          <cx:pt idx="14782">20</cx:pt>
          <cx:pt idx="14783">30</cx:pt>
          <cx:pt idx="14784">31</cx:pt>
          <cx:pt idx="14785">32</cx:pt>
          <cx:pt idx="14786">38</cx:pt>
          <cx:pt idx="14787">23</cx:pt>
          <cx:pt idx="14788">31</cx:pt>
          <cx:pt idx="14789">20</cx:pt>
          <cx:pt idx="14790">30</cx:pt>
          <cx:pt idx="14791">29</cx:pt>
          <cx:pt idx="14792">32</cx:pt>
          <cx:pt idx="14793">30</cx:pt>
          <cx:pt idx="14794">43</cx:pt>
          <cx:pt idx="14795">30</cx:pt>
          <cx:pt idx="14796">30</cx:pt>
          <cx:pt idx="14797">45</cx:pt>
          <cx:pt idx="14798">79</cx:pt>
          <cx:pt idx="14799">31</cx:pt>
          <cx:pt idx="14800">30</cx:pt>
          <cx:pt idx="14801">29</cx:pt>
          <cx:pt idx="14802">30</cx:pt>
          <cx:pt idx="14803">34</cx:pt>
          <cx:pt idx="14804">30</cx:pt>
          <cx:pt idx="14805">35</cx:pt>
          <cx:pt idx="14806">30</cx:pt>
          <cx:pt idx="14807">30</cx:pt>
          <cx:pt idx="14808">28</cx:pt>
          <cx:pt idx="14809">30</cx:pt>
          <cx:pt idx="14810">30</cx:pt>
          <cx:pt idx="14811">31</cx:pt>
          <cx:pt idx="14812">25</cx:pt>
          <cx:pt idx="14813">15</cx:pt>
          <cx:pt idx="14814">30</cx:pt>
          <cx:pt idx="14815">60</cx:pt>
          <cx:pt idx="14816">60</cx:pt>
          <cx:pt idx="14817">53</cx:pt>
          <cx:pt idx="14818">60</cx:pt>
          <cx:pt idx="14819">30</cx:pt>
          <cx:pt idx="14820">60</cx:pt>
          <cx:pt idx="14821">30</cx:pt>
          <cx:pt idx="14822">22</cx:pt>
          <cx:pt idx="14823">42</cx:pt>
          <cx:pt idx="14824">30</cx:pt>
          <cx:pt idx="14825">30</cx:pt>
          <cx:pt idx="14826">15</cx:pt>
          <cx:pt idx="14827">30</cx:pt>
          <cx:pt idx="14828">30</cx:pt>
          <cx:pt idx="14829">30</cx:pt>
          <cx:pt idx="14830">40</cx:pt>
          <cx:pt idx="14831">30</cx:pt>
          <cx:pt idx="14832">30</cx:pt>
          <cx:pt idx="14833">30</cx:pt>
          <cx:pt idx="14834">30</cx:pt>
          <cx:pt idx="14835">30</cx:pt>
          <cx:pt idx="14836">30</cx:pt>
          <cx:pt idx="14837">30</cx:pt>
          <cx:pt idx="14838">30</cx:pt>
          <cx:pt idx="14839">23</cx:pt>
          <cx:pt idx="14840">40</cx:pt>
          <cx:pt idx="14841">45</cx:pt>
          <cx:pt idx="14842">33</cx:pt>
          <cx:pt idx="14843">14</cx:pt>
          <cx:pt idx="14844">21</cx:pt>
          <cx:pt idx="14845">30</cx:pt>
          <cx:pt idx="14846">30</cx:pt>
          <cx:pt idx="14847">40</cx:pt>
          <cx:pt idx="14848">45</cx:pt>
          <cx:pt idx="14849">30</cx:pt>
          <cx:pt idx="14850">30</cx:pt>
          <cx:pt idx="14851">30</cx:pt>
          <cx:pt idx="14852">30</cx:pt>
          <cx:pt idx="14853">30</cx:pt>
          <cx:pt idx="14854">45</cx:pt>
          <cx:pt idx="14855">30</cx:pt>
          <cx:pt idx="14856">29</cx:pt>
          <cx:pt idx="14857">30</cx:pt>
          <cx:pt idx="14858">45</cx:pt>
          <cx:pt idx="14859">42</cx:pt>
          <cx:pt idx="14860">30</cx:pt>
          <cx:pt idx="14861">60</cx:pt>
          <cx:pt idx="14862">30</cx:pt>
          <cx:pt idx="14863">25</cx:pt>
          <cx:pt idx="14864">33</cx:pt>
          <cx:pt idx="14865">31</cx:pt>
          <cx:pt idx="14866">34</cx:pt>
          <cx:pt idx="14867">30</cx:pt>
          <cx:pt idx="14868">35</cx:pt>
          <cx:pt idx="14869">91</cx:pt>
          <cx:pt idx="14870">60</cx:pt>
          <cx:pt idx="14871">30</cx:pt>
          <cx:pt idx="14872">29</cx:pt>
          <cx:pt idx="14873">30</cx:pt>
          <cx:pt idx="14874">29</cx:pt>
          <cx:pt idx="14875">14</cx:pt>
          <cx:pt idx="14876">45</cx:pt>
          <cx:pt idx="14877">81</cx:pt>
          <cx:pt idx="14878">31</cx:pt>
          <cx:pt idx="14879">30</cx:pt>
          <cx:pt idx="14880">31</cx:pt>
          <cx:pt idx="14881">32</cx:pt>
          <cx:pt idx="14882">30</cx:pt>
          <cx:pt idx="14883">26</cx:pt>
          <cx:pt idx="14884">51</cx:pt>
          <cx:pt idx="14885">45</cx:pt>
          <cx:pt idx="14886">30</cx:pt>
          <cx:pt idx="14887">30</cx:pt>
          <cx:pt idx="14888">60</cx:pt>
          <cx:pt idx="14889">30</cx:pt>
          <cx:pt idx="14890">30</cx:pt>
          <cx:pt idx="14891">30</cx:pt>
          <cx:pt idx="14892">45</cx:pt>
          <cx:pt idx="14893">31</cx:pt>
          <cx:pt idx="14894">30</cx:pt>
          <cx:pt idx="14895">30</cx:pt>
          <cx:pt idx="14896">33</cx:pt>
          <cx:pt idx="14897">60</cx:pt>
          <cx:pt idx="14898">21</cx:pt>
          <cx:pt idx="14899">35</cx:pt>
          <cx:pt idx="14900">56</cx:pt>
          <cx:pt idx="14901">60</cx:pt>
          <cx:pt idx="14902">40</cx:pt>
          <cx:pt idx="14903">31</cx:pt>
          <cx:pt idx="14904">25</cx:pt>
          <cx:pt idx="14905">25</cx:pt>
          <cx:pt idx="14906">30</cx:pt>
          <cx:pt idx="14907">30</cx:pt>
          <cx:pt idx="14908">50</cx:pt>
          <cx:pt idx="14909">60</cx:pt>
          <cx:pt idx="14910">40</cx:pt>
          <cx:pt idx="14911">30</cx:pt>
          <cx:pt idx="14912">30</cx:pt>
          <cx:pt idx="14913">90</cx:pt>
          <cx:pt idx="14914">30</cx:pt>
          <cx:pt idx="14915">35</cx:pt>
          <cx:pt idx="14916">42</cx:pt>
          <cx:pt idx="14917">45</cx:pt>
          <cx:pt idx="14918">60</cx:pt>
          <cx:pt idx="14919">44</cx:pt>
          <cx:pt idx="14920">30</cx:pt>
          <cx:pt idx="14921">30</cx:pt>
          <cx:pt idx="14922">30</cx:pt>
          <cx:pt idx="14923">30</cx:pt>
          <cx:pt idx="14924">30</cx:pt>
          <cx:pt idx="14925">30</cx:pt>
          <cx:pt idx="14926">30</cx:pt>
          <cx:pt idx="14927">20</cx:pt>
          <cx:pt idx="14928">16</cx:pt>
          <cx:pt idx="14929">47</cx:pt>
          <cx:pt idx="14930">30</cx:pt>
          <cx:pt idx="14931">21</cx:pt>
          <cx:pt idx="14932">30</cx:pt>
          <cx:pt idx="14933">30</cx:pt>
          <cx:pt idx="14934">45</cx:pt>
          <cx:pt idx="14935">23</cx:pt>
          <cx:pt idx="14936">30</cx:pt>
          <cx:pt idx="14937">60</cx:pt>
          <cx:pt idx="14938">32</cx:pt>
          <cx:pt idx="14939">30</cx:pt>
          <cx:pt idx="14940">29</cx:pt>
          <cx:pt idx="14941">30</cx:pt>
          <cx:pt idx="14942">45</cx:pt>
          <cx:pt idx="14943">33</cx:pt>
          <cx:pt idx="14944">30</cx:pt>
          <cx:pt idx="14945">38</cx:pt>
          <cx:pt idx="14946">30</cx:pt>
          <cx:pt idx="14947">40</cx:pt>
          <cx:pt idx="14948">60</cx:pt>
          <cx:pt idx="14949">60</cx:pt>
          <cx:pt idx="14950">30</cx:pt>
          <cx:pt idx="14951">30</cx:pt>
          <cx:pt idx="14952">30</cx:pt>
          <cx:pt idx="14953">40</cx:pt>
          <cx:pt idx="14954">60</cx:pt>
          <cx:pt idx="14955">30</cx:pt>
          <cx:pt idx="14956">28</cx:pt>
          <cx:pt idx="14957">31</cx:pt>
          <cx:pt idx="14958">60</cx:pt>
          <cx:pt idx="14959">50</cx:pt>
          <cx:pt idx="14960">30</cx:pt>
          <cx:pt idx="14961">30</cx:pt>
          <cx:pt idx="14962">31</cx:pt>
          <cx:pt idx="14963">30</cx:pt>
          <cx:pt idx="14964">30</cx:pt>
          <cx:pt idx="14965">30</cx:pt>
          <cx:pt idx="14966">30</cx:pt>
          <cx:pt idx="14967">30</cx:pt>
          <cx:pt idx="14968">60</cx:pt>
          <cx:pt idx="14969">16</cx:pt>
          <cx:pt idx="14970">49</cx:pt>
          <cx:pt idx="14971">35</cx:pt>
          <cx:pt idx="14972">31</cx:pt>
          <cx:pt idx="14973">30</cx:pt>
          <cx:pt idx="14974">30</cx:pt>
          <cx:pt idx="14975">30</cx:pt>
          <cx:pt idx="14976">30</cx:pt>
          <cx:pt idx="14977">31</cx:pt>
          <cx:pt idx="14978">30</cx:pt>
          <cx:pt idx="14979">35</cx:pt>
          <cx:pt idx="14980">30</cx:pt>
          <cx:pt idx="14981">30</cx:pt>
          <cx:pt idx="14982">29</cx:pt>
          <cx:pt idx="14983">30</cx:pt>
          <cx:pt idx="14984">26</cx:pt>
          <cx:pt idx="14985">30</cx:pt>
          <cx:pt idx="14986">30</cx:pt>
          <cx:pt idx="14987">60</cx:pt>
          <cx:pt idx="14988">90</cx:pt>
          <cx:pt idx="14989">30</cx:pt>
          <cx:pt idx="14990">60</cx:pt>
          <cx:pt idx="14991">20</cx:pt>
          <cx:pt idx="14992">46</cx:pt>
          <cx:pt idx="14993">30</cx:pt>
          <cx:pt idx="14994">46</cx:pt>
          <cx:pt idx="14995">60</cx:pt>
          <cx:pt idx="14996">15</cx:pt>
          <cx:pt idx="14997">18</cx:pt>
          <cx:pt idx="14998">5</cx:pt>
          <cx:pt idx="14999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chemeClr val="tx1"/>
                </a:solidFill>
                <a:latin typeface="Calibri" panose="020F0502020204030204"/>
              </a:rPr>
              <a:t>Histogram showing the number of campaigns binned by the campaign durations</a:t>
            </a:r>
          </a:p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chemeClr val="tx1"/>
                </a:solidFill>
                <a:latin typeface="Calibri" panose="020F0502020204030204"/>
              </a:rPr>
              <a:t>26-31 days is the most frequent duration for </a:t>
            </a:r>
            <a:r>
              <a:rPr lang="en-US" sz="1400" b="0" i="0" u="none" strike="noStrike" baseline="0" dirty="0" err="1">
                <a:solidFill>
                  <a:schemeClr val="tx1"/>
                </a:solidFill>
                <a:latin typeface="Calibri" panose="020F0502020204030204"/>
              </a:rPr>
              <a:t>kickstarter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Calibri" panose="020F0502020204030204"/>
              </a:rPr>
              <a:t> campaigns</a:t>
            </a:r>
          </a:p>
        </cx:rich>
      </cx:tx>
    </cx:title>
    <cx:plotArea>
      <cx:plotAreaRegion>
        <cx:series layoutId="clusteredColumn" uniqueId="{836870CD-0FED-41D5-89AF-A9D602EC0E1A}">
          <cx:tx>
            <cx:txData>
              <cx:f>'sql-interface-download (3)'!$A$1</cx:f>
              <cx:v>campaign_duration</cx:v>
            </cx:txData>
          </cx:tx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tle>
          <cx:tx>
            <cx:txData>
              <cx:v>Campaign Durations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00" b="0" i="0" u="none" strike="noStrike" baseline="0" dirty="0">
                  <a:solidFill>
                    <a:schemeClr val="tx1"/>
                  </a:solidFill>
                  <a:latin typeface="Calibri" panose="020F0502020204030204"/>
                </a:rPr>
                <a:t>Campaign Durations</a:t>
              </a:r>
            </a:p>
          </cx:txPr>
        </cx:title>
        <cx:tickLabels/>
      </cx:axis>
      <cx:axis id="1">
        <cx:valScaling/>
        <cx:title>
          <cx:tx>
            <cx:txData>
              <cx:v># of campaigns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00" b="0" i="0" u="none" strike="noStrike" baseline="0" dirty="0">
                  <a:solidFill>
                    <a:schemeClr val="tx1"/>
                  </a:solidFill>
                  <a:latin typeface="Calibri" panose="020F0502020204030204"/>
                </a:rPr>
                <a:t># of campaigns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47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7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67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1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58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49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4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19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3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6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9261-485A-449C-BCDF-619B2525CC2F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2C9-4519-4919-AFBF-A0AC3A6D0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534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E05C-57EC-837F-76AA-7145EB36E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Brainstation</a:t>
            </a:r>
            <a:r>
              <a:rPr lang="en-CA" dirty="0"/>
              <a:t> Admissions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B3F07-31A5-A81B-BFAA-F12E5E045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Kickstarter Trends Consulting</a:t>
            </a:r>
          </a:p>
          <a:p>
            <a:endParaRPr lang="en-CA" dirty="0"/>
          </a:p>
          <a:p>
            <a:r>
              <a:rPr lang="en-CA" dirty="0"/>
              <a:t>Karam Elabd</a:t>
            </a:r>
          </a:p>
          <a:p>
            <a:r>
              <a:rPr lang="en-CA" dirty="0"/>
              <a:t>November 09, 2023</a:t>
            </a:r>
          </a:p>
        </p:txBody>
      </p:sp>
    </p:spTree>
    <p:extLst>
      <p:ext uri="{BB962C8B-B14F-4D97-AF65-F5344CB8AC3E}">
        <p14:creationId xmlns:p14="http://schemas.microsoft.com/office/powerpoint/2010/main" val="74223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D9EE-9BD2-3D12-3321-06679E64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 goals for dollars raised significantly different between campaigns that are successful and unsuccessful?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DD54-9350-C4AC-7D93-FB93538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4958593" cy="4351338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successful_campaigns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goal, pledged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outcome = </a:t>
            </a:r>
            <a:r>
              <a:rPr lang="en-US" b="0" dirty="0">
                <a:solidFill>
                  <a:srgbClr val="91D076"/>
                </a:solidFill>
                <a:effectLst/>
                <a:latin typeface="Consolas" panose="020B0609020204030204" pitchFamily="49" charset="0"/>
              </a:rPr>
              <a:t>'successful'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currency_id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failed_campaigns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goal, pledged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outcome = </a:t>
            </a:r>
            <a:r>
              <a:rPr lang="en-US" b="0" dirty="0">
                <a:solidFill>
                  <a:srgbClr val="91D076"/>
                </a:solidFill>
                <a:effectLst/>
                <a:latin typeface="Consolas" panose="020B0609020204030204" pitchFamily="49" charset="0"/>
              </a:rPr>
              <a:t>'failed'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currency_id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AVG(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successful_campaigns.goal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avg_goal_successful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AVG(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successful_campaigns.pledged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avg_pledged_successful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AVG(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failed_campaigns.goal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avg_goal_failed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AVG(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failed_campaigns.pledged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avg_pledged_failed</a:t>
            </a:r>
            <a:endParaRPr lang="en-US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successful_campaigns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failed_campaigns</a:t>
            </a:r>
            <a:r>
              <a:rPr lang="en-US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17CBF-BD56-A744-2E30-9A11BA58F09C}"/>
              </a:ext>
            </a:extLst>
          </p:cNvPr>
          <p:cNvSpPr txBox="1"/>
          <p:nvPr/>
        </p:nvSpPr>
        <p:spPr>
          <a:xfrm>
            <a:off x="5952067" y="523928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Yes</a:t>
            </a:r>
            <a:r>
              <a:rPr lang="en-CA" sz="1600" dirty="0"/>
              <a:t>, when considering successful vs unsuccessful campaigns* we see an average of ~900% (USD 92000) higher </a:t>
            </a:r>
            <a:r>
              <a:rPr lang="en-CA" sz="1600" i="1" dirty="0"/>
              <a:t>goals</a:t>
            </a:r>
            <a:r>
              <a:rPr lang="en-CA" sz="1600" dirty="0"/>
              <a:t> for failed campaigns</a:t>
            </a:r>
          </a:p>
          <a:p>
            <a:endParaRPr lang="en-CA" sz="1600" dirty="0"/>
          </a:p>
          <a:p>
            <a:r>
              <a:rPr lang="en-CA" sz="1600" dirty="0"/>
              <a:t>Where we also observe roughly ~95% (USD ~22000 higher </a:t>
            </a:r>
            <a:r>
              <a:rPr lang="en-CA" sz="1600" i="1" dirty="0"/>
              <a:t>$$ pledged </a:t>
            </a:r>
            <a:r>
              <a:rPr lang="en-CA" sz="1600" dirty="0"/>
              <a:t>for successful campaigns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38361D-A1FE-36B8-DA9F-1E336D658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939547"/>
              </p:ext>
            </p:extLst>
          </p:nvPr>
        </p:nvGraphicFramePr>
        <p:xfrm>
          <a:off x="6096000" y="1618720"/>
          <a:ext cx="5483225" cy="350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978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B12-848E-59BA-D888-7DCDCFC5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top/bottom 3 categories with the most backers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35-7D18-FD6C-44E0-B223157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7467" cy="24839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category.name,</a:t>
            </a: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campaign.backers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category</a:t>
            </a: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category.id =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sub_category.category_id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campaign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sub_category.id =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sub_category.name</a:t>
            </a: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DESC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CBCC11-155E-01E8-7CEB-490BA1DB3D8F}"/>
              </a:ext>
            </a:extLst>
          </p:cNvPr>
          <p:cNvSpPr txBox="1">
            <a:spLocks/>
          </p:cNvSpPr>
          <p:nvPr/>
        </p:nvSpPr>
        <p:spPr>
          <a:xfrm>
            <a:off x="838199" y="4309533"/>
            <a:ext cx="4707467" cy="24839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category.name,</a:t>
            </a: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campaign.backers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category</a:t>
            </a: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category.id =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sub_category.category_id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campaign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sub_category.id =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sub_category.name</a:t>
            </a: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ASC</a:t>
            </a:r>
            <a:endParaRPr lang="en-CA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CA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10FF0F-C179-2A5F-7005-0AD249A3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95719"/>
              </p:ext>
            </p:extLst>
          </p:nvPr>
        </p:nvGraphicFramePr>
        <p:xfrm>
          <a:off x="6096000" y="2336059"/>
          <a:ext cx="5350934" cy="1463040"/>
        </p:xfrm>
        <a:graphic>
          <a:graphicData uri="http://schemas.openxmlformats.org/drawingml/2006/table">
            <a:tbl>
              <a:tblPr/>
              <a:tblGrid>
                <a:gridCol w="2675467">
                  <a:extLst>
                    <a:ext uri="{9D8B030D-6E8A-4147-A177-3AD203B41FA5}">
                      <a16:colId xmlns:a16="http://schemas.microsoft.com/office/drawing/2014/main" val="2602453989"/>
                    </a:ext>
                  </a:extLst>
                </a:gridCol>
                <a:gridCol w="2675467">
                  <a:extLst>
                    <a:ext uri="{9D8B030D-6E8A-4147-A177-3AD203B41FA5}">
                      <a16:colId xmlns:a16="http://schemas.microsoft.com/office/drawing/2014/main" val="299000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 dirty="0">
                          <a:effectLst/>
                          <a:latin typeface="inherit"/>
                        </a:rPr>
                        <a:t>CATEGORY_NAME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TOTAL_BACKERS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0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Games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411671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49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329751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2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Design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262245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404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ED693B-5E02-B8C0-A0A3-3FECD863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61584"/>
              </p:ext>
            </p:extLst>
          </p:nvPr>
        </p:nvGraphicFramePr>
        <p:xfrm>
          <a:off x="6096000" y="4819967"/>
          <a:ext cx="5350934" cy="1463040"/>
        </p:xfrm>
        <a:graphic>
          <a:graphicData uri="http://schemas.openxmlformats.org/drawingml/2006/table">
            <a:tbl>
              <a:tblPr/>
              <a:tblGrid>
                <a:gridCol w="2675467">
                  <a:extLst>
                    <a:ext uri="{9D8B030D-6E8A-4147-A177-3AD203B41FA5}">
                      <a16:colId xmlns:a16="http://schemas.microsoft.com/office/drawing/2014/main" val="1553350112"/>
                    </a:ext>
                  </a:extLst>
                </a:gridCol>
                <a:gridCol w="2675467">
                  <a:extLst>
                    <a:ext uri="{9D8B030D-6E8A-4147-A177-3AD203B41FA5}">
                      <a16:colId xmlns:a16="http://schemas.microsoft.com/office/drawing/2014/main" val="2248633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TOTAL_BACKERS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0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Crafts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72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Journalism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Music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27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52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B12-848E-59BA-D888-7DCDCFC5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top/bottom 3 subcategories by backers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35-7D18-FD6C-44E0-B223157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7467" cy="24839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sub_category.name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subcategory_name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campaign.backers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campaign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sub_category.id =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subcategory_name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CBCC11-155E-01E8-7CEB-490BA1DB3D8F}"/>
              </a:ext>
            </a:extLst>
          </p:cNvPr>
          <p:cNvSpPr txBox="1">
            <a:spLocks/>
          </p:cNvSpPr>
          <p:nvPr/>
        </p:nvSpPr>
        <p:spPr>
          <a:xfrm>
            <a:off x="838199" y="4309533"/>
            <a:ext cx="4707467" cy="24839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sub_category.name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subcategory_name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campaign.backers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campaign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sub_category.id =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subcategory_name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48BD58-E332-267D-4A22-CF2920119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29195"/>
              </p:ext>
            </p:extLst>
          </p:nvPr>
        </p:nvGraphicFramePr>
        <p:xfrm>
          <a:off x="6493933" y="2336059"/>
          <a:ext cx="5435600" cy="1463040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91973108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236896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SUBCATEGORY_NAME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TOTAL_BACKERS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7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Tabletop Games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247120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30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Product Design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221931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74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Video Games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141052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74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716018-FC81-E48E-30DB-A841A8B9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40007"/>
              </p:ext>
            </p:extLst>
          </p:nvPr>
        </p:nvGraphicFramePr>
        <p:xfrm>
          <a:off x="6493933" y="4819967"/>
          <a:ext cx="5435600" cy="1463040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301161685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885970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SUBCATEGORY_NAME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 dirty="0">
                          <a:effectLst/>
                          <a:latin typeface="inherit"/>
                        </a:rPr>
                        <a:t>TOTAL_BACKERS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Glass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25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Photo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5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Latin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16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2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B12-848E-59BA-D888-7DCDCFC5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are the top/bottom 3 categories that have raised the most money?*</a:t>
            </a:r>
            <a:br>
              <a:rPr lang="en-US" sz="2800" dirty="0"/>
            </a:br>
            <a:r>
              <a:rPr lang="en-US" sz="2000" dirty="0"/>
              <a:t>*no exchange rate information was provided, as such, </a:t>
            </a:r>
            <a:r>
              <a:rPr lang="en-US" sz="2000" dirty="0" err="1"/>
              <a:t>currency_id</a:t>
            </a:r>
            <a:r>
              <a:rPr lang="en-US" sz="2000" dirty="0"/>
              <a:t> is ignored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35-7D18-FD6C-44E0-B223157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7467" cy="24839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c.name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category_name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campaign.pledged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category c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c.id =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sc.category_id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campaign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sc.id =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c.name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CBCC11-155E-01E8-7CEB-490BA1DB3D8F}"/>
              </a:ext>
            </a:extLst>
          </p:cNvPr>
          <p:cNvSpPr txBox="1">
            <a:spLocks/>
          </p:cNvSpPr>
          <p:nvPr/>
        </p:nvSpPr>
        <p:spPr>
          <a:xfrm>
            <a:off x="838199" y="4309533"/>
            <a:ext cx="4707467" cy="24839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c.name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category_name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campaign.pledged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category c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c.id =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sc.category_id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campaign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sc.id =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c.name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BF8D8D-521E-903A-5582-0F774EAF9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27228"/>
              </p:ext>
            </p:extLst>
          </p:nvPr>
        </p:nvGraphicFramePr>
        <p:xfrm>
          <a:off x="6392334" y="4819967"/>
          <a:ext cx="5063066" cy="1463040"/>
        </p:xfrm>
        <a:graphic>
          <a:graphicData uri="http://schemas.openxmlformats.org/drawingml/2006/table">
            <a:tbl>
              <a:tblPr/>
              <a:tblGrid>
                <a:gridCol w="2531533">
                  <a:extLst>
                    <a:ext uri="{9D8B030D-6E8A-4147-A177-3AD203B41FA5}">
                      <a16:colId xmlns:a16="http://schemas.microsoft.com/office/drawing/2014/main" val="1633185717"/>
                    </a:ext>
                  </a:extLst>
                </a:gridCol>
                <a:gridCol w="2531533">
                  <a:extLst>
                    <a:ext uri="{9D8B030D-6E8A-4147-A177-3AD203B41FA5}">
                      <a16:colId xmlns:a16="http://schemas.microsoft.com/office/drawing/2014/main" val="1100755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CATEGORY_NAME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 dirty="0">
                          <a:effectLst/>
                          <a:latin typeface="inherit"/>
                        </a:rPr>
                        <a:t>TOTAL_PLEDGED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57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Journalism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451976.44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Dance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488335.88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Crafts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574123.38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57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484962-F54D-2C7F-0E43-D9625F79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50881"/>
              </p:ext>
            </p:extLst>
          </p:nvPr>
        </p:nvGraphicFramePr>
        <p:xfrm>
          <a:off x="6392334" y="2336059"/>
          <a:ext cx="5063066" cy="1463040"/>
        </p:xfrm>
        <a:graphic>
          <a:graphicData uri="http://schemas.openxmlformats.org/drawingml/2006/table">
            <a:tbl>
              <a:tblPr/>
              <a:tblGrid>
                <a:gridCol w="2531533">
                  <a:extLst>
                    <a:ext uri="{9D8B030D-6E8A-4147-A177-3AD203B41FA5}">
                      <a16:colId xmlns:a16="http://schemas.microsoft.com/office/drawing/2014/main" val="2505455203"/>
                    </a:ext>
                  </a:extLst>
                </a:gridCol>
                <a:gridCol w="2531533">
                  <a:extLst>
                    <a:ext uri="{9D8B030D-6E8A-4147-A177-3AD203B41FA5}">
                      <a16:colId xmlns:a16="http://schemas.microsoft.com/office/drawing/2014/main" val="1694542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CATEGORY_NAME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TOTAL_PLEDGED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4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28035408.10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78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Games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27792569.86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5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Design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24006972.10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4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9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B12-848E-59BA-D888-7DCDCFC5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are the top/bottom 3 subcategories that have raised the most money?*</a:t>
            </a:r>
            <a:br>
              <a:rPr lang="en-US" sz="2800" dirty="0"/>
            </a:br>
            <a:r>
              <a:rPr lang="en-US" sz="2000" dirty="0"/>
              <a:t>*no exchange rate information was provided, as such, </a:t>
            </a:r>
            <a:r>
              <a:rPr lang="en-US" sz="2000" dirty="0" err="1"/>
              <a:t>currency_id</a:t>
            </a:r>
            <a:r>
              <a:rPr lang="en-US" sz="2000" dirty="0"/>
              <a:t> is ignored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35-7D18-FD6C-44E0-B223157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7467" cy="24839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sub_category.name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subcategory_name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campaign.pledged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sub_category.id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currency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campaign.currency_id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currency.id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8DA1B9"/>
                </a:solidFill>
                <a:effectLst/>
                <a:latin typeface="Consolas" panose="020B0609020204030204" pitchFamily="49" charset="0"/>
              </a:rPr>
              <a:t>-- Perform currency conversion here if needed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sub_category.name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CBCC11-155E-01E8-7CEB-490BA1DB3D8F}"/>
              </a:ext>
            </a:extLst>
          </p:cNvPr>
          <p:cNvSpPr txBox="1">
            <a:spLocks/>
          </p:cNvSpPr>
          <p:nvPr/>
        </p:nvSpPr>
        <p:spPr>
          <a:xfrm>
            <a:off x="838199" y="4309533"/>
            <a:ext cx="4707467" cy="24839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sub_category.name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subcategory_name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campaign.pledged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sub_category.id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currency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campaign.currency_id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currency.id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8DA1B9"/>
                </a:solidFill>
                <a:effectLst/>
                <a:latin typeface="Consolas" panose="020B0609020204030204" pitchFamily="49" charset="0"/>
              </a:rPr>
              <a:t>-- Perform currency conversion here if needed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sub_category.name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sz="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663476-69C1-C31A-EEEA-E7AB75EA9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20412"/>
              </p:ext>
            </p:extLst>
          </p:nvPr>
        </p:nvGraphicFramePr>
        <p:xfrm>
          <a:off x="6223000" y="2336059"/>
          <a:ext cx="5748866" cy="1463040"/>
        </p:xfrm>
        <a:graphic>
          <a:graphicData uri="http://schemas.openxmlformats.org/drawingml/2006/table">
            <a:tbl>
              <a:tblPr/>
              <a:tblGrid>
                <a:gridCol w="2874433">
                  <a:extLst>
                    <a:ext uri="{9D8B030D-6E8A-4147-A177-3AD203B41FA5}">
                      <a16:colId xmlns:a16="http://schemas.microsoft.com/office/drawing/2014/main" val="212685167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3095939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SUBCATEGORY_NAME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TOTAL_PLEDGED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3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Product Design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21111581.59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6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Tabletop Games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18827697.39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7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Video Games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7811750.91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922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C4DEEA-53F8-439C-AEAE-70D7EA5E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5750"/>
              </p:ext>
            </p:extLst>
          </p:nvPr>
        </p:nvGraphicFramePr>
        <p:xfrm>
          <a:off x="6223000" y="4819967"/>
          <a:ext cx="5748866" cy="1463040"/>
        </p:xfrm>
        <a:graphic>
          <a:graphicData uri="http://schemas.openxmlformats.org/drawingml/2006/table">
            <a:tbl>
              <a:tblPr/>
              <a:tblGrid>
                <a:gridCol w="2874433">
                  <a:extLst>
                    <a:ext uri="{9D8B030D-6E8A-4147-A177-3AD203B41FA5}">
                      <a16:colId xmlns:a16="http://schemas.microsoft.com/office/drawing/2014/main" val="1446656497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267064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SUBCATEGORY_NAME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TOTAL_PLEDGED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96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Glass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150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89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Crochet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210.99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831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Latin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268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5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2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B12-848E-59BA-D888-7DCDCFC5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was the amount the most successful board game company raised?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How many backers did they have?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35-7D18-FD6C-44E0-B223157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33901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4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	campaign.name </a:t>
            </a: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company_name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	SUM(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campaign.pledged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	SUM(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campaign.backers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total_backers</a:t>
            </a:r>
            <a:endParaRPr lang="en-US" sz="14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	JOIN 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campaign.sub_category_id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sub_category.id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sub_category.name = </a:t>
            </a:r>
            <a:r>
              <a:rPr lang="en-US" sz="1400" b="0" dirty="0">
                <a:solidFill>
                  <a:srgbClr val="91D076"/>
                </a:solidFill>
                <a:effectLst/>
                <a:latin typeface="Consolas" panose="020B0609020204030204" pitchFamily="49" charset="0"/>
              </a:rPr>
              <a:t>'Tabletop Games'</a:t>
            </a:r>
            <a:endParaRPr lang="en-US" sz="14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campaign.name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4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C63B2E-85AD-D120-475B-3266973AF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69794"/>
              </p:ext>
            </p:extLst>
          </p:nvPr>
        </p:nvGraphicFramePr>
        <p:xfrm>
          <a:off x="838199" y="5644414"/>
          <a:ext cx="8623041" cy="1005840"/>
        </p:xfrm>
        <a:graphic>
          <a:graphicData uri="http://schemas.openxmlformats.org/drawingml/2006/table">
            <a:tbl>
              <a:tblPr/>
              <a:tblGrid>
                <a:gridCol w="2874347">
                  <a:extLst>
                    <a:ext uri="{9D8B030D-6E8A-4147-A177-3AD203B41FA5}">
                      <a16:colId xmlns:a16="http://schemas.microsoft.com/office/drawing/2014/main" val="3333680073"/>
                    </a:ext>
                  </a:extLst>
                </a:gridCol>
                <a:gridCol w="2874347">
                  <a:extLst>
                    <a:ext uri="{9D8B030D-6E8A-4147-A177-3AD203B41FA5}">
                      <a16:colId xmlns:a16="http://schemas.microsoft.com/office/drawing/2014/main" val="3945972953"/>
                    </a:ext>
                  </a:extLst>
                </a:gridCol>
                <a:gridCol w="2874347">
                  <a:extLst>
                    <a:ext uri="{9D8B030D-6E8A-4147-A177-3AD203B41FA5}">
                      <a16:colId xmlns:a16="http://schemas.microsoft.com/office/drawing/2014/main" val="1997030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COMPANY_NAME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TOTAL_PLEDGED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TOTAL_BACKERS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6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Gloomhaven (Second Printing)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3999795.77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40642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2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B12-848E-59BA-D888-7DCDCFC5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Rank the top three countries with the most successful campaigns in terms of dollars (total amount pledged), and in terms of the number of campaigns backed.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35-7D18-FD6C-44E0-B223157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339018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6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country.name </a:t>
            </a: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country_name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SUM(</a:t>
            </a:r>
            <a:r>
              <a:rPr lang="en-US" sz="16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campaign.pledged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COUNT(campaign.id) </a:t>
            </a: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num_campaigns_backed</a:t>
            </a:r>
            <a:endParaRPr lang="en-US" sz="16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JOIN country </a:t>
            </a: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campaign.country_id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country.id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campaign.outcome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1D076"/>
                </a:solidFill>
                <a:effectLst/>
                <a:latin typeface="Consolas" panose="020B0609020204030204" pitchFamily="49" charset="0"/>
              </a:rPr>
              <a:t>'successful'</a:t>
            </a:r>
            <a:endParaRPr lang="en-US" sz="16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country.name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total_pledged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DESC</a:t>
            </a:r>
            <a:endParaRPr lang="en-US" sz="16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6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3;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0741B1-CBCB-7F69-7DBF-449520EA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42109"/>
              </p:ext>
            </p:extLst>
          </p:nvPr>
        </p:nvGraphicFramePr>
        <p:xfrm>
          <a:off x="2873828" y="5029835"/>
          <a:ext cx="8939766" cy="1463040"/>
        </p:xfrm>
        <a:graphic>
          <a:graphicData uri="http://schemas.openxmlformats.org/drawingml/2006/table">
            <a:tbl>
              <a:tblPr/>
              <a:tblGrid>
                <a:gridCol w="2979922">
                  <a:extLst>
                    <a:ext uri="{9D8B030D-6E8A-4147-A177-3AD203B41FA5}">
                      <a16:colId xmlns:a16="http://schemas.microsoft.com/office/drawing/2014/main" val="1320360864"/>
                    </a:ext>
                  </a:extLst>
                </a:gridCol>
                <a:gridCol w="2979922">
                  <a:extLst>
                    <a:ext uri="{9D8B030D-6E8A-4147-A177-3AD203B41FA5}">
                      <a16:colId xmlns:a16="http://schemas.microsoft.com/office/drawing/2014/main" val="345430"/>
                    </a:ext>
                  </a:extLst>
                </a:gridCol>
                <a:gridCol w="2979922">
                  <a:extLst>
                    <a:ext uri="{9D8B030D-6E8A-4147-A177-3AD203B41FA5}">
                      <a16:colId xmlns:a16="http://schemas.microsoft.com/office/drawing/2014/main" val="1365925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COUNTRY_NAME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TOTAL_PLEDGED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NUM_CAMPAIGNS_BACKED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1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US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100971993.54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4365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49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GB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8514816.84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487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6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CA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1804146.70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137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9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9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B12-848E-59BA-D888-7DCDCFC5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 longer, or shorter campaigns tend to raise more money? Why?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D35-7D18-FD6C-44E0-B223157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993" cy="14630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  pledged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dollars_pledged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  JULIANDAY(DEADLINE) - JULIANDAY(LAUNCHED)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campaign_duration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0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  campaign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038AB-73D0-9F42-44F6-9D6AC17DE3E1}"/>
              </a:ext>
            </a:extLst>
          </p:cNvPr>
          <p:cNvSpPr txBox="1"/>
          <p:nvPr/>
        </p:nvSpPr>
        <p:spPr>
          <a:xfrm>
            <a:off x="764498" y="3423602"/>
            <a:ext cx="437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results from this query were combined with an accompanying python script (‘</a:t>
            </a:r>
            <a:r>
              <a:rPr lang="en-CA" sz="1200" i="1" dirty="0"/>
              <a:t>trends-pledged-vs-duration.py</a:t>
            </a:r>
            <a:r>
              <a:rPr lang="en-CA" sz="1200" dirty="0"/>
              <a:t>’) to determine the relationship between </a:t>
            </a:r>
            <a:r>
              <a:rPr lang="en-CA" sz="1200" dirty="0" err="1"/>
              <a:t>dollars_pledged</a:t>
            </a:r>
            <a:r>
              <a:rPr lang="en-CA" sz="1200" dirty="0"/>
              <a:t> and </a:t>
            </a:r>
            <a:r>
              <a:rPr lang="en-CA" sz="1200" dirty="0" err="1"/>
              <a:t>campaign_duration</a:t>
            </a:r>
            <a:endParaRPr lang="en-CA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551AA-5FCC-BF8E-1C73-820ABAB8A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72922"/>
              </p:ext>
            </p:extLst>
          </p:nvPr>
        </p:nvGraphicFramePr>
        <p:xfrm>
          <a:off x="6498235" y="1825625"/>
          <a:ext cx="5122474" cy="1463040"/>
        </p:xfrm>
        <a:graphic>
          <a:graphicData uri="http://schemas.openxmlformats.org/drawingml/2006/table">
            <a:tbl>
              <a:tblPr/>
              <a:tblGrid>
                <a:gridCol w="2561237">
                  <a:extLst>
                    <a:ext uri="{9D8B030D-6E8A-4147-A177-3AD203B41FA5}">
                      <a16:colId xmlns:a16="http://schemas.microsoft.com/office/drawing/2014/main" val="3462249071"/>
                    </a:ext>
                  </a:extLst>
                </a:gridCol>
                <a:gridCol w="2561237">
                  <a:extLst>
                    <a:ext uri="{9D8B030D-6E8A-4147-A177-3AD203B41FA5}">
                      <a16:colId xmlns:a16="http://schemas.microsoft.com/office/drawing/2014/main" val="866441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DOLLARS_PLEDGED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CAMPAIGN_DURATION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8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59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413.81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52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1497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6574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74458A-F51D-BFE8-A370-4D957F08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08641"/>
              </p:ext>
            </p:extLst>
          </p:nvPr>
        </p:nvGraphicFramePr>
        <p:xfrm>
          <a:off x="6498233" y="3658016"/>
          <a:ext cx="5122476" cy="731520"/>
        </p:xfrm>
        <a:graphic>
          <a:graphicData uri="http://schemas.openxmlformats.org/drawingml/2006/table">
            <a:tbl>
              <a:tblPr/>
              <a:tblGrid>
                <a:gridCol w="2561238">
                  <a:extLst>
                    <a:ext uri="{9D8B030D-6E8A-4147-A177-3AD203B41FA5}">
                      <a16:colId xmlns:a16="http://schemas.microsoft.com/office/drawing/2014/main" val="440713792"/>
                    </a:ext>
                  </a:extLst>
                </a:gridCol>
                <a:gridCol w="2561238">
                  <a:extLst>
                    <a:ext uri="{9D8B030D-6E8A-4147-A177-3AD203B41FA5}">
                      <a16:colId xmlns:a16="http://schemas.microsoft.com/office/drawing/2014/main" val="3236302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4453.34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6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>
                          <a:effectLst/>
                          <a:latin typeface="inherit"/>
                        </a:rPr>
                        <a:t>1488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12927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88E62230-0CCF-633C-26EF-1BB9809383DA}"/>
              </a:ext>
            </a:extLst>
          </p:cNvPr>
          <p:cNvSpPr/>
          <p:nvPr/>
        </p:nvSpPr>
        <p:spPr>
          <a:xfrm>
            <a:off x="7892321" y="3423602"/>
            <a:ext cx="76202" cy="840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31790C-23FC-FC43-D6C9-079F48C67C1D}"/>
              </a:ext>
            </a:extLst>
          </p:cNvPr>
          <p:cNvSpPr/>
          <p:nvPr/>
        </p:nvSpPr>
        <p:spPr>
          <a:xfrm>
            <a:off x="8044721" y="3423602"/>
            <a:ext cx="76202" cy="840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9F24F1-5BEA-C5ED-D9A3-A7390C08EB17}"/>
              </a:ext>
            </a:extLst>
          </p:cNvPr>
          <p:cNvSpPr/>
          <p:nvPr/>
        </p:nvSpPr>
        <p:spPr>
          <a:xfrm>
            <a:off x="8197121" y="3423602"/>
            <a:ext cx="76202" cy="840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1167F3-9E1F-2045-BA7E-F951F0C0C59C}"/>
              </a:ext>
            </a:extLst>
          </p:cNvPr>
          <p:cNvSpPr txBox="1">
            <a:spLocks/>
          </p:cNvSpPr>
          <p:nvPr/>
        </p:nvSpPr>
        <p:spPr>
          <a:xfrm>
            <a:off x="857385" y="4916676"/>
            <a:ext cx="4962993" cy="1055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E9AE7E"/>
                </a:solidFill>
                <a:latin typeface="Consolas" panose="020B0609020204030204" pitchFamily="49" charset="0"/>
              </a:rPr>
              <a:t>Slope (Coefficient): 25.844955070787986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E9AE7E"/>
                </a:solidFill>
                <a:latin typeface="Consolas" panose="020B0609020204030204" pitchFamily="49" charset="0"/>
              </a:rPr>
              <a:t>Intercept: 8054.846302722816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E9AE7E"/>
                </a:solidFill>
                <a:latin typeface="Consolas" panose="020B0609020204030204" pitchFamily="49" charset="0"/>
              </a:rPr>
              <a:t>P-Value: 0.6023662550186466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E9AE7E"/>
                </a:solidFill>
                <a:latin typeface="Consolas" panose="020B0609020204030204" pitchFamily="49" charset="0"/>
              </a:rPr>
              <a:t>R-Squared: 1.809897087923229e-05</a:t>
            </a:r>
            <a:endParaRPr lang="en-US" sz="1000" dirty="0">
              <a:solidFill>
                <a:srgbClr val="E3EAF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62302-F8B5-2781-0528-EBDCFB2CF485}"/>
              </a:ext>
            </a:extLst>
          </p:cNvPr>
          <p:cNvSpPr txBox="1"/>
          <p:nvPr/>
        </p:nvSpPr>
        <p:spPr>
          <a:xfrm>
            <a:off x="838200" y="4124415"/>
            <a:ext cx="498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 from Python: linear regression between </a:t>
            </a:r>
            <a:r>
              <a:rPr lang="en-CA" dirty="0" err="1"/>
              <a:t>dollars_pledged</a:t>
            </a:r>
            <a:r>
              <a:rPr lang="en-CA" dirty="0"/>
              <a:t> and </a:t>
            </a:r>
            <a:r>
              <a:rPr lang="en-CA" dirty="0" err="1"/>
              <a:t>campaign_duration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4D960-EEA5-AE0D-A1C6-F64060504C3A}"/>
              </a:ext>
            </a:extLst>
          </p:cNvPr>
          <p:cNvSpPr txBox="1"/>
          <p:nvPr/>
        </p:nvSpPr>
        <p:spPr>
          <a:xfrm>
            <a:off x="6498233" y="4758887"/>
            <a:ext cx="3731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such, this simplistic linear regression suggests that there is no relationship between </a:t>
            </a:r>
            <a:r>
              <a:rPr lang="en-CA" dirty="0" err="1"/>
              <a:t>campaign_duration</a:t>
            </a:r>
            <a:r>
              <a:rPr lang="en-CA" dirty="0"/>
              <a:t> and </a:t>
            </a:r>
            <a:r>
              <a:rPr lang="en-CA" dirty="0" err="1"/>
              <a:t>dollars_pledged</a:t>
            </a:r>
            <a:r>
              <a:rPr lang="en-CA" dirty="0"/>
              <a:t>. However, this model is a simplistic model and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59637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07EE-7FE0-387E-9C04-A269CCE1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in campaign durations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A83B5E0-95EF-F212-A555-E46BAA65D2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8277541"/>
                  </p:ext>
                </p:extLst>
              </p:nvPr>
            </p:nvGraphicFramePr>
            <p:xfrm>
              <a:off x="838200" y="2054244"/>
              <a:ext cx="7019925" cy="38877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A83B5E0-95EF-F212-A555-E46BAA65D2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2054244"/>
                <a:ext cx="7019925" cy="38877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90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CCA-73DE-9F89-12B0-E2406896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Introduction/Problem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1B0E-2D38-F831-522D-D3398CEE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small board game company needs help setting up their first </a:t>
            </a:r>
            <a:r>
              <a:rPr lang="en-CA" dirty="0" err="1"/>
              <a:t>kickstarter</a:t>
            </a:r>
            <a:r>
              <a:rPr lang="en-CA" dirty="0"/>
              <a:t>. They have decided that they need a minimum of USD $15,000 to kickstart the project and as such, they need help answering the following questions:</a:t>
            </a:r>
          </a:p>
          <a:p>
            <a:r>
              <a:rPr lang="en-US" dirty="0"/>
              <a:t>What is a realistic Kickstarter campaign goal (in dollars) should the company aim to raise?</a:t>
            </a:r>
          </a:p>
          <a:p>
            <a:r>
              <a:rPr lang="en-US" dirty="0"/>
              <a:t>How many backers will be needed to meet their goal?</a:t>
            </a:r>
          </a:p>
          <a:p>
            <a:r>
              <a:rPr lang="en-US" dirty="0"/>
              <a:t>How many backers can the company realistically expect, based on trends in their category?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6B3-656D-D29E-65FF-D9EF94A4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29E9-2EB1-DC3D-2861-F8881B7F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25k USD is a realistic </a:t>
            </a:r>
            <a:r>
              <a:rPr lang="en-CA" dirty="0" err="1"/>
              <a:t>kickstarter</a:t>
            </a:r>
            <a:r>
              <a:rPr lang="en-CA" dirty="0"/>
              <a:t> goal for successful table-top </a:t>
            </a:r>
            <a:r>
              <a:rPr lang="en-CA" dirty="0" err="1"/>
              <a:t>kickstarters</a:t>
            </a:r>
            <a:r>
              <a:rPr lang="en-CA" dirty="0"/>
              <a:t> with goals &gt;= 15k USD</a:t>
            </a:r>
          </a:p>
          <a:p>
            <a:endParaRPr lang="en-CA" dirty="0"/>
          </a:p>
          <a:p>
            <a:r>
              <a:rPr lang="en-CA" dirty="0"/>
              <a:t>Based on the average $$ pledged per backer for similar </a:t>
            </a:r>
            <a:r>
              <a:rPr lang="en-CA" dirty="0" err="1"/>
              <a:t>kickstarters</a:t>
            </a:r>
            <a:r>
              <a:rPr lang="en-CA" dirty="0"/>
              <a:t>, 130-150 backers are needed to meet the 15k USD goal</a:t>
            </a:r>
          </a:p>
          <a:p>
            <a:endParaRPr lang="en-CA" dirty="0"/>
          </a:p>
          <a:p>
            <a:r>
              <a:rPr lang="en-CA" dirty="0"/>
              <a:t>The average number of backers for table-top category </a:t>
            </a:r>
            <a:r>
              <a:rPr lang="en-CA" dirty="0" err="1"/>
              <a:t>kickstarters</a:t>
            </a:r>
            <a:r>
              <a:rPr lang="en-CA" dirty="0"/>
              <a:t> is ~450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927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7852-E3A9-D766-B457-32FAA2EC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1321-FA19-81F2-E37F-EB2BBCC7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company is advised to proceed with the </a:t>
            </a:r>
            <a:r>
              <a:rPr lang="en-CA" dirty="0" err="1"/>
              <a:t>kickstarter</a:t>
            </a:r>
            <a:r>
              <a:rPr lang="en-CA" dirty="0"/>
              <a:t> campaign</a:t>
            </a:r>
          </a:p>
          <a:p>
            <a:r>
              <a:rPr lang="en-CA" dirty="0"/>
              <a:t>The company is advised to set a goal of 20k USD to maximize earnings and probability of campaign success</a:t>
            </a:r>
          </a:p>
        </p:txBody>
      </p:sp>
    </p:spTree>
    <p:extLst>
      <p:ext uri="{BB962C8B-B14F-4D97-AF65-F5344CB8AC3E}">
        <p14:creationId xmlns:p14="http://schemas.microsoft.com/office/powerpoint/2010/main" val="15203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8C15-1A28-5768-8369-27F796D7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3751-0638-26FC-F964-BCEF8EC9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 provided is clean</a:t>
            </a:r>
          </a:p>
          <a:p>
            <a:r>
              <a:rPr lang="en-CA" dirty="0"/>
              <a:t>All monies are reported in USD dollar amounts (unless otherwise noted)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27E211-3742-F7AE-93C6-C50391C88519}"/>
              </a:ext>
            </a:extLst>
          </p:cNvPr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Limitations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C0AAE-4080-E432-F5F7-A456AF1BF006}"/>
              </a:ext>
            </a:extLst>
          </p:cNvPr>
          <p:cNvSpPr txBox="1">
            <a:spLocks/>
          </p:cNvSpPr>
          <p:nvPr/>
        </p:nvSpPr>
        <p:spPr>
          <a:xfrm>
            <a:off x="838200" y="4317206"/>
            <a:ext cx="10515600" cy="254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models used are minimally complex</a:t>
            </a:r>
          </a:p>
          <a:p>
            <a:r>
              <a:rPr lang="en-CA" dirty="0"/>
              <a:t>No safety margins considered (conservative vs liberal estimates)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431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F94-B955-EA45-A08C-74EB3445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realistic Kickstarter campaign goal (in dollars) should the company aim to raise?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D782-2C84-5798-FF1D-EB3B157AF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17123" cy="327518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MEDIAN(goal) </a:t>
            </a: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median_goal</a:t>
            </a:r>
            <a:endParaRPr lang="en-US" sz="1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outcome = </a:t>
            </a:r>
            <a:r>
              <a:rPr lang="en-US" sz="1800" b="0" dirty="0">
                <a:solidFill>
                  <a:srgbClr val="91D076"/>
                </a:solidFill>
                <a:effectLst/>
                <a:latin typeface="Consolas" panose="020B0609020204030204" pitchFamily="49" charset="0"/>
              </a:rPr>
              <a:t>'successful’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3EAF2"/>
                </a:solidFill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ND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sub_category_id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14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3EAF2"/>
                </a:solidFill>
                <a:latin typeface="Consolas" panose="020B06090202040302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GOAL &gt;= 15000</a:t>
            </a:r>
          </a:p>
          <a:p>
            <a:pPr marL="0" indent="0">
              <a:buNone/>
            </a:pPr>
            <a:endParaRPr lang="en-CA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F45781-0781-7CAA-EC34-930F087E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32953"/>
              </p:ext>
            </p:extLst>
          </p:nvPr>
        </p:nvGraphicFramePr>
        <p:xfrm>
          <a:off x="6789145" y="2622367"/>
          <a:ext cx="2041769" cy="731520"/>
        </p:xfrm>
        <a:graphic>
          <a:graphicData uri="http://schemas.openxmlformats.org/drawingml/2006/table">
            <a:tbl>
              <a:tblPr/>
              <a:tblGrid>
                <a:gridCol w="2041769">
                  <a:extLst>
                    <a:ext uri="{9D8B030D-6E8A-4147-A177-3AD203B41FA5}">
                      <a16:colId xmlns:a16="http://schemas.microsoft.com/office/drawing/2014/main" val="1877722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MEDIAN_GOAL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45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24974.32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72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1AA5C-5B79-562B-B207-A8C26BE3380E}"/>
              </a:ext>
            </a:extLst>
          </p:cNvPr>
          <p:cNvSpPr txBox="1"/>
          <p:nvPr/>
        </p:nvSpPr>
        <p:spPr>
          <a:xfrm>
            <a:off x="6612791" y="3716188"/>
            <a:ext cx="2989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median fundraising goal for successful </a:t>
            </a:r>
            <a:r>
              <a:rPr lang="en-CA" i="1" dirty="0"/>
              <a:t>tabletop </a:t>
            </a:r>
            <a:r>
              <a:rPr lang="en-CA" dirty="0" err="1"/>
              <a:t>kickstarters</a:t>
            </a:r>
            <a:endParaRPr lang="en-CA" dirty="0"/>
          </a:p>
          <a:p>
            <a:r>
              <a:rPr lang="en-CA" dirty="0"/>
              <a:t>(with goals set equal to or higher then 15000)</a:t>
            </a:r>
          </a:p>
        </p:txBody>
      </p:sp>
    </p:spTree>
    <p:extLst>
      <p:ext uri="{BB962C8B-B14F-4D97-AF65-F5344CB8AC3E}">
        <p14:creationId xmlns:p14="http://schemas.microsoft.com/office/powerpoint/2010/main" val="155804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F94-B955-EA45-A08C-74EB3445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backers will be needed to meet their goal?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D782-2C84-5798-FF1D-EB3B157AF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99892" cy="327518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15000 / AVG(pledged / backers) </a:t>
            </a: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estimated_backers_needed</a:t>
            </a:r>
            <a:endParaRPr lang="en-US" sz="1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outcome = </a:t>
            </a:r>
            <a:r>
              <a:rPr lang="en-US" sz="1800" b="0" dirty="0">
                <a:solidFill>
                  <a:srgbClr val="91D076"/>
                </a:solidFill>
                <a:effectLst/>
                <a:latin typeface="Consolas" panose="020B0609020204030204" pitchFamily="49" charset="0"/>
              </a:rPr>
              <a:t>'successful'</a:t>
            </a:r>
            <a:endParaRPr lang="en-US" sz="1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sub_category_id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14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AND goal &gt;= 15000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8D36F-9456-F74F-EFE5-7BAA589A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98781"/>
              </p:ext>
            </p:extLst>
          </p:nvPr>
        </p:nvGraphicFramePr>
        <p:xfrm>
          <a:off x="6689074" y="2126223"/>
          <a:ext cx="4664725" cy="731520"/>
        </p:xfrm>
        <a:graphic>
          <a:graphicData uri="http://schemas.openxmlformats.org/drawingml/2006/table">
            <a:tbl>
              <a:tblPr/>
              <a:tblGrid>
                <a:gridCol w="4664725">
                  <a:extLst>
                    <a:ext uri="{9D8B030D-6E8A-4147-A177-3AD203B41FA5}">
                      <a16:colId xmlns:a16="http://schemas.microsoft.com/office/drawing/2014/main" val="1929232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ESTIMATED_BACKERS_NEEDED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913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132.09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5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71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F94-B955-EA45-A08C-74EB3445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backers can the company realistically expect, based on trends in their category?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D782-2C84-5798-FF1D-EB3B157AF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9892" cy="16033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  AVG(backers) </a:t>
            </a: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average_backers</a:t>
            </a:r>
            <a:endParaRPr lang="en-US" sz="1800" b="0" dirty="0">
              <a:solidFill>
                <a:srgbClr val="E3EA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campaign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E9AE7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sub_category_id</a:t>
            </a:r>
            <a:r>
              <a:rPr lang="en-US" sz="1800" b="0" dirty="0">
                <a:solidFill>
                  <a:srgbClr val="E3EAF2"/>
                </a:solidFill>
                <a:effectLst/>
                <a:latin typeface="Consolas" panose="020B0609020204030204" pitchFamily="49" charset="0"/>
              </a:rPr>
              <a:t> = 14;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B7568-B50D-E6C6-6794-AFEC7B83A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80393"/>
              </p:ext>
            </p:extLst>
          </p:nvPr>
        </p:nvGraphicFramePr>
        <p:xfrm>
          <a:off x="7850436" y="2261553"/>
          <a:ext cx="2362200" cy="7315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1460608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b="1" cap="all">
                          <a:effectLst/>
                          <a:latin typeface="inherit"/>
                        </a:rPr>
                        <a:t>AVERAGE_BACKERS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05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CA" dirty="0">
                          <a:effectLst/>
                          <a:latin typeface="inherit"/>
                        </a:rPr>
                        <a:t>446.871609403255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14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C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4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0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50-64BA-9012-C342-B1F3437A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executives would like answers to the following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FDB3-656C-CF40-CB88-3E852C87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Are the goals for dollars raised significantly different between campaigns that are successful and unsuccessful?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top/bottom 3 categories with the most backers? What are the top/bottom 3 subcategories by backers?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top/bottom 3 categories that have raised the most money? What are the top/bottom 3 subcategories that have raised the most money?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was the amount the most successful board game company raised? How many backers did they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 the top three countries with the most successful campaigns in terms of dollars (total amount pledged), and in terms of the number of campaigns backed.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longer, or shorter campaigns tend to raise more money? Why?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406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1508</TotalTime>
  <Words>1870</Words>
  <Application>Microsoft Office PowerPoint</Application>
  <PresentationFormat>Widescreen</PresentationFormat>
  <Paragraphs>299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inherit</vt:lpstr>
      <vt:lpstr>Office Theme</vt:lpstr>
      <vt:lpstr>Brainstation Admissions Challenge</vt:lpstr>
      <vt:lpstr>Introduction/Problem</vt:lpstr>
      <vt:lpstr>Key Findings</vt:lpstr>
      <vt:lpstr>Recommendations</vt:lpstr>
      <vt:lpstr>Assumptions</vt:lpstr>
      <vt:lpstr>What is a realistic Kickstarter campaign goal (in dollars) should the company aim to raise?</vt:lpstr>
      <vt:lpstr>How many backers will be needed to meet their goal?</vt:lpstr>
      <vt:lpstr>How many backers can the company realistically expect, based on trends in their category?</vt:lpstr>
      <vt:lpstr>The executives would like answers to the following questions</vt:lpstr>
      <vt:lpstr>Are the goals for dollars raised significantly different between campaigns that are successful and unsuccessful?</vt:lpstr>
      <vt:lpstr>What are the top/bottom 3 categories with the most backers</vt:lpstr>
      <vt:lpstr>What are the top/bottom 3 subcategories by backers</vt:lpstr>
      <vt:lpstr>What are the top/bottom 3 categories that have raised the most money?* *no exchange rate information was provided, as such, currency_id is ignored</vt:lpstr>
      <vt:lpstr>What are the top/bottom 3 subcategories that have raised the most money?* *no exchange rate information was provided, as such, currency_id is ignored</vt:lpstr>
      <vt:lpstr>What was the amount the most successful board game company raised?   How many backers did they have?</vt:lpstr>
      <vt:lpstr>Rank the top three countries with the most successful campaigns in terms of dollars (total amount pledged), and in terms of the number of campaigns backed.</vt:lpstr>
      <vt:lpstr>Do longer, or shorter campaigns tend to raise more money? Why?</vt:lpstr>
      <vt:lpstr>Trends in campaign durations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Brainstation Admissions Challenge</dc:title>
  <dc:creator>Karam Elabd</dc:creator>
  <cp:lastModifiedBy>Karam Elabd</cp:lastModifiedBy>
  <cp:revision>1</cp:revision>
  <dcterms:created xsi:type="dcterms:W3CDTF">2023-11-08T22:31:07Z</dcterms:created>
  <dcterms:modified xsi:type="dcterms:W3CDTF">2023-11-09T23:39:47Z</dcterms:modified>
</cp:coreProperties>
</file>