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59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8BCD4B-90FA-4D45-B435-274318C4799A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5F12C9-826B-4597-9319-4FA11468722B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FF0000"/>
              </a:solidFill>
            </a:rPr>
            <a:t>表示层：</a:t>
          </a:r>
          <a:r>
            <a:rPr lang="zh-CN" altLang="en-US" dirty="0" smtClean="0"/>
            <a:t>完成数据的显示，由</a:t>
          </a:r>
          <a:r>
            <a:rPr lang="en-US" altLang="zh-CN" dirty="0" smtClean="0"/>
            <a:t>web</a:t>
          </a:r>
          <a:r>
            <a:rPr lang="zh-CN" altLang="en-US" dirty="0" smtClean="0"/>
            <a:t>浏览器向服务器发起请求，在验证用户身份后用</a:t>
          </a:r>
          <a:r>
            <a:rPr lang="en-US" altLang="zh-CN" dirty="0" smtClean="0"/>
            <a:t>HTTP</a:t>
          </a:r>
          <a:r>
            <a:rPr lang="zh-CN" altLang="en-US" dirty="0" smtClean="0"/>
            <a:t>协议把所需的页面返回给浏览器，浏览器显示结果；</a:t>
          </a:r>
          <a:endParaRPr lang="zh-CN" altLang="en-US" dirty="0"/>
        </a:p>
      </dgm:t>
    </dgm:pt>
    <dgm:pt modelId="{723097C0-2550-43A2-8592-54EEE547130F}" type="parTrans" cxnId="{8E7073D0-34AA-4AF7-845B-05E9CABBA5D6}">
      <dgm:prSet/>
      <dgm:spPr/>
      <dgm:t>
        <a:bodyPr/>
        <a:lstStyle/>
        <a:p>
          <a:endParaRPr lang="zh-CN" altLang="en-US"/>
        </a:p>
      </dgm:t>
    </dgm:pt>
    <dgm:pt modelId="{F9C39CEA-9586-44A3-834A-84C1D060ECB9}" type="sibTrans" cxnId="{8E7073D0-34AA-4AF7-845B-05E9CABBA5D6}">
      <dgm:prSet/>
      <dgm:spPr/>
      <dgm:t>
        <a:bodyPr/>
        <a:lstStyle/>
        <a:p>
          <a:endParaRPr lang="zh-CN" altLang="en-US"/>
        </a:p>
      </dgm:t>
    </dgm:pt>
    <dgm:pt modelId="{460B5D49-F379-48E1-8F40-EF8274EBB417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FF0000"/>
              </a:solidFill>
            </a:rPr>
            <a:t>功能层：</a:t>
          </a:r>
          <a:r>
            <a:rPr lang="zh-CN" altLang="en-US" dirty="0" smtClean="0"/>
            <a:t>主要由服务器构成，负责业务处理逻辑：接收用户请求，先执行相应的程序与数据库进行连接，通过</a:t>
          </a:r>
          <a:r>
            <a:rPr lang="en-US" altLang="zh-CN" dirty="0" smtClean="0"/>
            <a:t>SQL</a:t>
          </a:r>
          <a:r>
            <a:rPr lang="zh-CN" altLang="en-US" dirty="0" smtClean="0"/>
            <a:t>等方式向数据库发起请求，数据服务器返回处理结果后，把数据传送给客户端；</a:t>
          </a:r>
          <a:endParaRPr lang="zh-CN" altLang="en-US" dirty="0"/>
        </a:p>
      </dgm:t>
    </dgm:pt>
    <dgm:pt modelId="{1F3EF82B-5020-4146-B4C7-D5E939F7D32E}" type="parTrans" cxnId="{AFD69014-9CCE-474E-B410-81210843E027}">
      <dgm:prSet/>
      <dgm:spPr/>
      <dgm:t>
        <a:bodyPr/>
        <a:lstStyle/>
        <a:p>
          <a:endParaRPr lang="zh-CN" altLang="en-US"/>
        </a:p>
      </dgm:t>
    </dgm:pt>
    <dgm:pt modelId="{2A1335D0-77F1-4683-9718-243AE2768E25}" type="sibTrans" cxnId="{AFD69014-9CCE-474E-B410-81210843E027}">
      <dgm:prSet/>
      <dgm:spPr/>
      <dgm:t>
        <a:bodyPr/>
        <a:lstStyle/>
        <a:p>
          <a:endParaRPr lang="zh-CN" altLang="en-US"/>
        </a:p>
      </dgm:t>
    </dgm:pt>
    <dgm:pt modelId="{2C1B424B-C29D-44D3-AE50-C26F9D90D6C2}">
      <dgm:prSet/>
      <dgm:spPr/>
      <dgm:t>
        <a:bodyPr/>
        <a:lstStyle/>
        <a:p>
          <a:r>
            <a:rPr lang="zh-CN" altLang="en-US" b="1" dirty="0" smtClean="0">
              <a:solidFill>
                <a:srgbClr val="FF0000"/>
              </a:solidFill>
            </a:rPr>
            <a:t>数据层：</a:t>
          </a:r>
          <a:r>
            <a:rPr lang="zh-CN" altLang="en-US" dirty="0" smtClean="0"/>
            <a:t>完成数据的管理功能，对来自</a:t>
          </a:r>
          <a:r>
            <a:rPr lang="en-US" altLang="zh-CN" dirty="0" smtClean="0"/>
            <a:t>web</a:t>
          </a:r>
          <a:r>
            <a:rPr lang="zh-CN" altLang="en-US" dirty="0" smtClean="0"/>
            <a:t>请求进行增删改查操作，完成之后将结果返回给</a:t>
          </a:r>
          <a:r>
            <a:rPr lang="en-US" altLang="zh-CN" dirty="0" smtClean="0"/>
            <a:t>web</a:t>
          </a:r>
          <a:r>
            <a:rPr lang="zh-CN" altLang="en-US" dirty="0" smtClean="0"/>
            <a:t>服务器</a:t>
          </a:r>
          <a:endParaRPr lang="en-US" altLang="zh-CN" dirty="0"/>
        </a:p>
      </dgm:t>
    </dgm:pt>
    <dgm:pt modelId="{6CDA2022-770D-4677-BC46-D8E1F142EEFB}" type="parTrans" cxnId="{B02925E0-3C22-48CD-954E-B7F65DEDB4EE}">
      <dgm:prSet/>
      <dgm:spPr/>
      <dgm:t>
        <a:bodyPr/>
        <a:lstStyle/>
        <a:p>
          <a:endParaRPr lang="zh-CN" altLang="en-US"/>
        </a:p>
      </dgm:t>
    </dgm:pt>
    <dgm:pt modelId="{94AE8930-2B1F-448F-9775-216BBD320057}" type="sibTrans" cxnId="{B02925E0-3C22-48CD-954E-B7F65DEDB4EE}">
      <dgm:prSet/>
      <dgm:spPr/>
      <dgm:t>
        <a:bodyPr/>
        <a:lstStyle/>
        <a:p>
          <a:endParaRPr lang="zh-CN" altLang="en-US"/>
        </a:p>
      </dgm:t>
    </dgm:pt>
    <dgm:pt modelId="{638B7AA8-44D3-463D-9645-680C26ED4A92}" type="pres">
      <dgm:prSet presAssocID="{D38BCD4B-90FA-4D45-B435-274318C4799A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183FE70-B84E-41C1-8805-88FC5D53495E}" type="pres">
      <dgm:prSet presAssocID="{945F12C9-826B-4597-9319-4FA11468722B}" presName="comp" presStyleCnt="0"/>
      <dgm:spPr/>
    </dgm:pt>
    <dgm:pt modelId="{BCD5B838-DE57-4532-B50F-7382AFD018D1}" type="pres">
      <dgm:prSet presAssocID="{945F12C9-826B-4597-9319-4FA11468722B}" presName="box" presStyleLbl="node1" presStyleIdx="0" presStyleCnt="3" custLinFactNeighborX="3175" custLinFactNeighborY="874"/>
      <dgm:spPr/>
      <dgm:t>
        <a:bodyPr/>
        <a:lstStyle/>
        <a:p>
          <a:endParaRPr lang="zh-CN" altLang="en-US"/>
        </a:p>
      </dgm:t>
    </dgm:pt>
    <dgm:pt modelId="{455481ED-4DF5-40CF-A926-B1FD5CBB7C0D}" type="pres">
      <dgm:prSet presAssocID="{945F12C9-826B-4597-9319-4FA11468722B}" presName="img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30DDE4AA-B438-425D-9415-E9318FFB215E}" type="pres">
      <dgm:prSet presAssocID="{945F12C9-826B-4597-9319-4FA11468722B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140CEA-E6C8-4231-A0F5-FC5BCA225B5D}" type="pres">
      <dgm:prSet presAssocID="{F9C39CEA-9586-44A3-834A-84C1D060ECB9}" presName="spacer" presStyleCnt="0"/>
      <dgm:spPr/>
    </dgm:pt>
    <dgm:pt modelId="{D09DBCDB-AB0C-4710-ACD0-3D74D05BEB71}" type="pres">
      <dgm:prSet presAssocID="{460B5D49-F379-48E1-8F40-EF8274EBB417}" presName="comp" presStyleCnt="0"/>
      <dgm:spPr/>
    </dgm:pt>
    <dgm:pt modelId="{B827781F-6A0C-4A10-BD4D-AA04AAAA33FD}" type="pres">
      <dgm:prSet presAssocID="{460B5D49-F379-48E1-8F40-EF8274EBB417}" presName="box" presStyleLbl="node1" presStyleIdx="1" presStyleCnt="3"/>
      <dgm:spPr/>
      <dgm:t>
        <a:bodyPr/>
        <a:lstStyle/>
        <a:p>
          <a:endParaRPr lang="zh-CN" altLang="en-US"/>
        </a:p>
      </dgm:t>
    </dgm:pt>
    <dgm:pt modelId="{DBC68471-DBD6-4570-9CA6-E24796220AB2}" type="pres">
      <dgm:prSet presAssocID="{460B5D49-F379-48E1-8F40-EF8274EBB417}" presName="img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18A7EE58-F231-499C-AF3D-D200209BCC67}" type="pres">
      <dgm:prSet presAssocID="{460B5D49-F379-48E1-8F40-EF8274EBB417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3F741A-F523-498F-A981-4765D0E18721}" type="pres">
      <dgm:prSet presAssocID="{2A1335D0-77F1-4683-9718-243AE2768E25}" presName="spacer" presStyleCnt="0"/>
      <dgm:spPr/>
    </dgm:pt>
    <dgm:pt modelId="{600B8BF6-0AC3-411A-907B-E5B9F74BE464}" type="pres">
      <dgm:prSet presAssocID="{2C1B424B-C29D-44D3-AE50-C26F9D90D6C2}" presName="comp" presStyleCnt="0"/>
      <dgm:spPr/>
    </dgm:pt>
    <dgm:pt modelId="{0C0D97F4-6E99-486D-B97C-9AF38CC52913}" type="pres">
      <dgm:prSet presAssocID="{2C1B424B-C29D-44D3-AE50-C26F9D90D6C2}" presName="box" presStyleLbl="node1" presStyleIdx="2" presStyleCnt="3" custLinFactNeighborX="5669" custLinFactNeighborY="-744"/>
      <dgm:spPr/>
      <dgm:t>
        <a:bodyPr/>
        <a:lstStyle/>
        <a:p>
          <a:endParaRPr lang="zh-CN" altLang="en-US"/>
        </a:p>
      </dgm:t>
    </dgm:pt>
    <dgm:pt modelId="{30224464-0940-4230-997F-48DA5AAF2E1B}" type="pres">
      <dgm:prSet presAssocID="{2C1B424B-C29D-44D3-AE50-C26F9D90D6C2}" presName="img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F930800C-2376-4B73-8E32-7169D4C833FC}" type="pres">
      <dgm:prSet presAssocID="{2C1B424B-C29D-44D3-AE50-C26F9D90D6C2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FD69014-9CCE-474E-B410-81210843E027}" srcId="{D38BCD4B-90FA-4D45-B435-274318C4799A}" destId="{460B5D49-F379-48E1-8F40-EF8274EBB417}" srcOrd="1" destOrd="0" parTransId="{1F3EF82B-5020-4146-B4C7-D5E939F7D32E}" sibTransId="{2A1335D0-77F1-4683-9718-243AE2768E25}"/>
    <dgm:cxn modelId="{F205348A-F3E7-4480-B73D-FA010D7C56D6}" type="presOf" srcId="{460B5D49-F379-48E1-8F40-EF8274EBB417}" destId="{B827781F-6A0C-4A10-BD4D-AA04AAAA33FD}" srcOrd="0" destOrd="0" presId="urn:microsoft.com/office/officeart/2005/8/layout/vList4"/>
    <dgm:cxn modelId="{56F81A14-0687-4F04-920C-C3D63F01CCBC}" type="presOf" srcId="{460B5D49-F379-48E1-8F40-EF8274EBB417}" destId="{18A7EE58-F231-499C-AF3D-D200209BCC67}" srcOrd="1" destOrd="0" presId="urn:microsoft.com/office/officeart/2005/8/layout/vList4"/>
    <dgm:cxn modelId="{8E7073D0-34AA-4AF7-845B-05E9CABBA5D6}" srcId="{D38BCD4B-90FA-4D45-B435-274318C4799A}" destId="{945F12C9-826B-4597-9319-4FA11468722B}" srcOrd="0" destOrd="0" parTransId="{723097C0-2550-43A2-8592-54EEE547130F}" sibTransId="{F9C39CEA-9586-44A3-834A-84C1D060ECB9}"/>
    <dgm:cxn modelId="{5B7601C2-5C7C-4FBC-B5D8-52EBB6E83853}" type="presOf" srcId="{D38BCD4B-90FA-4D45-B435-274318C4799A}" destId="{638B7AA8-44D3-463D-9645-680C26ED4A92}" srcOrd="0" destOrd="0" presId="urn:microsoft.com/office/officeart/2005/8/layout/vList4"/>
    <dgm:cxn modelId="{B02925E0-3C22-48CD-954E-B7F65DEDB4EE}" srcId="{D38BCD4B-90FA-4D45-B435-274318C4799A}" destId="{2C1B424B-C29D-44D3-AE50-C26F9D90D6C2}" srcOrd="2" destOrd="0" parTransId="{6CDA2022-770D-4677-BC46-D8E1F142EEFB}" sibTransId="{94AE8930-2B1F-448F-9775-216BBD320057}"/>
    <dgm:cxn modelId="{760303E8-0D87-4AFD-A611-CF0335752D11}" type="presOf" srcId="{945F12C9-826B-4597-9319-4FA11468722B}" destId="{30DDE4AA-B438-425D-9415-E9318FFB215E}" srcOrd="1" destOrd="0" presId="urn:microsoft.com/office/officeart/2005/8/layout/vList4"/>
    <dgm:cxn modelId="{4D22E0E3-FEB4-4AAA-836A-3433E2979A65}" type="presOf" srcId="{2C1B424B-C29D-44D3-AE50-C26F9D90D6C2}" destId="{0C0D97F4-6E99-486D-B97C-9AF38CC52913}" srcOrd="0" destOrd="0" presId="urn:microsoft.com/office/officeart/2005/8/layout/vList4"/>
    <dgm:cxn modelId="{EAD9DD3A-9368-45D7-90A8-E5A1974BB4A9}" type="presOf" srcId="{2C1B424B-C29D-44D3-AE50-C26F9D90D6C2}" destId="{F930800C-2376-4B73-8E32-7169D4C833FC}" srcOrd="1" destOrd="0" presId="urn:microsoft.com/office/officeart/2005/8/layout/vList4"/>
    <dgm:cxn modelId="{698E9682-7EC3-4CB7-BE04-D9C57DBA7BE5}" type="presOf" srcId="{945F12C9-826B-4597-9319-4FA11468722B}" destId="{BCD5B838-DE57-4532-B50F-7382AFD018D1}" srcOrd="0" destOrd="0" presId="urn:microsoft.com/office/officeart/2005/8/layout/vList4"/>
    <dgm:cxn modelId="{4A723ED4-506C-4410-85DA-D80AF44D9F41}" type="presParOf" srcId="{638B7AA8-44D3-463D-9645-680C26ED4A92}" destId="{9183FE70-B84E-41C1-8805-88FC5D53495E}" srcOrd="0" destOrd="0" presId="urn:microsoft.com/office/officeart/2005/8/layout/vList4"/>
    <dgm:cxn modelId="{30198F82-6000-43EE-8E29-837AAD3E2120}" type="presParOf" srcId="{9183FE70-B84E-41C1-8805-88FC5D53495E}" destId="{BCD5B838-DE57-4532-B50F-7382AFD018D1}" srcOrd="0" destOrd="0" presId="urn:microsoft.com/office/officeart/2005/8/layout/vList4"/>
    <dgm:cxn modelId="{0A73B535-446C-411C-A980-DF2A4A816F50}" type="presParOf" srcId="{9183FE70-B84E-41C1-8805-88FC5D53495E}" destId="{455481ED-4DF5-40CF-A926-B1FD5CBB7C0D}" srcOrd="1" destOrd="0" presId="urn:microsoft.com/office/officeart/2005/8/layout/vList4"/>
    <dgm:cxn modelId="{A7369DFB-0A04-4431-8397-AD29D7C330D7}" type="presParOf" srcId="{9183FE70-B84E-41C1-8805-88FC5D53495E}" destId="{30DDE4AA-B438-425D-9415-E9318FFB215E}" srcOrd="2" destOrd="0" presId="urn:microsoft.com/office/officeart/2005/8/layout/vList4"/>
    <dgm:cxn modelId="{28644CAB-05F4-43FB-9015-4E659A736ABD}" type="presParOf" srcId="{638B7AA8-44D3-463D-9645-680C26ED4A92}" destId="{33140CEA-E6C8-4231-A0F5-FC5BCA225B5D}" srcOrd="1" destOrd="0" presId="urn:microsoft.com/office/officeart/2005/8/layout/vList4"/>
    <dgm:cxn modelId="{E223A4FC-6213-4A13-8F7C-1B72256E65AB}" type="presParOf" srcId="{638B7AA8-44D3-463D-9645-680C26ED4A92}" destId="{D09DBCDB-AB0C-4710-ACD0-3D74D05BEB71}" srcOrd="2" destOrd="0" presId="urn:microsoft.com/office/officeart/2005/8/layout/vList4"/>
    <dgm:cxn modelId="{6C86CC4A-1768-4C7E-BAF4-499203F4582D}" type="presParOf" srcId="{D09DBCDB-AB0C-4710-ACD0-3D74D05BEB71}" destId="{B827781F-6A0C-4A10-BD4D-AA04AAAA33FD}" srcOrd="0" destOrd="0" presId="urn:microsoft.com/office/officeart/2005/8/layout/vList4"/>
    <dgm:cxn modelId="{92A84622-EA30-4974-8036-224140C4FC22}" type="presParOf" srcId="{D09DBCDB-AB0C-4710-ACD0-3D74D05BEB71}" destId="{DBC68471-DBD6-4570-9CA6-E24796220AB2}" srcOrd="1" destOrd="0" presId="urn:microsoft.com/office/officeart/2005/8/layout/vList4"/>
    <dgm:cxn modelId="{B11D1931-9B9F-4C5E-9DFC-D2CB87DBEDFF}" type="presParOf" srcId="{D09DBCDB-AB0C-4710-ACD0-3D74D05BEB71}" destId="{18A7EE58-F231-499C-AF3D-D200209BCC67}" srcOrd="2" destOrd="0" presId="urn:microsoft.com/office/officeart/2005/8/layout/vList4"/>
    <dgm:cxn modelId="{30C9ED52-FC1E-44EE-A974-C0BC13AA7ACE}" type="presParOf" srcId="{638B7AA8-44D3-463D-9645-680C26ED4A92}" destId="{273F741A-F523-498F-A981-4765D0E18721}" srcOrd="3" destOrd="0" presId="urn:microsoft.com/office/officeart/2005/8/layout/vList4"/>
    <dgm:cxn modelId="{3D11ABED-728D-46C2-A25B-0D59DF9E90A1}" type="presParOf" srcId="{638B7AA8-44D3-463D-9645-680C26ED4A92}" destId="{600B8BF6-0AC3-411A-907B-E5B9F74BE464}" srcOrd="4" destOrd="0" presId="urn:microsoft.com/office/officeart/2005/8/layout/vList4"/>
    <dgm:cxn modelId="{283B9D5F-FEB3-448F-A0BA-B1547CBC93EA}" type="presParOf" srcId="{600B8BF6-0AC3-411A-907B-E5B9F74BE464}" destId="{0C0D97F4-6E99-486D-B97C-9AF38CC52913}" srcOrd="0" destOrd="0" presId="urn:microsoft.com/office/officeart/2005/8/layout/vList4"/>
    <dgm:cxn modelId="{7E0AA72C-A3CA-454D-A0E8-E7EAFFA85359}" type="presParOf" srcId="{600B8BF6-0AC3-411A-907B-E5B9F74BE464}" destId="{30224464-0940-4230-997F-48DA5AAF2E1B}" srcOrd="1" destOrd="0" presId="urn:microsoft.com/office/officeart/2005/8/layout/vList4"/>
    <dgm:cxn modelId="{89BFDB46-9D5D-4C95-A784-915168438A10}" type="presParOf" srcId="{600B8BF6-0AC3-411A-907B-E5B9F74BE464}" destId="{F930800C-2376-4B73-8E32-7169D4C833FC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8D3F0E-71B6-4E96-B177-59E02499FF14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61C80B27-F90C-43D4-9D4C-2848952F2CCC}">
      <dgm:prSet/>
      <dgm:spPr/>
      <dgm:t>
        <a:bodyPr/>
        <a:lstStyle/>
        <a:p>
          <a:pPr rtl="0"/>
          <a:r>
            <a:rPr lang="zh-CN" b="1" dirty="0" smtClean="0"/>
            <a:t>浏览器显示管理功能以及打包数据请求</a:t>
          </a:r>
          <a:endParaRPr lang="zh-CN" dirty="0"/>
        </a:p>
      </dgm:t>
    </dgm:pt>
    <dgm:pt modelId="{5EF451A8-C6FB-4A88-B306-52ABF7CA3FD5}" type="parTrans" cxnId="{C0AE69EF-041C-4546-AC07-6DB81612013D}">
      <dgm:prSet/>
      <dgm:spPr/>
      <dgm:t>
        <a:bodyPr/>
        <a:lstStyle/>
        <a:p>
          <a:endParaRPr lang="zh-CN" altLang="en-US"/>
        </a:p>
      </dgm:t>
    </dgm:pt>
    <dgm:pt modelId="{21AF16A3-9883-4614-8B38-023534F8BD00}" type="sibTrans" cxnId="{C0AE69EF-041C-4546-AC07-6DB81612013D}">
      <dgm:prSet/>
      <dgm:spPr/>
      <dgm:t>
        <a:bodyPr/>
        <a:lstStyle/>
        <a:p>
          <a:endParaRPr lang="zh-CN" altLang="en-US"/>
        </a:p>
      </dgm:t>
    </dgm:pt>
    <dgm:pt modelId="{7727437C-F5C9-4679-9428-82B65826A42B}">
      <dgm:prSet/>
      <dgm:spPr/>
      <dgm:t>
        <a:bodyPr/>
        <a:lstStyle/>
        <a:p>
          <a:pPr rtl="0"/>
          <a:r>
            <a:rPr lang="zh-CN" b="1" smtClean="0"/>
            <a:t>服务器解析请求，组装</a:t>
          </a:r>
          <a:r>
            <a:rPr lang="en-US" b="1" smtClean="0"/>
            <a:t>Sql</a:t>
          </a:r>
          <a:r>
            <a:rPr lang="zh-CN" b="1" smtClean="0"/>
            <a:t>语句</a:t>
          </a:r>
          <a:endParaRPr lang="zh-CN"/>
        </a:p>
      </dgm:t>
    </dgm:pt>
    <dgm:pt modelId="{F0DD668F-E319-4FCB-B8D7-1E28DE841B8A}" type="parTrans" cxnId="{F38A2DF9-D7DD-4E2D-9B76-3C454274488E}">
      <dgm:prSet/>
      <dgm:spPr/>
      <dgm:t>
        <a:bodyPr/>
        <a:lstStyle/>
        <a:p>
          <a:endParaRPr lang="zh-CN" altLang="en-US"/>
        </a:p>
      </dgm:t>
    </dgm:pt>
    <dgm:pt modelId="{CF0598C8-1EAF-4EBA-A578-0BCF57058202}" type="sibTrans" cxnId="{F38A2DF9-D7DD-4E2D-9B76-3C454274488E}">
      <dgm:prSet/>
      <dgm:spPr/>
      <dgm:t>
        <a:bodyPr/>
        <a:lstStyle/>
        <a:p>
          <a:endParaRPr lang="zh-CN" altLang="en-US"/>
        </a:p>
      </dgm:t>
    </dgm:pt>
    <dgm:pt modelId="{8CA4674A-740F-44AB-AB01-D73224CDF479}">
      <dgm:prSet/>
      <dgm:spPr/>
      <dgm:t>
        <a:bodyPr/>
        <a:lstStyle/>
        <a:p>
          <a:pPr rtl="0"/>
          <a:r>
            <a:rPr lang="zh-CN" b="1" dirty="0" smtClean="0"/>
            <a:t>将组装的</a:t>
          </a:r>
          <a:r>
            <a:rPr lang="en-US" b="1" dirty="0" err="1" smtClean="0"/>
            <a:t>Sql</a:t>
          </a:r>
          <a:r>
            <a:rPr lang="zh-CN" b="1" dirty="0" smtClean="0"/>
            <a:t>查询数据服务器</a:t>
          </a:r>
          <a:endParaRPr lang="zh-CN" dirty="0"/>
        </a:p>
      </dgm:t>
    </dgm:pt>
    <dgm:pt modelId="{93F4F1CA-ABD5-4463-90EF-4DFCB6E79F66}" type="parTrans" cxnId="{81BF6432-E177-499D-8491-77AA834E5C28}">
      <dgm:prSet/>
      <dgm:spPr/>
      <dgm:t>
        <a:bodyPr/>
        <a:lstStyle/>
        <a:p>
          <a:endParaRPr lang="zh-CN" altLang="en-US"/>
        </a:p>
      </dgm:t>
    </dgm:pt>
    <dgm:pt modelId="{B8344852-0213-4A14-AE21-5595D1B72AC9}" type="sibTrans" cxnId="{81BF6432-E177-499D-8491-77AA834E5C28}">
      <dgm:prSet/>
      <dgm:spPr/>
      <dgm:t>
        <a:bodyPr/>
        <a:lstStyle/>
        <a:p>
          <a:endParaRPr lang="zh-CN" altLang="en-US"/>
        </a:p>
      </dgm:t>
    </dgm:pt>
    <dgm:pt modelId="{426B145E-C3AE-4436-B28E-7733482CF74D}">
      <dgm:prSet/>
      <dgm:spPr/>
      <dgm:t>
        <a:bodyPr/>
        <a:lstStyle/>
        <a:p>
          <a:pPr rtl="0"/>
          <a:r>
            <a:rPr lang="zh-CN" b="1" smtClean="0"/>
            <a:t>数据服务器解析语句执行操作获取结果</a:t>
          </a:r>
          <a:endParaRPr lang="zh-CN"/>
        </a:p>
      </dgm:t>
    </dgm:pt>
    <dgm:pt modelId="{6E8C8A7F-514D-4A2C-8F6A-746F1AA10A7D}" type="parTrans" cxnId="{4536DBDA-B6A4-408D-9D09-834AE59B25F2}">
      <dgm:prSet/>
      <dgm:spPr/>
      <dgm:t>
        <a:bodyPr/>
        <a:lstStyle/>
        <a:p>
          <a:endParaRPr lang="zh-CN" altLang="en-US"/>
        </a:p>
      </dgm:t>
    </dgm:pt>
    <dgm:pt modelId="{A8AB54A3-E2DF-40CD-AB58-4446638165BE}" type="sibTrans" cxnId="{4536DBDA-B6A4-408D-9D09-834AE59B25F2}">
      <dgm:prSet/>
      <dgm:spPr/>
      <dgm:t>
        <a:bodyPr/>
        <a:lstStyle/>
        <a:p>
          <a:endParaRPr lang="zh-CN" altLang="en-US"/>
        </a:p>
      </dgm:t>
    </dgm:pt>
    <dgm:pt modelId="{A2784CC6-EC21-4DDD-A62E-5278A99D183C}">
      <dgm:prSet/>
      <dgm:spPr/>
      <dgm:t>
        <a:bodyPr/>
        <a:lstStyle/>
        <a:p>
          <a:pPr rtl="0"/>
          <a:r>
            <a:rPr lang="zh-CN" b="1" smtClean="0"/>
            <a:t>数据服务器返回结果给应用服务器</a:t>
          </a:r>
          <a:endParaRPr lang="zh-CN"/>
        </a:p>
      </dgm:t>
    </dgm:pt>
    <dgm:pt modelId="{A488A2FC-4736-4D97-9149-27E3A8CF3FA9}" type="parTrans" cxnId="{1BBA33E9-77AA-4028-ACBF-11661C61EFC3}">
      <dgm:prSet/>
      <dgm:spPr/>
      <dgm:t>
        <a:bodyPr/>
        <a:lstStyle/>
        <a:p>
          <a:endParaRPr lang="zh-CN" altLang="en-US"/>
        </a:p>
      </dgm:t>
    </dgm:pt>
    <dgm:pt modelId="{4A9DF5E4-392E-4442-B009-D32427683C22}" type="sibTrans" cxnId="{1BBA33E9-77AA-4028-ACBF-11661C61EFC3}">
      <dgm:prSet/>
      <dgm:spPr/>
      <dgm:t>
        <a:bodyPr/>
        <a:lstStyle/>
        <a:p>
          <a:endParaRPr lang="zh-CN" altLang="en-US"/>
        </a:p>
      </dgm:t>
    </dgm:pt>
    <dgm:pt modelId="{810F7EED-52B3-41FF-A35B-79B04DC3BD63}">
      <dgm:prSet/>
      <dgm:spPr/>
      <dgm:t>
        <a:bodyPr/>
        <a:lstStyle/>
        <a:p>
          <a:pPr rtl="0"/>
          <a:r>
            <a:rPr lang="zh-CN" b="1" smtClean="0"/>
            <a:t>应用服务器包装结果打包成响应数据包</a:t>
          </a:r>
          <a:endParaRPr lang="zh-CN"/>
        </a:p>
      </dgm:t>
    </dgm:pt>
    <dgm:pt modelId="{90D228D8-64FA-4B0F-9D4E-DA06484A001F}" type="parTrans" cxnId="{E79432ED-7D09-4F7E-8A1D-6E2A2314E300}">
      <dgm:prSet/>
      <dgm:spPr/>
      <dgm:t>
        <a:bodyPr/>
        <a:lstStyle/>
        <a:p>
          <a:endParaRPr lang="zh-CN" altLang="en-US"/>
        </a:p>
      </dgm:t>
    </dgm:pt>
    <dgm:pt modelId="{9478EB40-558A-41FB-BE10-1A227FBEE0F0}" type="sibTrans" cxnId="{E79432ED-7D09-4F7E-8A1D-6E2A2314E300}">
      <dgm:prSet/>
      <dgm:spPr/>
      <dgm:t>
        <a:bodyPr/>
        <a:lstStyle/>
        <a:p>
          <a:endParaRPr lang="zh-CN" altLang="en-US"/>
        </a:p>
      </dgm:t>
    </dgm:pt>
    <dgm:pt modelId="{BC7194B8-FCE9-4D53-A462-354830E154F4}">
      <dgm:prSet/>
      <dgm:spPr/>
      <dgm:t>
        <a:bodyPr/>
        <a:lstStyle/>
        <a:p>
          <a:pPr rtl="0"/>
          <a:r>
            <a:rPr lang="zh-CN" b="1" smtClean="0"/>
            <a:t>应用服务器将响应数据包发送给浏览器</a:t>
          </a:r>
          <a:endParaRPr lang="zh-CN"/>
        </a:p>
      </dgm:t>
    </dgm:pt>
    <dgm:pt modelId="{9D821CD3-E494-42DB-9E0F-C47B766EE9BF}" type="parTrans" cxnId="{B1DA9D57-2B73-49DF-8526-B4932C674500}">
      <dgm:prSet/>
      <dgm:spPr/>
      <dgm:t>
        <a:bodyPr/>
        <a:lstStyle/>
        <a:p>
          <a:endParaRPr lang="zh-CN" altLang="en-US"/>
        </a:p>
      </dgm:t>
    </dgm:pt>
    <dgm:pt modelId="{902C71BC-326E-4AAB-9901-A39D38B6AD53}" type="sibTrans" cxnId="{B1DA9D57-2B73-49DF-8526-B4932C674500}">
      <dgm:prSet/>
      <dgm:spPr/>
      <dgm:t>
        <a:bodyPr/>
        <a:lstStyle/>
        <a:p>
          <a:endParaRPr lang="zh-CN" altLang="en-US"/>
        </a:p>
      </dgm:t>
    </dgm:pt>
    <dgm:pt modelId="{82C94819-083F-4C3D-9E11-606041460159}">
      <dgm:prSet/>
      <dgm:spPr/>
      <dgm:t>
        <a:bodyPr/>
        <a:lstStyle/>
        <a:p>
          <a:pPr rtl="0"/>
          <a:r>
            <a:rPr lang="zh-CN" b="1" smtClean="0"/>
            <a:t>浏览器解析响应，显示结果</a:t>
          </a:r>
          <a:endParaRPr lang="zh-CN"/>
        </a:p>
      </dgm:t>
    </dgm:pt>
    <dgm:pt modelId="{F9E37CB0-5A2E-4592-8547-EDF546563DA8}" type="parTrans" cxnId="{14110CDA-8462-4064-B4D8-A422972F8D90}">
      <dgm:prSet/>
      <dgm:spPr/>
      <dgm:t>
        <a:bodyPr/>
        <a:lstStyle/>
        <a:p>
          <a:endParaRPr lang="zh-CN" altLang="en-US"/>
        </a:p>
      </dgm:t>
    </dgm:pt>
    <dgm:pt modelId="{3EF096BF-8DDA-4386-A4BF-BB6BC5F6C6D6}" type="sibTrans" cxnId="{14110CDA-8462-4064-B4D8-A422972F8D90}">
      <dgm:prSet/>
      <dgm:spPr/>
      <dgm:t>
        <a:bodyPr/>
        <a:lstStyle/>
        <a:p>
          <a:endParaRPr lang="zh-CN" altLang="en-US"/>
        </a:p>
      </dgm:t>
    </dgm:pt>
    <dgm:pt modelId="{E4AB48C5-EC37-431B-870E-68582A958573}" type="pres">
      <dgm:prSet presAssocID="{068D3F0E-71B6-4E96-B177-59E02499FF1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841FD00-568B-4125-901F-0D35650AA203}" type="pres">
      <dgm:prSet presAssocID="{068D3F0E-71B6-4E96-B177-59E02499FF14}" presName="arrow" presStyleLbl="bgShp" presStyleIdx="0" presStyleCnt="1"/>
      <dgm:spPr/>
    </dgm:pt>
    <dgm:pt modelId="{D0AA2803-9AB8-4CEB-95A2-D55279ADDC21}" type="pres">
      <dgm:prSet presAssocID="{068D3F0E-71B6-4E96-B177-59E02499FF14}" presName="points" presStyleCnt="0"/>
      <dgm:spPr/>
    </dgm:pt>
    <dgm:pt modelId="{D8F8D891-2724-4F71-B590-EA484C3F6BB8}" type="pres">
      <dgm:prSet presAssocID="{61C80B27-F90C-43D4-9D4C-2848952F2CCC}" presName="compositeA" presStyleCnt="0"/>
      <dgm:spPr/>
    </dgm:pt>
    <dgm:pt modelId="{54765609-36EE-4190-990C-6A0FBE381529}" type="pres">
      <dgm:prSet presAssocID="{61C80B27-F90C-43D4-9D4C-2848952F2CCC}" presName="textA" presStyleLbl="revTx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501F01-9213-489C-9323-FE666123E087}" type="pres">
      <dgm:prSet presAssocID="{61C80B27-F90C-43D4-9D4C-2848952F2CCC}" presName="circleA" presStyleLbl="node1" presStyleIdx="0" presStyleCnt="8"/>
      <dgm:spPr/>
    </dgm:pt>
    <dgm:pt modelId="{91A2393C-3A7D-4E6F-A92B-11F901464355}" type="pres">
      <dgm:prSet presAssocID="{61C80B27-F90C-43D4-9D4C-2848952F2CCC}" presName="spaceA" presStyleCnt="0"/>
      <dgm:spPr/>
    </dgm:pt>
    <dgm:pt modelId="{A48A5619-B5E8-42B2-ADE9-EA638102DDD1}" type="pres">
      <dgm:prSet presAssocID="{21AF16A3-9883-4614-8B38-023534F8BD00}" presName="space" presStyleCnt="0"/>
      <dgm:spPr/>
    </dgm:pt>
    <dgm:pt modelId="{58676F97-ED18-455A-84B8-C3F744B6809F}" type="pres">
      <dgm:prSet presAssocID="{7727437C-F5C9-4679-9428-82B65826A42B}" presName="compositeB" presStyleCnt="0"/>
      <dgm:spPr/>
    </dgm:pt>
    <dgm:pt modelId="{309E8E68-C795-407E-8F80-CCFD60E8B220}" type="pres">
      <dgm:prSet presAssocID="{7727437C-F5C9-4679-9428-82B65826A42B}" presName="textB" presStyleLbl="revTx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4A812F-097D-44B4-A71B-AD855192CC81}" type="pres">
      <dgm:prSet presAssocID="{7727437C-F5C9-4679-9428-82B65826A42B}" presName="circleB" presStyleLbl="node1" presStyleIdx="1" presStyleCnt="8"/>
      <dgm:spPr/>
    </dgm:pt>
    <dgm:pt modelId="{3B4119B4-9D1B-4FF4-AFF1-4C1E70CBEF3F}" type="pres">
      <dgm:prSet presAssocID="{7727437C-F5C9-4679-9428-82B65826A42B}" presName="spaceB" presStyleCnt="0"/>
      <dgm:spPr/>
    </dgm:pt>
    <dgm:pt modelId="{5C45DD50-E568-431C-B9C6-187FFE1CEB6B}" type="pres">
      <dgm:prSet presAssocID="{CF0598C8-1EAF-4EBA-A578-0BCF57058202}" presName="space" presStyleCnt="0"/>
      <dgm:spPr/>
    </dgm:pt>
    <dgm:pt modelId="{2D4FE5A1-120F-4F38-B3B5-FEE74119217C}" type="pres">
      <dgm:prSet presAssocID="{8CA4674A-740F-44AB-AB01-D73224CDF479}" presName="compositeA" presStyleCnt="0"/>
      <dgm:spPr/>
    </dgm:pt>
    <dgm:pt modelId="{7AED1CEF-108B-4EE0-9069-EAE88890DBF5}" type="pres">
      <dgm:prSet presAssocID="{8CA4674A-740F-44AB-AB01-D73224CDF479}" presName="textA" presStyleLbl="revTx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8266B3-A553-41DD-937D-73E8A6AF18EB}" type="pres">
      <dgm:prSet presAssocID="{8CA4674A-740F-44AB-AB01-D73224CDF479}" presName="circleA" presStyleLbl="node1" presStyleIdx="2" presStyleCnt="8"/>
      <dgm:spPr/>
    </dgm:pt>
    <dgm:pt modelId="{EAD97ED2-E9B7-44D9-8787-B9362954495A}" type="pres">
      <dgm:prSet presAssocID="{8CA4674A-740F-44AB-AB01-D73224CDF479}" presName="spaceA" presStyleCnt="0"/>
      <dgm:spPr/>
    </dgm:pt>
    <dgm:pt modelId="{8A944A8C-D4FF-4E0C-A486-0990F57C6DB9}" type="pres">
      <dgm:prSet presAssocID="{B8344852-0213-4A14-AE21-5595D1B72AC9}" presName="space" presStyleCnt="0"/>
      <dgm:spPr/>
    </dgm:pt>
    <dgm:pt modelId="{8D468A69-7ED8-4D2E-87A1-47F624660AEE}" type="pres">
      <dgm:prSet presAssocID="{426B145E-C3AE-4436-B28E-7733482CF74D}" presName="compositeB" presStyleCnt="0"/>
      <dgm:spPr/>
    </dgm:pt>
    <dgm:pt modelId="{79B2E2F1-76CB-4E89-A17D-29B750503528}" type="pres">
      <dgm:prSet presAssocID="{426B145E-C3AE-4436-B28E-7733482CF74D}" presName="textB" presStyleLbl="revTx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60FF4-DA0F-4C1B-9DED-26B8C1A62A58}" type="pres">
      <dgm:prSet presAssocID="{426B145E-C3AE-4436-B28E-7733482CF74D}" presName="circleB" presStyleLbl="node1" presStyleIdx="3" presStyleCnt="8"/>
      <dgm:spPr/>
    </dgm:pt>
    <dgm:pt modelId="{419998EB-12F7-4638-8066-048F7604B705}" type="pres">
      <dgm:prSet presAssocID="{426B145E-C3AE-4436-B28E-7733482CF74D}" presName="spaceB" presStyleCnt="0"/>
      <dgm:spPr/>
    </dgm:pt>
    <dgm:pt modelId="{B9CBD069-049A-453C-B905-C5D99B73014F}" type="pres">
      <dgm:prSet presAssocID="{A8AB54A3-E2DF-40CD-AB58-4446638165BE}" presName="space" presStyleCnt="0"/>
      <dgm:spPr/>
    </dgm:pt>
    <dgm:pt modelId="{ABB4725D-CD41-4705-947A-74E435B831B5}" type="pres">
      <dgm:prSet presAssocID="{A2784CC6-EC21-4DDD-A62E-5278A99D183C}" presName="compositeA" presStyleCnt="0"/>
      <dgm:spPr/>
    </dgm:pt>
    <dgm:pt modelId="{6CF43213-F7E4-49FC-8DBE-D927AA189C93}" type="pres">
      <dgm:prSet presAssocID="{A2784CC6-EC21-4DDD-A62E-5278A99D183C}" presName="textA" presStyleLbl="revTx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D41DFD-A3E6-4B9E-AAD2-8738B81DE22B}" type="pres">
      <dgm:prSet presAssocID="{A2784CC6-EC21-4DDD-A62E-5278A99D183C}" presName="circleA" presStyleLbl="node1" presStyleIdx="4" presStyleCnt="8"/>
      <dgm:spPr/>
    </dgm:pt>
    <dgm:pt modelId="{BA052E36-DCFC-4A06-BA16-234C419F40AB}" type="pres">
      <dgm:prSet presAssocID="{A2784CC6-EC21-4DDD-A62E-5278A99D183C}" presName="spaceA" presStyleCnt="0"/>
      <dgm:spPr/>
    </dgm:pt>
    <dgm:pt modelId="{9004F4A8-AAC6-4055-A2A4-28852A7567BC}" type="pres">
      <dgm:prSet presAssocID="{4A9DF5E4-392E-4442-B009-D32427683C22}" presName="space" presStyleCnt="0"/>
      <dgm:spPr/>
    </dgm:pt>
    <dgm:pt modelId="{70164DF4-D996-40EA-8B94-ECE77DD4C7BB}" type="pres">
      <dgm:prSet presAssocID="{810F7EED-52B3-41FF-A35B-79B04DC3BD63}" presName="compositeB" presStyleCnt="0"/>
      <dgm:spPr/>
    </dgm:pt>
    <dgm:pt modelId="{22839A4C-B637-4EE7-864F-70738F259CE3}" type="pres">
      <dgm:prSet presAssocID="{810F7EED-52B3-41FF-A35B-79B04DC3BD63}" presName="textB" presStyleLbl="revTx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52DE70-BD25-471A-A9AE-92326A455068}" type="pres">
      <dgm:prSet presAssocID="{810F7EED-52B3-41FF-A35B-79B04DC3BD63}" presName="circleB" presStyleLbl="node1" presStyleIdx="5" presStyleCnt="8"/>
      <dgm:spPr/>
    </dgm:pt>
    <dgm:pt modelId="{EF761FF1-EE42-4520-B078-ED1741059F40}" type="pres">
      <dgm:prSet presAssocID="{810F7EED-52B3-41FF-A35B-79B04DC3BD63}" presName="spaceB" presStyleCnt="0"/>
      <dgm:spPr/>
    </dgm:pt>
    <dgm:pt modelId="{536CDDC4-CD3E-4D8D-A6EF-E59A26828187}" type="pres">
      <dgm:prSet presAssocID="{9478EB40-558A-41FB-BE10-1A227FBEE0F0}" presName="space" presStyleCnt="0"/>
      <dgm:spPr/>
    </dgm:pt>
    <dgm:pt modelId="{EB0317E1-7DA4-4AFF-AC34-5BCAF2490B3B}" type="pres">
      <dgm:prSet presAssocID="{BC7194B8-FCE9-4D53-A462-354830E154F4}" presName="compositeA" presStyleCnt="0"/>
      <dgm:spPr/>
    </dgm:pt>
    <dgm:pt modelId="{AE5ECB39-AAFB-4FC6-B30E-134E13B9E3CD}" type="pres">
      <dgm:prSet presAssocID="{BC7194B8-FCE9-4D53-A462-354830E154F4}" presName="textA" presStyleLbl="revTx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5FE579-93D7-4C6C-9844-0F909EDF4B67}" type="pres">
      <dgm:prSet presAssocID="{BC7194B8-FCE9-4D53-A462-354830E154F4}" presName="circleA" presStyleLbl="node1" presStyleIdx="6" presStyleCnt="8"/>
      <dgm:spPr/>
    </dgm:pt>
    <dgm:pt modelId="{7C9A4D7C-7D99-4C3C-9A70-70BE04187ED2}" type="pres">
      <dgm:prSet presAssocID="{BC7194B8-FCE9-4D53-A462-354830E154F4}" presName="spaceA" presStyleCnt="0"/>
      <dgm:spPr/>
    </dgm:pt>
    <dgm:pt modelId="{0364C932-E0EF-4231-8D65-9740F3DA830A}" type="pres">
      <dgm:prSet presAssocID="{902C71BC-326E-4AAB-9901-A39D38B6AD53}" presName="space" presStyleCnt="0"/>
      <dgm:spPr/>
    </dgm:pt>
    <dgm:pt modelId="{860F949E-DC31-4E2D-81DB-AAE0B7DFF370}" type="pres">
      <dgm:prSet presAssocID="{82C94819-083F-4C3D-9E11-606041460159}" presName="compositeB" presStyleCnt="0"/>
      <dgm:spPr/>
    </dgm:pt>
    <dgm:pt modelId="{EFDF7BFD-4551-4718-A19F-74E48B4308FD}" type="pres">
      <dgm:prSet presAssocID="{82C94819-083F-4C3D-9E11-606041460159}" presName="textB" presStyleLbl="revTx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B69BCB-C152-474A-A6F3-FBC109DCDD67}" type="pres">
      <dgm:prSet presAssocID="{82C94819-083F-4C3D-9E11-606041460159}" presName="circleB" presStyleLbl="node1" presStyleIdx="7" presStyleCnt="8"/>
      <dgm:spPr/>
    </dgm:pt>
    <dgm:pt modelId="{497610F6-EE97-4705-BE04-6595F4FD8B11}" type="pres">
      <dgm:prSet presAssocID="{82C94819-083F-4C3D-9E11-606041460159}" presName="spaceB" presStyleCnt="0"/>
      <dgm:spPr/>
    </dgm:pt>
  </dgm:ptLst>
  <dgm:cxnLst>
    <dgm:cxn modelId="{1BBA33E9-77AA-4028-ACBF-11661C61EFC3}" srcId="{068D3F0E-71B6-4E96-B177-59E02499FF14}" destId="{A2784CC6-EC21-4DDD-A62E-5278A99D183C}" srcOrd="4" destOrd="0" parTransId="{A488A2FC-4736-4D97-9149-27E3A8CF3FA9}" sibTransId="{4A9DF5E4-392E-4442-B009-D32427683C22}"/>
    <dgm:cxn modelId="{7F3CE00B-042B-4AB6-8E7B-5D1A7E99F86A}" type="presOf" srcId="{7727437C-F5C9-4679-9428-82B65826A42B}" destId="{309E8E68-C795-407E-8F80-CCFD60E8B220}" srcOrd="0" destOrd="0" presId="urn:microsoft.com/office/officeart/2005/8/layout/hProcess11"/>
    <dgm:cxn modelId="{F38A2DF9-D7DD-4E2D-9B76-3C454274488E}" srcId="{068D3F0E-71B6-4E96-B177-59E02499FF14}" destId="{7727437C-F5C9-4679-9428-82B65826A42B}" srcOrd="1" destOrd="0" parTransId="{F0DD668F-E319-4FCB-B8D7-1E28DE841B8A}" sibTransId="{CF0598C8-1EAF-4EBA-A578-0BCF57058202}"/>
    <dgm:cxn modelId="{B1DA9D57-2B73-49DF-8526-B4932C674500}" srcId="{068D3F0E-71B6-4E96-B177-59E02499FF14}" destId="{BC7194B8-FCE9-4D53-A462-354830E154F4}" srcOrd="6" destOrd="0" parTransId="{9D821CD3-E494-42DB-9E0F-C47B766EE9BF}" sibTransId="{902C71BC-326E-4AAB-9901-A39D38B6AD53}"/>
    <dgm:cxn modelId="{C0AE69EF-041C-4546-AC07-6DB81612013D}" srcId="{068D3F0E-71B6-4E96-B177-59E02499FF14}" destId="{61C80B27-F90C-43D4-9D4C-2848952F2CCC}" srcOrd="0" destOrd="0" parTransId="{5EF451A8-C6FB-4A88-B306-52ABF7CA3FD5}" sibTransId="{21AF16A3-9883-4614-8B38-023534F8BD00}"/>
    <dgm:cxn modelId="{4536DBDA-B6A4-408D-9D09-834AE59B25F2}" srcId="{068D3F0E-71B6-4E96-B177-59E02499FF14}" destId="{426B145E-C3AE-4436-B28E-7733482CF74D}" srcOrd="3" destOrd="0" parTransId="{6E8C8A7F-514D-4A2C-8F6A-746F1AA10A7D}" sibTransId="{A8AB54A3-E2DF-40CD-AB58-4446638165BE}"/>
    <dgm:cxn modelId="{14110CDA-8462-4064-B4D8-A422972F8D90}" srcId="{068D3F0E-71B6-4E96-B177-59E02499FF14}" destId="{82C94819-083F-4C3D-9E11-606041460159}" srcOrd="7" destOrd="0" parTransId="{F9E37CB0-5A2E-4592-8547-EDF546563DA8}" sibTransId="{3EF096BF-8DDA-4386-A4BF-BB6BC5F6C6D6}"/>
    <dgm:cxn modelId="{E79432ED-7D09-4F7E-8A1D-6E2A2314E300}" srcId="{068D3F0E-71B6-4E96-B177-59E02499FF14}" destId="{810F7EED-52B3-41FF-A35B-79B04DC3BD63}" srcOrd="5" destOrd="0" parTransId="{90D228D8-64FA-4B0F-9D4E-DA06484A001F}" sibTransId="{9478EB40-558A-41FB-BE10-1A227FBEE0F0}"/>
    <dgm:cxn modelId="{696CEDC0-3C4E-4912-9CAC-7AB067B95E0C}" type="presOf" srcId="{A2784CC6-EC21-4DDD-A62E-5278A99D183C}" destId="{6CF43213-F7E4-49FC-8DBE-D927AA189C93}" srcOrd="0" destOrd="0" presId="urn:microsoft.com/office/officeart/2005/8/layout/hProcess11"/>
    <dgm:cxn modelId="{3DDB306A-765E-4937-84E9-9CEA6E488A40}" type="presOf" srcId="{068D3F0E-71B6-4E96-B177-59E02499FF14}" destId="{E4AB48C5-EC37-431B-870E-68582A958573}" srcOrd="0" destOrd="0" presId="urn:microsoft.com/office/officeart/2005/8/layout/hProcess11"/>
    <dgm:cxn modelId="{99258F24-06F5-4FB4-971F-A13E85226EBE}" type="presOf" srcId="{61C80B27-F90C-43D4-9D4C-2848952F2CCC}" destId="{54765609-36EE-4190-990C-6A0FBE381529}" srcOrd="0" destOrd="0" presId="urn:microsoft.com/office/officeart/2005/8/layout/hProcess11"/>
    <dgm:cxn modelId="{1CE3B99C-4E02-4550-86CB-247613040104}" type="presOf" srcId="{82C94819-083F-4C3D-9E11-606041460159}" destId="{EFDF7BFD-4551-4718-A19F-74E48B4308FD}" srcOrd="0" destOrd="0" presId="urn:microsoft.com/office/officeart/2005/8/layout/hProcess11"/>
    <dgm:cxn modelId="{81BF6432-E177-499D-8491-77AA834E5C28}" srcId="{068D3F0E-71B6-4E96-B177-59E02499FF14}" destId="{8CA4674A-740F-44AB-AB01-D73224CDF479}" srcOrd="2" destOrd="0" parTransId="{93F4F1CA-ABD5-4463-90EF-4DFCB6E79F66}" sibTransId="{B8344852-0213-4A14-AE21-5595D1B72AC9}"/>
    <dgm:cxn modelId="{D272E2FA-3D47-4807-9EBE-40A9D8CC9E1F}" type="presOf" srcId="{426B145E-C3AE-4436-B28E-7733482CF74D}" destId="{79B2E2F1-76CB-4E89-A17D-29B750503528}" srcOrd="0" destOrd="0" presId="urn:microsoft.com/office/officeart/2005/8/layout/hProcess11"/>
    <dgm:cxn modelId="{2B2681D5-05D6-4D65-800C-33C301FFD069}" type="presOf" srcId="{BC7194B8-FCE9-4D53-A462-354830E154F4}" destId="{AE5ECB39-AAFB-4FC6-B30E-134E13B9E3CD}" srcOrd="0" destOrd="0" presId="urn:microsoft.com/office/officeart/2005/8/layout/hProcess11"/>
    <dgm:cxn modelId="{91EB0AF4-6923-4D7B-B4B3-6D5D2A1B1F28}" type="presOf" srcId="{8CA4674A-740F-44AB-AB01-D73224CDF479}" destId="{7AED1CEF-108B-4EE0-9069-EAE88890DBF5}" srcOrd="0" destOrd="0" presId="urn:microsoft.com/office/officeart/2005/8/layout/hProcess11"/>
    <dgm:cxn modelId="{1D0A0D41-F454-4962-A192-A780BBFFAB0E}" type="presOf" srcId="{810F7EED-52B3-41FF-A35B-79B04DC3BD63}" destId="{22839A4C-B637-4EE7-864F-70738F259CE3}" srcOrd="0" destOrd="0" presId="urn:microsoft.com/office/officeart/2005/8/layout/hProcess11"/>
    <dgm:cxn modelId="{E38C5AF6-5546-4B27-91E4-0893D208371D}" type="presParOf" srcId="{E4AB48C5-EC37-431B-870E-68582A958573}" destId="{3841FD00-568B-4125-901F-0D35650AA203}" srcOrd="0" destOrd="0" presId="urn:microsoft.com/office/officeart/2005/8/layout/hProcess11"/>
    <dgm:cxn modelId="{63B56183-2602-4779-B28C-AB7308E809CB}" type="presParOf" srcId="{E4AB48C5-EC37-431B-870E-68582A958573}" destId="{D0AA2803-9AB8-4CEB-95A2-D55279ADDC21}" srcOrd="1" destOrd="0" presId="urn:microsoft.com/office/officeart/2005/8/layout/hProcess11"/>
    <dgm:cxn modelId="{D5457645-22CF-44AE-87C0-CFE76E488ADB}" type="presParOf" srcId="{D0AA2803-9AB8-4CEB-95A2-D55279ADDC21}" destId="{D8F8D891-2724-4F71-B590-EA484C3F6BB8}" srcOrd="0" destOrd="0" presId="urn:microsoft.com/office/officeart/2005/8/layout/hProcess11"/>
    <dgm:cxn modelId="{382A9BE4-962D-46F3-B4E6-9CBBF36A764A}" type="presParOf" srcId="{D8F8D891-2724-4F71-B590-EA484C3F6BB8}" destId="{54765609-36EE-4190-990C-6A0FBE381529}" srcOrd="0" destOrd="0" presId="urn:microsoft.com/office/officeart/2005/8/layout/hProcess11"/>
    <dgm:cxn modelId="{B8E8E00F-E9A1-4D63-84A1-A1E4F22BC606}" type="presParOf" srcId="{D8F8D891-2724-4F71-B590-EA484C3F6BB8}" destId="{C3501F01-9213-489C-9323-FE666123E087}" srcOrd="1" destOrd="0" presId="urn:microsoft.com/office/officeart/2005/8/layout/hProcess11"/>
    <dgm:cxn modelId="{478EE821-5C50-4F72-9FBA-E0836C7FE7ED}" type="presParOf" srcId="{D8F8D891-2724-4F71-B590-EA484C3F6BB8}" destId="{91A2393C-3A7D-4E6F-A92B-11F901464355}" srcOrd="2" destOrd="0" presId="urn:microsoft.com/office/officeart/2005/8/layout/hProcess11"/>
    <dgm:cxn modelId="{B7694AA7-DF64-4B9A-B756-C334AB6D6FD0}" type="presParOf" srcId="{D0AA2803-9AB8-4CEB-95A2-D55279ADDC21}" destId="{A48A5619-B5E8-42B2-ADE9-EA638102DDD1}" srcOrd="1" destOrd="0" presId="urn:microsoft.com/office/officeart/2005/8/layout/hProcess11"/>
    <dgm:cxn modelId="{EA0603A7-C111-4165-AA93-5CABD1403577}" type="presParOf" srcId="{D0AA2803-9AB8-4CEB-95A2-D55279ADDC21}" destId="{58676F97-ED18-455A-84B8-C3F744B6809F}" srcOrd="2" destOrd="0" presId="urn:microsoft.com/office/officeart/2005/8/layout/hProcess11"/>
    <dgm:cxn modelId="{E71F5F45-F43B-42AC-AF5D-37BDC5FA713F}" type="presParOf" srcId="{58676F97-ED18-455A-84B8-C3F744B6809F}" destId="{309E8E68-C795-407E-8F80-CCFD60E8B220}" srcOrd="0" destOrd="0" presId="urn:microsoft.com/office/officeart/2005/8/layout/hProcess11"/>
    <dgm:cxn modelId="{F6C5BA85-A107-47FE-8DE9-E076C1EDA6CF}" type="presParOf" srcId="{58676F97-ED18-455A-84B8-C3F744B6809F}" destId="{7E4A812F-097D-44B4-A71B-AD855192CC81}" srcOrd="1" destOrd="0" presId="urn:microsoft.com/office/officeart/2005/8/layout/hProcess11"/>
    <dgm:cxn modelId="{F4D85E1C-E891-4AFC-8561-1DB3362F02DC}" type="presParOf" srcId="{58676F97-ED18-455A-84B8-C3F744B6809F}" destId="{3B4119B4-9D1B-4FF4-AFF1-4C1E70CBEF3F}" srcOrd="2" destOrd="0" presId="urn:microsoft.com/office/officeart/2005/8/layout/hProcess11"/>
    <dgm:cxn modelId="{D141D6E1-B6C0-4955-A792-666A1D99489A}" type="presParOf" srcId="{D0AA2803-9AB8-4CEB-95A2-D55279ADDC21}" destId="{5C45DD50-E568-431C-B9C6-187FFE1CEB6B}" srcOrd="3" destOrd="0" presId="urn:microsoft.com/office/officeart/2005/8/layout/hProcess11"/>
    <dgm:cxn modelId="{B77F5D4E-8FD6-4ACE-B0FB-693DC96A4D40}" type="presParOf" srcId="{D0AA2803-9AB8-4CEB-95A2-D55279ADDC21}" destId="{2D4FE5A1-120F-4F38-B3B5-FEE74119217C}" srcOrd="4" destOrd="0" presId="urn:microsoft.com/office/officeart/2005/8/layout/hProcess11"/>
    <dgm:cxn modelId="{FC2E7F99-C678-452E-98C5-E0F3ACFF7067}" type="presParOf" srcId="{2D4FE5A1-120F-4F38-B3B5-FEE74119217C}" destId="{7AED1CEF-108B-4EE0-9069-EAE88890DBF5}" srcOrd="0" destOrd="0" presId="urn:microsoft.com/office/officeart/2005/8/layout/hProcess11"/>
    <dgm:cxn modelId="{A39394A8-6978-43A5-9057-1464AE1BF115}" type="presParOf" srcId="{2D4FE5A1-120F-4F38-B3B5-FEE74119217C}" destId="{BB8266B3-A553-41DD-937D-73E8A6AF18EB}" srcOrd="1" destOrd="0" presId="urn:microsoft.com/office/officeart/2005/8/layout/hProcess11"/>
    <dgm:cxn modelId="{D7CD78DB-1939-47E5-8254-06DD8211E2B1}" type="presParOf" srcId="{2D4FE5A1-120F-4F38-B3B5-FEE74119217C}" destId="{EAD97ED2-E9B7-44D9-8787-B9362954495A}" srcOrd="2" destOrd="0" presId="urn:microsoft.com/office/officeart/2005/8/layout/hProcess11"/>
    <dgm:cxn modelId="{1B33A8F4-EC1B-44D0-866C-028773C81911}" type="presParOf" srcId="{D0AA2803-9AB8-4CEB-95A2-D55279ADDC21}" destId="{8A944A8C-D4FF-4E0C-A486-0990F57C6DB9}" srcOrd="5" destOrd="0" presId="urn:microsoft.com/office/officeart/2005/8/layout/hProcess11"/>
    <dgm:cxn modelId="{12F9FD1B-D777-49D9-8202-E2200FD97393}" type="presParOf" srcId="{D0AA2803-9AB8-4CEB-95A2-D55279ADDC21}" destId="{8D468A69-7ED8-4D2E-87A1-47F624660AEE}" srcOrd="6" destOrd="0" presId="urn:microsoft.com/office/officeart/2005/8/layout/hProcess11"/>
    <dgm:cxn modelId="{A30B2D82-7B8A-4BC6-9EA5-656FCE5ECB4F}" type="presParOf" srcId="{8D468A69-7ED8-4D2E-87A1-47F624660AEE}" destId="{79B2E2F1-76CB-4E89-A17D-29B750503528}" srcOrd="0" destOrd="0" presId="urn:microsoft.com/office/officeart/2005/8/layout/hProcess11"/>
    <dgm:cxn modelId="{B4886812-7295-47EB-A73F-25264A83224E}" type="presParOf" srcId="{8D468A69-7ED8-4D2E-87A1-47F624660AEE}" destId="{D1C60FF4-DA0F-4C1B-9DED-26B8C1A62A58}" srcOrd="1" destOrd="0" presId="urn:microsoft.com/office/officeart/2005/8/layout/hProcess11"/>
    <dgm:cxn modelId="{263C391A-1CDE-4E65-85B8-66CFA3608BF4}" type="presParOf" srcId="{8D468A69-7ED8-4D2E-87A1-47F624660AEE}" destId="{419998EB-12F7-4638-8066-048F7604B705}" srcOrd="2" destOrd="0" presId="urn:microsoft.com/office/officeart/2005/8/layout/hProcess11"/>
    <dgm:cxn modelId="{C8D7A1A6-3347-4350-9102-43C6E6B2ECEA}" type="presParOf" srcId="{D0AA2803-9AB8-4CEB-95A2-D55279ADDC21}" destId="{B9CBD069-049A-453C-B905-C5D99B73014F}" srcOrd="7" destOrd="0" presId="urn:microsoft.com/office/officeart/2005/8/layout/hProcess11"/>
    <dgm:cxn modelId="{20013473-32A2-48C9-ADF6-A2C14A702809}" type="presParOf" srcId="{D0AA2803-9AB8-4CEB-95A2-D55279ADDC21}" destId="{ABB4725D-CD41-4705-947A-74E435B831B5}" srcOrd="8" destOrd="0" presId="urn:microsoft.com/office/officeart/2005/8/layout/hProcess11"/>
    <dgm:cxn modelId="{576E077C-A6B1-47D0-9FDA-6F26F2B6570F}" type="presParOf" srcId="{ABB4725D-CD41-4705-947A-74E435B831B5}" destId="{6CF43213-F7E4-49FC-8DBE-D927AA189C93}" srcOrd="0" destOrd="0" presId="urn:microsoft.com/office/officeart/2005/8/layout/hProcess11"/>
    <dgm:cxn modelId="{31337214-4A59-4E9C-9A29-C948B739C17A}" type="presParOf" srcId="{ABB4725D-CD41-4705-947A-74E435B831B5}" destId="{37D41DFD-A3E6-4B9E-AAD2-8738B81DE22B}" srcOrd="1" destOrd="0" presId="urn:microsoft.com/office/officeart/2005/8/layout/hProcess11"/>
    <dgm:cxn modelId="{5F48304D-3CAD-44B3-89B9-14F4800A3D8D}" type="presParOf" srcId="{ABB4725D-CD41-4705-947A-74E435B831B5}" destId="{BA052E36-DCFC-4A06-BA16-234C419F40AB}" srcOrd="2" destOrd="0" presId="urn:microsoft.com/office/officeart/2005/8/layout/hProcess11"/>
    <dgm:cxn modelId="{16EC064F-2C14-4AA6-A48B-68E52FEFF4F8}" type="presParOf" srcId="{D0AA2803-9AB8-4CEB-95A2-D55279ADDC21}" destId="{9004F4A8-AAC6-4055-A2A4-28852A7567BC}" srcOrd="9" destOrd="0" presId="urn:microsoft.com/office/officeart/2005/8/layout/hProcess11"/>
    <dgm:cxn modelId="{9B3803E8-3187-4AB6-BA56-CA5BDF59BA78}" type="presParOf" srcId="{D0AA2803-9AB8-4CEB-95A2-D55279ADDC21}" destId="{70164DF4-D996-40EA-8B94-ECE77DD4C7BB}" srcOrd="10" destOrd="0" presId="urn:microsoft.com/office/officeart/2005/8/layout/hProcess11"/>
    <dgm:cxn modelId="{B4BD8618-9AC7-4BC1-ADD0-CE9F47F36F37}" type="presParOf" srcId="{70164DF4-D996-40EA-8B94-ECE77DD4C7BB}" destId="{22839A4C-B637-4EE7-864F-70738F259CE3}" srcOrd="0" destOrd="0" presId="urn:microsoft.com/office/officeart/2005/8/layout/hProcess11"/>
    <dgm:cxn modelId="{922E5DF2-C82D-468D-990D-5C2D1AAAD0D9}" type="presParOf" srcId="{70164DF4-D996-40EA-8B94-ECE77DD4C7BB}" destId="{4C52DE70-BD25-471A-A9AE-92326A455068}" srcOrd="1" destOrd="0" presId="urn:microsoft.com/office/officeart/2005/8/layout/hProcess11"/>
    <dgm:cxn modelId="{7E2C40A0-5AD9-4E82-B221-46FC363862B2}" type="presParOf" srcId="{70164DF4-D996-40EA-8B94-ECE77DD4C7BB}" destId="{EF761FF1-EE42-4520-B078-ED1741059F40}" srcOrd="2" destOrd="0" presId="urn:microsoft.com/office/officeart/2005/8/layout/hProcess11"/>
    <dgm:cxn modelId="{0FBDC406-7F17-4628-B91F-2139BE164723}" type="presParOf" srcId="{D0AA2803-9AB8-4CEB-95A2-D55279ADDC21}" destId="{536CDDC4-CD3E-4D8D-A6EF-E59A26828187}" srcOrd="11" destOrd="0" presId="urn:microsoft.com/office/officeart/2005/8/layout/hProcess11"/>
    <dgm:cxn modelId="{609931CF-C940-40C4-86AE-B88C7506384E}" type="presParOf" srcId="{D0AA2803-9AB8-4CEB-95A2-D55279ADDC21}" destId="{EB0317E1-7DA4-4AFF-AC34-5BCAF2490B3B}" srcOrd="12" destOrd="0" presId="urn:microsoft.com/office/officeart/2005/8/layout/hProcess11"/>
    <dgm:cxn modelId="{59B5486E-1886-4FFA-9945-6FE87C3015A1}" type="presParOf" srcId="{EB0317E1-7DA4-4AFF-AC34-5BCAF2490B3B}" destId="{AE5ECB39-AAFB-4FC6-B30E-134E13B9E3CD}" srcOrd="0" destOrd="0" presId="urn:microsoft.com/office/officeart/2005/8/layout/hProcess11"/>
    <dgm:cxn modelId="{B73FA182-30EC-4093-94F0-50D45E81AD20}" type="presParOf" srcId="{EB0317E1-7DA4-4AFF-AC34-5BCAF2490B3B}" destId="{D95FE579-93D7-4C6C-9844-0F909EDF4B67}" srcOrd="1" destOrd="0" presId="urn:microsoft.com/office/officeart/2005/8/layout/hProcess11"/>
    <dgm:cxn modelId="{2019D72C-638C-435E-9416-D49F9979F96B}" type="presParOf" srcId="{EB0317E1-7DA4-4AFF-AC34-5BCAF2490B3B}" destId="{7C9A4D7C-7D99-4C3C-9A70-70BE04187ED2}" srcOrd="2" destOrd="0" presId="urn:microsoft.com/office/officeart/2005/8/layout/hProcess11"/>
    <dgm:cxn modelId="{D17ED552-B285-4BFB-A928-E3E662B63743}" type="presParOf" srcId="{D0AA2803-9AB8-4CEB-95A2-D55279ADDC21}" destId="{0364C932-E0EF-4231-8D65-9740F3DA830A}" srcOrd="13" destOrd="0" presId="urn:microsoft.com/office/officeart/2005/8/layout/hProcess11"/>
    <dgm:cxn modelId="{78406058-B4F9-4F07-A5C4-237A51F6CE60}" type="presParOf" srcId="{D0AA2803-9AB8-4CEB-95A2-D55279ADDC21}" destId="{860F949E-DC31-4E2D-81DB-AAE0B7DFF370}" srcOrd="14" destOrd="0" presId="urn:microsoft.com/office/officeart/2005/8/layout/hProcess11"/>
    <dgm:cxn modelId="{9FED6467-4DFA-4DBA-B610-AF057A4BDAB6}" type="presParOf" srcId="{860F949E-DC31-4E2D-81DB-AAE0B7DFF370}" destId="{EFDF7BFD-4551-4718-A19F-74E48B4308FD}" srcOrd="0" destOrd="0" presId="urn:microsoft.com/office/officeart/2005/8/layout/hProcess11"/>
    <dgm:cxn modelId="{CA16787F-9078-42E9-87C4-658258A6267D}" type="presParOf" srcId="{860F949E-DC31-4E2D-81DB-AAE0B7DFF370}" destId="{DEB69BCB-C152-474A-A6F3-FBC109DCDD67}" srcOrd="1" destOrd="0" presId="urn:microsoft.com/office/officeart/2005/8/layout/hProcess11"/>
    <dgm:cxn modelId="{E0249FC9-A991-468A-AC74-9C35FDE881F4}" type="presParOf" srcId="{860F949E-DC31-4E2D-81DB-AAE0B7DFF370}" destId="{497610F6-EE97-4705-BE04-6595F4FD8B1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322E15-2FB3-4B18-8085-B1374CAECED0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357BA38-6762-4C24-A589-6E350D8E9C30}">
      <dgm:prSet/>
      <dgm:spPr/>
      <dgm:t>
        <a:bodyPr/>
        <a:lstStyle/>
        <a:p>
          <a:pPr rtl="0"/>
          <a:r>
            <a:rPr lang="zh-CN" smtClean="0"/>
            <a:t>第二周</a:t>
          </a:r>
          <a:r>
            <a:rPr lang="en-US" smtClean="0"/>
            <a:t>~</a:t>
          </a:r>
          <a:r>
            <a:rPr lang="zh-CN" smtClean="0"/>
            <a:t>第四周：学习相对应的前后端技术，并逐步搭建环境，与指导老师确定系统中的各个需求，完成概要设计，需求分析文档。</a:t>
          </a:r>
          <a:endParaRPr lang="zh-CN"/>
        </a:p>
      </dgm:t>
    </dgm:pt>
    <dgm:pt modelId="{60597A96-A27B-4FFD-B443-A0A92F234A34}" type="parTrans" cxnId="{921B31D9-D464-42AD-991A-7456F578A73D}">
      <dgm:prSet/>
      <dgm:spPr/>
      <dgm:t>
        <a:bodyPr/>
        <a:lstStyle/>
        <a:p>
          <a:endParaRPr lang="zh-CN" altLang="en-US"/>
        </a:p>
      </dgm:t>
    </dgm:pt>
    <dgm:pt modelId="{D572F8FF-2CA3-4CA4-99A5-3ABB518F69A7}" type="sibTrans" cxnId="{921B31D9-D464-42AD-991A-7456F578A73D}">
      <dgm:prSet/>
      <dgm:spPr/>
      <dgm:t>
        <a:bodyPr/>
        <a:lstStyle/>
        <a:p>
          <a:endParaRPr lang="zh-CN" altLang="en-US"/>
        </a:p>
      </dgm:t>
    </dgm:pt>
    <dgm:pt modelId="{B13854EC-3E69-4CE1-B707-7C6E57DF601D}">
      <dgm:prSet/>
      <dgm:spPr/>
      <dgm:t>
        <a:bodyPr/>
        <a:lstStyle/>
        <a:p>
          <a:pPr rtl="0"/>
          <a:r>
            <a:rPr lang="zh-CN" smtClean="0"/>
            <a:t>第五周</a:t>
          </a:r>
          <a:r>
            <a:rPr lang="en-US" smtClean="0"/>
            <a:t>~</a:t>
          </a:r>
          <a:r>
            <a:rPr lang="zh-CN" smtClean="0"/>
            <a:t>第十周：进行系统的详细设计，前端在功能层次上的实现。</a:t>
          </a:r>
          <a:endParaRPr lang="zh-CN"/>
        </a:p>
      </dgm:t>
    </dgm:pt>
    <dgm:pt modelId="{079FBC13-3AE1-487E-B02F-7CF45D4BE49A}" type="parTrans" cxnId="{90ACC2C2-8F9F-47A9-97C8-7DAC08E165FC}">
      <dgm:prSet/>
      <dgm:spPr/>
      <dgm:t>
        <a:bodyPr/>
        <a:lstStyle/>
        <a:p>
          <a:endParaRPr lang="zh-CN" altLang="en-US"/>
        </a:p>
      </dgm:t>
    </dgm:pt>
    <dgm:pt modelId="{F33A1E77-A78D-4B9D-942D-B28E86D5CCBF}" type="sibTrans" cxnId="{90ACC2C2-8F9F-47A9-97C8-7DAC08E165FC}">
      <dgm:prSet/>
      <dgm:spPr/>
      <dgm:t>
        <a:bodyPr/>
        <a:lstStyle/>
        <a:p>
          <a:endParaRPr lang="zh-CN" altLang="en-US"/>
        </a:p>
      </dgm:t>
    </dgm:pt>
    <dgm:pt modelId="{81AC7B51-D8E6-4EF3-891B-3380509EE687}">
      <dgm:prSet/>
      <dgm:spPr/>
      <dgm:t>
        <a:bodyPr/>
        <a:lstStyle/>
        <a:p>
          <a:pPr rtl="0"/>
          <a:r>
            <a:rPr lang="zh-CN" smtClean="0"/>
            <a:t>第十一周</a:t>
          </a:r>
          <a:r>
            <a:rPr lang="en-US" smtClean="0"/>
            <a:t>~</a:t>
          </a:r>
          <a:r>
            <a:rPr lang="zh-CN" smtClean="0"/>
            <a:t>第十三周：进行性能和功能的测试，前后端调用的稳定性测试，优化，完成测试报告。</a:t>
          </a:r>
          <a:endParaRPr lang="zh-CN"/>
        </a:p>
      </dgm:t>
    </dgm:pt>
    <dgm:pt modelId="{47C5FD85-727E-42C6-8DF8-760BA76D3F13}" type="parTrans" cxnId="{152E4B79-99C5-45EC-8BDD-EFAF1BEBC423}">
      <dgm:prSet/>
      <dgm:spPr/>
      <dgm:t>
        <a:bodyPr/>
        <a:lstStyle/>
        <a:p>
          <a:endParaRPr lang="zh-CN" altLang="en-US"/>
        </a:p>
      </dgm:t>
    </dgm:pt>
    <dgm:pt modelId="{C147AE4E-EE1A-431A-9228-1E5F486ACCE5}" type="sibTrans" cxnId="{152E4B79-99C5-45EC-8BDD-EFAF1BEBC423}">
      <dgm:prSet/>
      <dgm:spPr/>
      <dgm:t>
        <a:bodyPr/>
        <a:lstStyle/>
        <a:p>
          <a:endParaRPr lang="zh-CN" altLang="en-US"/>
        </a:p>
      </dgm:t>
    </dgm:pt>
    <dgm:pt modelId="{65B8202D-2CD0-4577-B9BE-F9939AAB37F2}">
      <dgm:prSet/>
      <dgm:spPr/>
      <dgm:t>
        <a:bodyPr/>
        <a:lstStyle/>
        <a:p>
          <a:pPr rtl="0"/>
          <a:r>
            <a:rPr lang="zh-CN" smtClean="0"/>
            <a:t>第十四周：完成设计说明书；</a:t>
          </a:r>
          <a:endParaRPr lang="zh-CN"/>
        </a:p>
      </dgm:t>
    </dgm:pt>
    <dgm:pt modelId="{D146EDA2-D14A-4B57-A1AB-D5D2554CB8EC}" type="parTrans" cxnId="{78C3A4E2-DB34-487A-A16E-67D0BD28B02A}">
      <dgm:prSet/>
      <dgm:spPr/>
      <dgm:t>
        <a:bodyPr/>
        <a:lstStyle/>
        <a:p>
          <a:endParaRPr lang="zh-CN" altLang="en-US"/>
        </a:p>
      </dgm:t>
    </dgm:pt>
    <dgm:pt modelId="{CE724C7A-34BC-4DB5-B57F-2D418DBCC4EA}" type="sibTrans" cxnId="{78C3A4E2-DB34-487A-A16E-67D0BD28B02A}">
      <dgm:prSet/>
      <dgm:spPr/>
      <dgm:t>
        <a:bodyPr/>
        <a:lstStyle/>
        <a:p>
          <a:endParaRPr lang="zh-CN" altLang="en-US"/>
        </a:p>
      </dgm:t>
    </dgm:pt>
    <dgm:pt modelId="{879F94BB-1B9A-4BE9-91AD-194E39474188}">
      <dgm:prSet/>
      <dgm:spPr/>
      <dgm:t>
        <a:bodyPr/>
        <a:lstStyle/>
        <a:p>
          <a:pPr rtl="0"/>
          <a:r>
            <a:rPr lang="zh-CN" smtClean="0"/>
            <a:t>第十五周</a:t>
          </a:r>
          <a:r>
            <a:rPr lang="en-US" smtClean="0"/>
            <a:t>~</a:t>
          </a:r>
          <a:r>
            <a:rPr lang="zh-CN" smtClean="0"/>
            <a:t>第十六周：毕业设计修改，打印，交给指导老师审阅；</a:t>
          </a:r>
          <a:endParaRPr lang="zh-CN"/>
        </a:p>
      </dgm:t>
    </dgm:pt>
    <dgm:pt modelId="{08E34721-8F32-4BA1-A9D1-BC9B2A199BCC}" type="parTrans" cxnId="{33C35DC0-654C-42D2-ABBC-0F3F24089C39}">
      <dgm:prSet/>
      <dgm:spPr/>
      <dgm:t>
        <a:bodyPr/>
        <a:lstStyle/>
        <a:p>
          <a:endParaRPr lang="zh-CN" altLang="en-US"/>
        </a:p>
      </dgm:t>
    </dgm:pt>
    <dgm:pt modelId="{5861CB22-B1C6-4192-ABAC-62F9BB70FB11}" type="sibTrans" cxnId="{33C35DC0-654C-42D2-ABBC-0F3F24089C39}">
      <dgm:prSet/>
      <dgm:spPr/>
      <dgm:t>
        <a:bodyPr/>
        <a:lstStyle/>
        <a:p>
          <a:endParaRPr lang="zh-CN" altLang="en-US"/>
        </a:p>
      </dgm:t>
    </dgm:pt>
    <dgm:pt modelId="{FB8B0AE5-A3A6-4949-AF30-2F2F30B8B8DD}" type="pres">
      <dgm:prSet presAssocID="{DA322E15-2FB3-4B18-8085-B1374CAECED0}" presName="Name0" presStyleCnt="0">
        <dgm:presLayoutVars>
          <dgm:dir/>
          <dgm:resizeHandles val="exact"/>
        </dgm:presLayoutVars>
      </dgm:prSet>
      <dgm:spPr/>
    </dgm:pt>
    <dgm:pt modelId="{B3892CDC-DD3A-4C32-ADDA-998C38780952}" type="pres">
      <dgm:prSet presAssocID="{2357BA38-6762-4C24-A589-6E350D8E9C30}" presName="node" presStyleLbl="node1" presStyleIdx="0" presStyleCnt="5">
        <dgm:presLayoutVars>
          <dgm:bulletEnabled val="1"/>
        </dgm:presLayoutVars>
      </dgm:prSet>
      <dgm:spPr/>
    </dgm:pt>
    <dgm:pt modelId="{3FCA85A7-A04D-4C06-94C3-37CF116DE831}" type="pres">
      <dgm:prSet presAssocID="{D572F8FF-2CA3-4CA4-99A5-3ABB518F69A7}" presName="sibTrans" presStyleLbl="sibTrans1D1" presStyleIdx="0" presStyleCnt="4"/>
      <dgm:spPr/>
    </dgm:pt>
    <dgm:pt modelId="{AF104781-EB89-47EA-B489-4F9287782903}" type="pres">
      <dgm:prSet presAssocID="{D572F8FF-2CA3-4CA4-99A5-3ABB518F69A7}" presName="connectorText" presStyleLbl="sibTrans1D1" presStyleIdx="0" presStyleCnt="4"/>
      <dgm:spPr/>
    </dgm:pt>
    <dgm:pt modelId="{684687B3-3ADC-49F8-9778-6D99A0653F72}" type="pres">
      <dgm:prSet presAssocID="{B13854EC-3E69-4CE1-B707-7C6E57DF601D}" presName="node" presStyleLbl="node1" presStyleIdx="1" presStyleCnt="5">
        <dgm:presLayoutVars>
          <dgm:bulletEnabled val="1"/>
        </dgm:presLayoutVars>
      </dgm:prSet>
      <dgm:spPr/>
    </dgm:pt>
    <dgm:pt modelId="{1FA8113D-E84C-45D6-BF47-448910C77FE8}" type="pres">
      <dgm:prSet presAssocID="{F33A1E77-A78D-4B9D-942D-B28E86D5CCBF}" presName="sibTrans" presStyleLbl="sibTrans1D1" presStyleIdx="1" presStyleCnt="4"/>
      <dgm:spPr/>
    </dgm:pt>
    <dgm:pt modelId="{7F1B7BBC-6083-4FA1-8157-9C23082ECB63}" type="pres">
      <dgm:prSet presAssocID="{F33A1E77-A78D-4B9D-942D-B28E86D5CCBF}" presName="connectorText" presStyleLbl="sibTrans1D1" presStyleIdx="1" presStyleCnt="4"/>
      <dgm:spPr/>
    </dgm:pt>
    <dgm:pt modelId="{A9FEB8C6-C0C0-4C1B-A5E5-89CB2C9E967C}" type="pres">
      <dgm:prSet presAssocID="{81AC7B51-D8E6-4EF3-891B-3380509EE687}" presName="node" presStyleLbl="node1" presStyleIdx="2" presStyleCnt="5">
        <dgm:presLayoutVars>
          <dgm:bulletEnabled val="1"/>
        </dgm:presLayoutVars>
      </dgm:prSet>
      <dgm:spPr/>
    </dgm:pt>
    <dgm:pt modelId="{539A5152-4924-43EB-98B9-0E13347ED8A5}" type="pres">
      <dgm:prSet presAssocID="{C147AE4E-EE1A-431A-9228-1E5F486ACCE5}" presName="sibTrans" presStyleLbl="sibTrans1D1" presStyleIdx="2" presStyleCnt="4"/>
      <dgm:spPr/>
    </dgm:pt>
    <dgm:pt modelId="{86ECDA90-7EC6-400A-88D5-88443172C81F}" type="pres">
      <dgm:prSet presAssocID="{C147AE4E-EE1A-431A-9228-1E5F486ACCE5}" presName="connectorText" presStyleLbl="sibTrans1D1" presStyleIdx="2" presStyleCnt="4"/>
      <dgm:spPr/>
    </dgm:pt>
    <dgm:pt modelId="{4A0429FC-9C70-4713-9838-D50C1A2A820F}" type="pres">
      <dgm:prSet presAssocID="{65B8202D-2CD0-4577-B9BE-F9939AAB37F2}" presName="node" presStyleLbl="node1" presStyleIdx="3" presStyleCnt="5">
        <dgm:presLayoutVars>
          <dgm:bulletEnabled val="1"/>
        </dgm:presLayoutVars>
      </dgm:prSet>
      <dgm:spPr/>
    </dgm:pt>
    <dgm:pt modelId="{A10491C6-D241-4C5D-BBD3-DD59465FE5A0}" type="pres">
      <dgm:prSet presAssocID="{CE724C7A-34BC-4DB5-B57F-2D418DBCC4EA}" presName="sibTrans" presStyleLbl="sibTrans1D1" presStyleIdx="3" presStyleCnt="4"/>
      <dgm:spPr/>
    </dgm:pt>
    <dgm:pt modelId="{13E0E2B2-0CD3-40F8-A4DF-8C6E3A50521D}" type="pres">
      <dgm:prSet presAssocID="{CE724C7A-34BC-4DB5-B57F-2D418DBCC4EA}" presName="connectorText" presStyleLbl="sibTrans1D1" presStyleIdx="3" presStyleCnt="4"/>
      <dgm:spPr/>
    </dgm:pt>
    <dgm:pt modelId="{2371BC6E-E547-4854-B061-078594D4C03D}" type="pres">
      <dgm:prSet presAssocID="{879F94BB-1B9A-4BE9-91AD-194E39474188}" presName="node" presStyleLbl="node1" presStyleIdx="4" presStyleCnt="5">
        <dgm:presLayoutVars>
          <dgm:bulletEnabled val="1"/>
        </dgm:presLayoutVars>
      </dgm:prSet>
      <dgm:spPr/>
    </dgm:pt>
  </dgm:ptLst>
  <dgm:cxnLst>
    <dgm:cxn modelId="{152E4B79-99C5-45EC-8BDD-EFAF1BEBC423}" srcId="{DA322E15-2FB3-4B18-8085-B1374CAECED0}" destId="{81AC7B51-D8E6-4EF3-891B-3380509EE687}" srcOrd="2" destOrd="0" parTransId="{47C5FD85-727E-42C6-8DF8-760BA76D3F13}" sibTransId="{C147AE4E-EE1A-431A-9228-1E5F486ACCE5}"/>
    <dgm:cxn modelId="{6298F792-1594-42E0-9F49-FA2398001B2C}" type="presOf" srcId="{D572F8FF-2CA3-4CA4-99A5-3ABB518F69A7}" destId="{AF104781-EB89-47EA-B489-4F9287782903}" srcOrd="1" destOrd="0" presId="urn:microsoft.com/office/officeart/2005/8/layout/bProcess3"/>
    <dgm:cxn modelId="{57C380C0-57B2-41F9-9AEA-B9841DA236C0}" type="presOf" srcId="{C147AE4E-EE1A-431A-9228-1E5F486ACCE5}" destId="{539A5152-4924-43EB-98B9-0E13347ED8A5}" srcOrd="0" destOrd="0" presId="urn:microsoft.com/office/officeart/2005/8/layout/bProcess3"/>
    <dgm:cxn modelId="{037F064E-C2CC-4554-94F0-596EFE8977EA}" type="presOf" srcId="{81AC7B51-D8E6-4EF3-891B-3380509EE687}" destId="{A9FEB8C6-C0C0-4C1B-A5E5-89CB2C9E967C}" srcOrd="0" destOrd="0" presId="urn:microsoft.com/office/officeart/2005/8/layout/bProcess3"/>
    <dgm:cxn modelId="{6029F9E8-E29C-4DC7-8971-7058C6427E95}" type="presOf" srcId="{C147AE4E-EE1A-431A-9228-1E5F486ACCE5}" destId="{86ECDA90-7EC6-400A-88D5-88443172C81F}" srcOrd="1" destOrd="0" presId="urn:microsoft.com/office/officeart/2005/8/layout/bProcess3"/>
    <dgm:cxn modelId="{96704075-2278-4E10-AA50-3843FCD3FAB8}" type="presOf" srcId="{879F94BB-1B9A-4BE9-91AD-194E39474188}" destId="{2371BC6E-E547-4854-B061-078594D4C03D}" srcOrd="0" destOrd="0" presId="urn:microsoft.com/office/officeart/2005/8/layout/bProcess3"/>
    <dgm:cxn modelId="{7F1A2C30-807A-4E5D-B18E-BC48C7A04811}" type="presOf" srcId="{B13854EC-3E69-4CE1-B707-7C6E57DF601D}" destId="{684687B3-3ADC-49F8-9778-6D99A0653F72}" srcOrd="0" destOrd="0" presId="urn:microsoft.com/office/officeart/2005/8/layout/bProcess3"/>
    <dgm:cxn modelId="{4DB441E8-81CE-4B70-BA27-F85D3BA08FA8}" type="presOf" srcId="{CE724C7A-34BC-4DB5-B57F-2D418DBCC4EA}" destId="{13E0E2B2-0CD3-40F8-A4DF-8C6E3A50521D}" srcOrd="1" destOrd="0" presId="urn:microsoft.com/office/officeart/2005/8/layout/bProcess3"/>
    <dgm:cxn modelId="{33C35DC0-654C-42D2-ABBC-0F3F24089C39}" srcId="{DA322E15-2FB3-4B18-8085-B1374CAECED0}" destId="{879F94BB-1B9A-4BE9-91AD-194E39474188}" srcOrd="4" destOrd="0" parTransId="{08E34721-8F32-4BA1-A9D1-BC9B2A199BCC}" sibTransId="{5861CB22-B1C6-4192-ABAC-62F9BB70FB11}"/>
    <dgm:cxn modelId="{DB63C70F-4617-4D26-9E90-06D991E68C49}" type="presOf" srcId="{DA322E15-2FB3-4B18-8085-B1374CAECED0}" destId="{FB8B0AE5-A3A6-4949-AF30-2F2F30B8B8DD}" srcOrd="0" destOrd="0" presId="urn:microsoft.com/office/officeart/2005/8/layout/bProcess3"/>
    <dgm:cxn modelId="{7EBA10DF-F87F-44E5-A68C-784C505C11F6}" type="presOf" srcId="{F33A1E77-A78D-4B9D-942D-B28E86D5CCBF}" destId="{7F1B7BBC-6083-4FA1-8157-9C23082ECB63}" srcOrd="1" destOrd="0" presId="urn:microsoft.com/office/officeart/2005/8/layout/bProcess3"/>
    <dgm:cxn modelId="{AAEA66C5-5FBE-4E40-81EB-E7293C43C788}" type="presOf" srcId="{CE724C7A-34BC-4DB5-B57F-2D418DBCC4EA}" destId="{A10491C6-D241-4C5D-BBD3-DD59465FE5A0}" srcOrd="0" destOrd="0" presId="urn:microsoft.com/office/officeart/2005/8/layout/bProcess3"/>
    <dgm:cxn modelId="{838A4C22-2566-4E77-8DB5-98498E77AB3B}" type="presOf" srcId="{65B8202D-2CD0-4577-B9BE-F9939AAB37F2}" destId="{4A0429FC-9C70-4713-9838-D50C1A2A820F}" srcOrd="0" destOrd="0" presId="urn:microsoft.com/office/officeart/2005/8/layout/bProcess3"/>
    <dgm:cxn modelId="{03AA983A-51E0-4A2B-990B-B16E0572F852}" type="presOf" srcId="{D572F8FF-2CA3-4CA4-99A5-3ABB518F69A7}" destId="{3FCA85A7-A04D-4C06-94C3-37CF116DE831}" srcOrd="0" destOrd="0" presId="urn:microsoft.com/office/officeart/2005/8/layout/bProcess3"/>
    <dgm:cxn modelId="{921B31D9-D464-42AD-991A-7456F578A73D}" srcId="{DA322E15-2FB3-4B18-8085-B1374CAECED0}" destId="{2357BA38-6762-4C24-A589-6E350D8E9C30}" srcOrd="0" destOrd="0" parTransId="{60597A96-A27B-4FFD-B443-A0A92F234A34}" sibTransId="{D572F8FF-2CA3-4CA4-99A5-3ABB518F69A7}"/>
    <dgm:cxn modelId="{88655F78-40C9-426C-9115-31622859477E}" type="presOf" srcId="{F33A1E77-A78D-4B9D-942D-B28E86D5CCBF}" destId="{1FA8113D-E84C-45D6-BF47-448910C77FE8}" srcOrd="0" destOrd="0" presId="urn:microsoft.com/office/officeart/2005/8/layout/bProcess3"/>
    <dgm:cxn modelId="{9F46BBC0-C7C9-4DCF-8974-75F771897E0A}" type="presOf" srcId="{2357BA38-6762-4C24-A589-6E350D8E9C30}" destId="{B3892CDC-DD3A-4C32-ADDA-998C38780952}" srcOrd="0" destOrd="0" presId="urn:microsoft.com/office/officeart/2005/8/layout/bProcess3"/>
    <dgm:cxn modelId="{78C3A4E2-DB34-487A-A16E-67D0BD28B02A}" srcId="{DA322E15-2FB3-4B18-8085-B1374CAECED0}" destId="{65B8202D-2CD0-4577-B9BE-F9939AAB37F2}" srcOrd="3" destOrd="0" parTransId="{D146EDA2-D14A-4B57-A1AB-D5D2554CB8EC}" sibTransId="{CE724C7A-34BC-4DB5-B57F-2D418DBCC4EA}"/>
    <dgm:cxn modelId="{90ACC2C2-8F9F-47A9-97C8-7DAC08E165FC}" srcId="{DA322E15-2FB3-4B18-8085-B1374CAECED0}" destId="{B13854EC-3E69-4CE1-B707-7C6E57DF601D}" srcOrd="1" destOrd="0" parTransId="{079FBC13-3AE1-487E-B02F-7CF45D4BE49A}" sibTransId="{F33A1E77-A78D-4B9D-942D-B28E86D5CCBF}"/>
    <dgm:cxn modelId="{C98BE6A3-687E-402F-9FF1-B3C9F7D71472}" type="presParOf" srcId="{FB8B0AE5-A3A6-4949-AF30-2F2F30B8B8DD}" destId="{B3892CDC-DD3A-4C32-ADDA-998C38780952}" srcOrd="0" destOrd="0" presId="urn:microsoft.com/office/officeart/2005/8/layout/bProcess3"/>
    <dgm:cxn modelId="{A7F7037B-CA2F-4C1E-B628-53ACF76334DA}" type="presParOf" srcId="{FB8B0AE5-A3A6-4949-AF30-2F2F30B8B8DD}" destId="{3FCA85A7-A04D-4C06-94C3-37CF116DE831}" srcOrd="1" destOrd="0" presId="urn:microsoft.com/office/officeart/2005/8/layout/bProcess3"/>
    <dgm:cxn modelId="{EFB8064D-C45D-4F9F-9ADC-8A36BD9C3E3A}" type="presParOf" srcId="{3FCA85A7-A04D-4C06-94C3-37CF116DE831}" destId="{AF104781-EB89-47EA-B489-4F9287782903}" srcOrd="0" destOrd="0" presId="urn:microsoft.com/office/officeart/2005/8/layout/bProcess3"/>
    <dgm:cxn modelId="{EC49FA03-E713-4DCD-B598-4B4CAA323AA3}" type="presParOf" srcId="{FB8B0AE5-A3A6-4949-AF30-2F2F30B8B8DD}" destId="{684687B3-3ADC-49F8-9778-6D99A0653F72}" srcOrd="2" destOrd="0" presId="urn:microsoft.com/office/officeart/2005/8/layout/bProcess3"/>
    <dgm:cxn modelId="{E2B12A76-D0E3-474E-B322-8FE261888F9F}" type="presParOf" srcId="{FB8B0AE5-A3A6-4949-AF30-2F2F30B8B8DD}" destId="{1FA8113D-E84C-45D6-BF47-448910C77FE8}" srcOrd="3" destOrd="0" presId="urn:microsoft.com/office/officeart/2005/8/layout/bProcess3"/>
    <dgm:cxn modelId="{92D642E0-3900-4407-8AAC-41DB63C4B09F}" type="presParOf" srcId="{1FA8113D-E84C-45D6-BF47-448910C77FE8}" destId="{7F1B7BBC-6083-4FA1-8157-9C23082ECB63}" srcOrd="0" destOrd="0" presId="urn:microsoft.com/office/officeart/2005/8/layout/bProcess3"/>
    <dgm:cxn modelId="{F70B188B-5DBE-422C-88E0-CE472489C2AA}" type="presParOf" srcId="{FB8B0AE5-A3A6-4949-AF30-2F2F30B8B8DD}" destId="{A9FEB8C6-C0C0-4C1B-A5E5-89CB2C9E967C}" srcOrd="4" destOrd="0" presId="urn:microsoft.com/office/officeart/2005/8/layout/bProcess3"/>
    <dgm:cxn modelId="{28689F88-0B76-45B1-A43D-E935D5E8D6BC}" type="presParOf" srcId="{FB8B0AE5-A3A6-4949-AF30-2F2F30B8B8DD}" destId="{539A5152-4924-43EB-98B9-0E13347ED8A5}" srcOrd="5" destOrd="0" presId="urn:microsoft.com/office/officeart/2005/8/layout/bProcess3"/>
    <dgm:cxn modelId="{1BF591D5-E446-4D37-B220-8A104349B4DB}" type="presParOf" srcId="{539A5152-4924-43EB-98B9-0E13347ED8A5}" destId="{86ECDA90-7EC6-400A-88D5-88443172C81F}" srcOrd="0" destOrd="0" presId="urn:microsoft.com/office/officeart/2005/8/layout/bProcess3"/>
    <dgm:cxn modelId="{4838C6F9-E4D5-41EC-8CAF-AF5ED11E130C}" type="presParOf" srcId="{FB8B0AE5-A3A6-4949-AF30-2F2F30B8B8DD}" destId="{4A0429FC-9C70-4713-9838-D50C1A2A820F}" srcOrd="6" destOrd="0" presId="urn:microsoft.com/office/officeart/2005/8/layout/bProcess3"/>
    <dgm:cxn modelId="{D27BD0A6-5E15-440D-9DA6-1836ADFA6B68}" type="presParOf" srcId="{FB8B0AE5-A3A6-4949-AF30-2F2F30B8B8DD}" destId="{A10491C6-D241-4C5D-BBD3-DD59465FE5A0}" srcOrd="7" destOrd="0" presId="urn:microsoft.com/office/officeart/2005/8/layout/bProcess3"/>
    <dgm:cxn modelId="{28E0CA65-A117-4AAA-AB71-C13BDD1E6304}" type="presParOf" srcId="{A10491C6-D241-4C5D-BBD3-DD59465FE5A0}" destId="{13E0E2B2-0CD3-40F8-A4DF-8C6E3A50521D}" srcOrd="0" destOrd="0" presId="urn:microsoft.com/office/officeart/2005/8/layout/bProcess3"/>
    <dgm:cxn modelId="{2C87C61E-3DB7-4260-A00F-F2D12C9BDCEF}" type="presParOf" srcId="{FB8B0AE5-A3A6-4949-AF30-2F2F30B8B8DD}" destId="{2371BC6E-E547-4854-B061-078594D4C03D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5B838-DE57-4532-B50F-7382AFD018D1}">
      <dsp:nvSpPr>
        <dsp:cNvPr id="0" name=""/>
        <dsp:cNvSpPr/>
      </dsp:nvSpPr>
      <dsp:spPr>
        <a:xfrm>
          <a:off x="0" y="14799"/>
          <a:ext cx="5600699" cy="1693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>
              <a:solidFill>
                <a:srgbClr val="FF0000"/>
              </a:solidFill>
            </a:rPr>
            <a:t>表示层：</a:t>
          </a:r>
          <a:r>
            <a:rPr lang="zh-CN" altLang="en-US" sz="1900" kern="1200" dirty="0" smtClean="0"/>
            <a:t>完成数据的显示，由</a:t>
          </a:r>
          <a:r>
            <a:rPr lang="en-US" altLang="zh-CN" sz="1900" kern="1200" dirty="0" smtClean="0"/>
            <a:t>web</a:t>
          </a:r>
          <a:r>
            <a:rPr lang="zh-CN" altLang="en-US" sz="1900" kern="1200" dirty="0" smtClean="0"/>
            <a:t>浏览器向服务器发起请求，在验证用户身份后用</a:t>
          </a:r>
          <a:r>
            <a:rPr lang="en-US" altLang="zh-CN" sz="1900" kern="1200" dirty="0" smtClean="0"/>
            <a:t>HTTP</a:t>
          </a:r>
          <a:r>
            <a:rPr lang="zh-CN" altLang="en-US" sz="1900" kern="1200" dirty="0" smtClean="0"/>
            <a:t>协议把所需的页面返回给浏览器，浏览器显示结果；</a:t>
          </a:r>
          <a:endParaRPr lang="zh-CN" altLang="en-US" sz="1900" kern="1200" dirty="0"/>
        </a:p>
      </dsp:txBody>
      <dsp:txXfrm>
        <a:off x="1289473" y="14799"/>
        <a:ext cx="4311226" cy="1693333"/>
      </dsp:txXfrm>
    </dsp:sp>
    <dsp:sp modelId="{455481ED-4DF5-40CF-A926-B1FD5CBB7C0D}">
      <dsp:nvSpPr>
        <dsp:cNvPr id="0" name=""/>
        <dsp:cNvSpPr/>
      </dsp:nvSpPr>
      <dsp:spPr>
        <a:xfrm>
          <a:off x="169333" y="169333"/>
          <a:ext cx="1120140" cy="135466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7781F-6A0C-4A10-BD4D-AA04AAAA33FD}">
      <dsp:nvSpPr>
        <dsp:cNvPr id="0" name=""/>
        <dsp:cNvSpPr/>
      </dsp:nvSpPr>
      <dsp:spPr>
        <a:xfrm>
          <a:off x="0" y="1862666"/>
          <a:ext cx="5600699" cy="1693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>
              <a:solidFill>
                <a:srgbClr val="FF0000"/>
              </a:solidFill>
            </a:rPr>
            <a:t>功能层：</a:t>
          </a:r>
          <a:r>
            <a:rPr lang="zh-CN" altLang="en-US" sz="1900" kern="1200" dirty="0" smtClean="0"/>
            <a:t>主要由服务器构成，负责业务处理逻辑：接收用户请求，先执行相应的程序与数据库进行连接，通过</a:t>
          </a:r>
          <a:r>
            <a:rPr lang="en-US" altLang="zh-CN" sz="1900" kern="1200" dirty="0" smtClean="0"/>
            <a:t>SQL</a:t>
          </a:r>
          <a:r>
            <a:rPr lang="zh-CN" altLang="en-US" sz="1900" kern="1200" dirty="0" smtClean="0"/>
            <a:t>等方式向数据库发起请求，数据服务器返回处理结果后，把数据传送给客户端；</a:t>
          </a:r>
          <a:endParaRPr lang="zh-CN" altLang="en-US" sz="1900" kern="1200" dirty="0"/>
        </a:p>
      </dsp:txBody>
      <dsp:txXfrm>
        <a:off x="1289473" y="1862666"/>
        <a:ext cx="4311226" cy="1693333"/>
      </dsp:txXfrm>
    </dsp:sp>
    <dsp:sp modelId="{DBC68471-DBD6-4570-9CA6-E24796220AB2}">
      <dsp:nvSpPr>
        <dsp:cNvPr id="0" name=""/>
        <dsp:cNvSpPr/>
      </dsp:nvSpPr>
      <dsp:spPr>
        <a:xfrm>
          <a:off x="169333" y="2032000"/>
          <a:ext cx="1120140" cy="135466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0D97F4-6E99-486D-B97C-9AF38CC52913}">
      <dsp:nvSpPr>
        <dsp:cNvPr id="0" name=""/>
        <dsp:cNvSpPr/>
      </dsp:nvSpPr>
      <dsp:spPr>
        <a:xfrm>
          <a:off x="0" y="3712735"/>
          <a:ext cx="5600699" cy="1693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>
              <a:solidFill>
                <a:srgbClr val="FF0000"/>
              </a:solidFill>
            </a:rPr>
            <a:t>数据层：</a:t>
          </a:r>
          <a:r>
            <a:rPr lang="zh-CN" altLang="en-US" sz="1900" kern="1200" dirty="0" smtClean="0"/>
            <a:t>完成数据的管理功能，对来自</a:t>
          </a:r>
          <a:r>
            <a:rPr lang="en-US" altLang="zh-CN" sz="1900" kern="1200" dirty="0" smtClean="0"/>
            <a:t>web</a:t>
          </a:r>
          <a:r>
            <a:rPr lang="zh-CN" altLang="en-US" sz="1900" kern="1200" dirty="0" smtClean="0"/>
            <a:t>请求进行增删改查操作，完成之后将结果返回给</a:t>
          </a:r>
          <a:r>
            <a:rPr lang="en-US" altLang="zh-CN" sz="1900" kern="1200" dirty="0" smtClean="0"/>
            <a:t>web</a:t>
          </a:r>
          <a:r>
            <a:rPr lang="zh-CN" altLang="en-US" sz="1900" kern="1200" dirty="0" smtClean="0"/>
            <a:t>服务器</a:t>
          </a:r>
          <a:endParaRPr lang="en-US" altLang="zh-CN" sz="1900" kern="1200" dirty="0"/>
        </a:p>
      </dsp:txBody>
      <dsp:txXfrm>
        <a:off x="1289473" y="3712735"/>
        <a:ext cx="4311226" cy="1693333"/>
      </dsp:txXfrm>
    </dsp:sp>
    <dsp:sp modelId="{30224464-0940-4230-997F-48DA5AAF2E1B}">
      <dsp:nvSpPr>
        <dsp:cNvPr id="0" name=""/>
        <dsp:cNvSpPr/>
      </dsp:nvSpPr>
      <dsp:spPr>
        <a:xfrm>
          <a:off x="169333" y="3894666"/>
          <a:ext cx="1120140" cy="135466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1FD00-568B-4125-901F-0D35650AA203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765609-36EE-4190-990C-6A0FBE381529}">
      <dsp:nvSpPr>
        <dsp:cNvPr id="0" name=""/>
        <dsp:cNvSpPr/>
      </dsp:nvSpPr>
      <dsp:spPr>
        <a:xfrm>
          <a:off x="375" y="0"/>
          <a:ext cx="113332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b="1" kern="1200" dirty="0" smtClean="0"/>
            <a:t>浏览器显示管理功能以及打包数据请求</a:t>
          </a:r>
          <a:endParaRPr lang="zh-CN" sz="1700" kern="1200" dirty="0"/>
        </a:p>
      </dsp:txBody>
      <dsp:txXfrm>
        <a:off x="375" y="0"/>
        <a:ext cx="1133328" cy="1740535"/>
      </dsp:txXfrm>
    </dsp:sp>
    <dsp:sp modelId="{C3501F01-9213-489C-9323-FE666123E087}">
      <dsp:nvSpPr>
        <dsp:cNvPr id="0" name=""/>
        <dsp:cNvSpPr/>
      </dsp:nvSpPr>
      <dsp:spPr>
        <a:xfrm>
          <a:off x="349472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E8E68-C795-407E-8F80-CCFD60E8B220}">
      <dsp:nvSpPr>
        <dsp:cNvPr id="0" name=""/>
        <dsp:cNvSpPr/>
      </dsp:nvSpPr>
      <dsp:spPr>
        <a:xfrm>
          <a:off x="1190369" y="2610802"/>
          <a:ext cx="113332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b="1" kern="1200" smtClean="0"/>
            <a:t>服务器解析请求，组装</a:t>
          </a:r>
          <a:r>
            <a:rPr lang="en-US" sz="1700" b="1" kern="1200" smtClean="0"/>
            <a:t>Sql</a:t>
          </a:r>
          <a:r>
            <a:rPr lang="zh-CN" sz="1700" b="1" kern="1200" smtClean="0"/>
            <a:t>语句</a:t>
          </a:r>
          <a:endParaRPr lang="zh-CN" sz="1700" kern="1200"/>
        </a:p>
      </dsp:txBody>
      <dsp:txXfrm>
        <a:off x="1190369" y="2610802"/>
        <a:ext cx="1133328" cy="1740535"/>
      </dsp:txXfrm>
    </dsp:sp>
    <dsp:sp modelId="{7E4A812F-097D-44B4-A71B-AD855192CC81}">
      <dsp:nvSpPr>
        <dsp:cNvPr id="0" name=""/>
        <dsp:cNvSpPr/>
      </dsp:nvSpPr>
      <dsp:spPr>
        <a:xfrm>
          <a:off x="1539467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D1CEF-108B-4EE0-9069-EAE88890DBF5}">
      <dsp:nvSpPr>
        <dsp:cNvPr id="0" name=""/>
        <dsp:cNvSpPr/>
      </dsp:nvSpPr>
      <dsp:spPr>
        <a:xfrm>
          <a:off x="2380364" y="0"/>
          <a:ext cx="113332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b="1" kern="1200" dirty="0" smtClean="0"/>
            <a:t>将组装的</a:t>
          </a:r>
          <a:r>
            <a:rPr lang="en-US" sz="1700" b="1" kern="1200" dirty="0" err="1" smtClean="0"/>
            <a:t>Sql</a:t>
          </a:r>
          <a:r>
            <a:rPr lang="zh-CN" sz="1700" b="1" kern="1200" dirty="0" smtClean="0"/>
            <a:t>查询数据服务器</a:t>
          </a:r>
          <a:endParaRPr lang="zh-CN" sz="1700" kern="1200" dirty="0"/>
        </a:p>
      </dsp:txBody>
      <dsp:txXfrm>
        <a:off x="2380364" y="0"/>
        <a:ext cx="1133328" cy="1740535"/>
      </dsp:txXfrm>
    </dsp:sp>
    <dsp:sp modelId="{BB8266B3-A553-41DD-937D-73E8A6AF18EB}">
      <dsp:nvSpPr>
        <dsp:cNvPr id="0" name=""/>
        <dsp:cNvSpPr/>
      </dsp:nvSpPr>
      <dsp:spPr>
        <a:xfrm>
          <a:off x="2729461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2E2F1-76CB-4E89-A17D-29B750503528}">
      <dsp:nvSpPr>
        <dsp:cNvPr id="0" name=""/>
        <dsp:cNvSpPr/>
      </dsp:nvSpPr>
      <dsp:spPr>
        <a:xfrm>
          <a:off x="3570358" y="2610802"/>
          <a:ext cx="113332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b="1" kern="1200" smtClean="0"/>
            <a:t>数据服务器解析语句执行操作获取结果</a:t>
          </a:r>
          <a:endParaRPr lang="zh-CN" sz="1700" kern="1200"/>
        </a:p>
      </dsp:txBody>
      <dsp:txXfrm>
        <a:off x="3570358" y="2610802"/>
        <a:ext cx="1133328" cy="1740535"/>
      </dsp:txXfrm>
    </dsp:sp>
    <dsp:sp modelId="{D1C60FF4-DA0F-4C1B-9DED-26B8C1A62A58}">
      <dsp:nvSpPr>
        <dsp:cNvPr id="0" name=""/>
        <dsp:cNvSpPr/>
      </dsp:nvSpPr>
      <dsp:spPr>
        <a:xfrm>
          <a:off x="3919455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F43213-F7E4-49FC-8DBE-D927AA189C93}">
      <dsp:nvSpPr>
        <dsp:cNvPr id="0" name=""/>
        <dsp:cNvSpPr/>
      </dsp:nvSpPr>
      <dsp:spPr>
        <a:xfrm>
          <a:off x="4760353" y="0"/>
          <a:ext cx="113332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b="1" kern="1200" smtClean="0"/>
            <a:t>数据服务器返回结果给应用服务器</a:t>
          </a:r>
          <a:endParaRPr lang="zh-CN" sz="1700" kern="1200"/>
        </a:p>
      </dsp:txBody>
      <dsp:txXfrm>
        <a:off x="4760353" y="0"/>
        <a:ext cx="1133328" cy="1740535"/>
      </dsp:txXfrm>
    </dsp:sp>
    <dsp:sp modelId="{37D41DFD-A3E6-4B9E-AAD2-8738B81DE22B}">
      <dsp:nvSpPr>
        <dsp:cNvPr id="0" name=""/>
        <dsp:cNvSpPr/>
      </dsp:nvSpPr>
      <dsp:spPr>
        <a:xfrm>
          <a:off x="5109450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39A4C-B637-4EE7-864F-70738F259CE3}">
      <dsp:nvSpPr>
        <dsp:cNvPr id="0" name=""/>
        <dsp:cNvSpPr/>
      </dsp:nvSpPr>
      <dsp:spPr>
        <a:xfrm>
          <a:off x="5950347" y="2610802"/>
          <a:ext cx="113332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b="1" kern="1200" smtClean="0"/>
            <a:t>应用服务器包装结果打包成响应数据包</a:t>
          </a:r>
          <a:endParaRPr lang="zh-CN" sz="1700" kern="1200"/>
        </a:p>
      </dsp:txBody>
      <dsp:txXfrm>
        <a:off x="5950347" y="2610802"/>
        <a:ext cx="1133328" cy="1740535"/>
      </dsp:txXfrm>
    </dsp:sp>
    <dsp:sp modelId="{4C52DE70-BD25-471A-A9AE-92326A455068}">
      <dsp:nvSpPr>
        <dsp:cNvPr id="0" name=""/>
        <dsp:cNvSpPr/>
      </dsp:nvSpPr>
      <dsp:spPr>
        <a:xfrm>
          <a:off x="6299444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ECB39-AAFB-4FC6-B30E-134E13B9E3CD}">
      <dsp:nvSpPr>
        <dsp:cNvPr id="0" name=""/>
        <dsp:cNvSpPr/>
      </dsp:nvSpPr>
      <dsp:spPr>
        <a:xfrm>
          <a:off x="7140342" y="0"/>
          <a:ext cx="113332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b="1" kern="1200" smtClean="0"/>
            <a:t>应用服务器将响应数据包发送给浏览器</a:t>
          </a:r>
          <a:endParaRPr lang="zh-CN" sz="1700" kern="1200"/>
        </a:p>
      </dsp:txBody>
      <dsp:txXfrm>
        <a:off x="7140342" y="0"/>
        <a:ext cx="1133328" cy="1740535"/>
      </dsp:txXfrm>
    </dsp:sp>
    <dsp:sp modelId="{D95FE579-93D7-4C6C-9844-0F909EDF4B67}">
      <dsp:nvSpPr>
        <dsp:cNvPr id="0" name=""/>
        <dsp:cNvSpPr/>
      </dsp:nvSpPr>
      <dsp:spPr>
        <a:xfrm>
          <a:off x="7489439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DF7BFD-4551-4718-A19F-74E48B4308FD}">
      <dsp:nvSpPr>
        <dsp:cNvPr id="0" name=""/>
        <dsp:cNvSpPr/>
      </dsp:nvSpPr>
      <dsp:spPr>
        <a:xfrm>
          <a:off x="8330336" y="2610802"/>
          <a:ext cx="113332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b="1" kern="1200" smtClean="0"/>
            <a:t>浏览器解析响应，显示结果</a:t>
          </a:r>
          <a:endParaRPr lang="zh-CN" sz="1700" kern="1200"/>
        </a:p>
      </dsp:txBody>
      <dsp:txXfrm>
        <a:off x="8330336" y="2610802"/>
        <a:ext cx="1133328" cy="1740535"/>
      </dsp:txXfrm>
    </dsp:sp>
    <dsp:sp modelId="{DEB69BCB-C152-474A-A6F3-FBC109DCDD67}">
      <dsp:nvSpPr>
        <dsp:cNvPr id="0" name=""/>
        <dsp:cNvSpPr/>
      </dsp:nvSpPr>
      <dsp:spPr>
        <a:xfrm>
          <a:off x="867943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A85A7-A04D-4C06-94C3-37CF116DE831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57014" y="912848"/>
        <a:ext cx="34897" cy="6979"/>
      </dsp:txXfrm>
    </dsp:sp>
    <dsp:sp modelId="{B3892CDC-DD3A-4C32-ADDA-998C38780952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smtClean="0"/>
            <a:t>第二周</a:t>
          </a:r>
          <a:r>
            <a:rPr lang="en-US" sz="1800" kern="1200" smtClean="0"/>
            <a:t>~</a:t>
          </a:r>
          <a:r>
            <a:rPr lang="zh-CN" sz="1800" kern="1200" smtClean="0"/>
            <a:t>第四周：学习相对应的前后端技术，并逐步搭建环境，与指导老师确定系统中的各个需求，完成概要设计，需求分析文档。</a:t>
          </a:r>
          <a:endParaRPr lang="zh-CN" sz="1800" kern="1200"/>
        </a:p>
      </dsp:txBody>
      <dsp:txXfrm>
        <a:off x="8061" y="5979"/>
        <a:ext cx="3034531" cy="1820718"/>
      </dsp:txXfrm>
    </dsp:sp>
    <dsp:sp modelId="{1FA8113D-E84C-45D6-BF47-448910C77FE8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089488" y="912848"/>
        <a:ext cx="34897" cy="6979"/>
      </dsp:txXfrm>
    </dsp:sp>
    <dsp:sp modelId="{684687B3-3ADC-49F8-9778-6D99A0653F72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smtClean="0"/>
            <a:t>第五周</a:t>
          </a:r>
          <a:r>
            <a:rPr lang="en-US" sz="1800" kern="1200" smtClean="0"/>
            <a:t>~</a:t>
          </a:r>
          <a:r>
            <a:rPr lang="zh-CN" sz="1800" kern="1200" smtClean="0"/>
            <a:t>第十周：进行系统的详细设计，前端在功能层次上的实现。</a:t>
          </a:r>
          <a:endParaRPr lang="zh-CN" sz="1800" kern="1200"/>
        </a:p>
      </dsp:txBody>
      <dsp:txXfrm>
        <a:off x="3740534" y="5979"/>
        <a:ext cx="3034531" cy="1820718"/>
      </dsp:txXfrm>
    </dsp:sp>
    <dsp:sp modelId="{539A5152-4924-43EB-98B9-0E13347ED8A5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70362" y="2155079"/>
        <a:ext cx="374875" cy="6979"/>
      </dsp:txXfrm>
    </dsp:sp>
    <dsp:sp modelId="{A9FEB8C6-C0C0-4C1B-A5E5-89CB2C9E967C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smtClean="0"/>
            <a:t>第十一周</a:t>
          </a:r>
          <a:r>
            <a:rPr lang="en-US" sz="1800" kern="1200" smtClean="0"/>
            <a:t>~</a:t>
          </a:r>
          <a:r>
            <a:rPr lang="zh-CN" sz="1800" kern="1200" smtClean="0"/>
            <a:t>第十三周：进行性能和功能的测试，前后端调用的稳定性测试，优化，完成测试报告。</a:t>
          </a:r>
          <a:endParaRPr lang="zh-CN" sz="1800" kern="1200"/>
        </a:p>
      </dsp:txBody>
      <dsp:txXfrm>
        <a:off x="7473007" y="5979"/>
        <a:ext cx="3034531" cy="1820718"/>
      </dsp:txXfrm>
    </dsp:sp>
    <dsp:sp modelId="{A10491C6-D241-4C5D-BBD3-DD59465FE5A0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57014" y="3431509"/>
        <a:ext cx="34897" cy="6979"/>
      </dsp:txXfrm>
    </dsp:sp>
    <dsp:sp modelId="{4A0429FC-9C70-4713-9838-D50C1A2A820F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smtClean="0"/>
            <a:t>第十四周：完成设计说明书；</a:t>
          </a:r>
          <a:endParaRPr lang="zh-CN" sz="1800" kern="1200"/>
        </a:p>
      </dsp:txBody>
      <dsp:txXfrm>
        <a:off x="8061" y="2524640"/>
        <a:ext cx="3034531" cy="1820718"/>
      </dsp:txXfrm>
    </dsp:sp>
    <dsp:sp modelId="{2371BC6E-E547-4854-B061-078594D4C03D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smtClean="0"/>
            <a:t>第十五周</a:t>
          </a:r>
          <a:r>
            <a:rPr lang="en-US" sz="1800" kern="1200" smtClean="0"/>
            <a:t>~</a:t>
          </a:r>
          <a:r>
            <a:rPr lang="zh-CN" sz="1800" kern="1200" smtClean="0"/>
            <a:t>第十六周：毕业设计修改，打印，交给指导老师审阅；</a:t>
          </a:r>
          <a:endParaRPr lang="zh-CN" sz="1800" kern="1200"/>
        </a:p>
      </dsp:txBody>
      <dsp:txXfrm>
        <a:off x="3740534" y="2524640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395A-04EE-4C2B-940A-97148348E1C1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E557-9F87-4B02-B3AE-76082D462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43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395A-04EE-4C2B-940A-97148348E1C1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E557-9F87-4B02-B3AE-76082D462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5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395A-04EE-4C2B-940A-97148348E1C1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E557-9F87-4B02-B3AE-76082D462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00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395A-04EE-4C2B-940A-97148348E1C1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E557-9F87-4B02-B3AE-76082D462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966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395A-04EE-4C2B-940A-97148348E1C1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E557-9F87-4B02-B3AE-76082D462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64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395A-04EE-4C2B-940A-97148348E1C1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E557-9F87-4B02-B3AE-76082D462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5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395A-04EE-4C2B-940A-97148348E1C1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E557-9F87-4B02-B3AE-76082D462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48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395A-04EE-4C2B-940A-97148348E1C1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E557-9F87-4B02-B3AE-76082D462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70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395A-04EE-4C2B-940A-97148348E1C1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E557-9F87-4B02-B3AE-76082D462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49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395A-04EE-4C2B-940A-97148348E1C1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E557-9F87-4B02-B3AE-76082D462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60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395A-04EE-4C2B-940A-97148348E1C1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E557-9F87-4B02-B3AE-76082D462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12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1395A-04EE-4C2B-940A-97148348E1C1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EE557-9F87-4B02-B3AE-76082D462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90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基于</a:t>
            </a:r>
            <a:r>
              <a:rPr lang="en-US" altLang="zh-CN" dirty="0"/>
              <a:t>B/S</a:t>
            </a:r>
            <a:r>
              <a:rPr lang="zh-CN" altLang="zh-CN" dirty="0"/>
              <a:t>的高校实验设备管理系统设计与实现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9076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                           </a:t>
            </a:r>
            <a:r>
              <a:rPr lang="zh-CN" altLang="en-US" dirty="0" smtClean="0"/>
              <a:t>                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                                    </a:t>
            </a:r>
            <a:r>
              <a:rPr lang="zh-CN" altLang="en-US" dirty="0" smtClean="0"/>
              <a:t>专业：软件工程</a:t>
            </a:r>
            <a:r>
              <a:rPr lang="zh-CN" altLang="en-US" dirty="0" smtClean="0"/>
              <a:t>                                              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                                        </a:t>
            </a:r>
            <a:r>
              <a:rPr lang="zh-CN" altLang="en-US" dirty="0" smtClean="0"/>
              <a:t>答辩人：张彪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	                               </a:t>
            </a:r>
            <a:r>
              <a:rPr lang="zh-CN" altLang="en-US" dirty="0" smtClean="0"/>
              <a:t>学号：</a:t>
            </a:r>
            <a:r>
              <a:rPr lang="en-US" altLang="zh-CN" dirty="0" smtClean="0"/>
              <a:t>15040308118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                                     </a:t>
            </a:r>
            <a:r>
              <a:rPr lang="zh-CN" altLang="en-US" dirty="0" smtClean="0"/>
              <a:t>指导老师：吴琼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797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进度安排：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6478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27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31800"/>
            <a:ext cx="10515600" cy="57451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 rot="20038804">
            <a:off x="754563" y="2119601"/>
            <a:ext cx="9734223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 you for your lis</a:t>
            </a:r>
            <a:r>
              <a:rPr lang="en-US" altLang="zh-CN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tening!</a:t>
            </a:r>
            <a:endParaRPr lang="zh-CN" alt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302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课题来源：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传统的</a:t>
            </a:r>
            <a:r>
              <a:rPr lang="zh-CN" altLang="en-US" dirty="0" smtClean="0"/>
              <a:t>人工管理教学设备的</a:t>
            </a:r>
            <a:r>
              <a:rPr lang="zh-CN" altLang="en-US" dirty="0" smtClean="0"/>
              <a:t>诟病，要求我们必须开发出一套高效的设备管理</a:t>
            </a:r>
            <a:r>
              <a:rPr lang="zh-CN" altLang="en-US" dirty="0" smtClean="0"/>
              <a:t>系统；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zh-CN" dirty="0"/>
              <a:t>设备管理是高校管理工作中的一项重要内容</a:t>
            </a:r>
            <a:r>
              <a:rPr lang="zh-CN" altLang="zh-CN" dirty="0" smtClean="0"/>
              <a:t>。</a:t>
            </a:r>
            <a:r>
              <a:rPr lang="en-US" altLang="zh-CN" dirty="0" smtClean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适应信息化发展的需求。伴随科技发展和大数据技术的普及，需要我们将现有的教学设备进行集中化，信息化的管理的需要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4</a:t>
            </a:r>
            <a:r>
              <a:rPr lang="en-US" altLang="zh-CN" dirty="0" smtClean="0"/>
              <a:t>.B/S</a:t>
            </a:r>
            <a:r>
              <a:rPr lang="zh-CN" altLang="en-US" dirty="0" smtClean="0"/>
              <a:t>模式依靠其简单的结构模式，维护的高效性，以及对于高度的可扩展性在逐渐替代</a:t>
            </a:r>
            <a:r>
              <a:rPr lang="en-US" altLang="zh-CN" dirty="0" smtClean="0"/>
              <a:t>C/S</a:t>
            </a:r>
            <a:r>
              <a:rPr lang="zh-CN" altLang="en-US" dirty="0" smtClean="0"/>
              <a:t>模式的趋势，要求我们需要需要逐渐将视角从</a:t>
            </a:r>
            <a:r>
              <a:rPr lang="en-US" altLang="zh-CN" dirty="0" smtClean="0"/>
              <a:t>C/S</a:t>
            </a:r>
            <a:r>
              <a:rPr lang="zh-CN" altLang="en-US" dirty="0" smtClean="0"/>
              <a:t>模式转到</a:t>
            </a:r>
            <a:r>
              <a:rPr lang="en-US" altLang="zh-CN" dirty="0" smtClean="0"/>
              <a:t>B/S</a:t>
            </a:r>
            <a:r>
              <a:rPr lang="zh-CN" altLang="en-US" dirty="0" smtClean="0"/>
              <a:t>模式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综</a:t>
            </a:r>
            <a:r>
              <a:rPr lang="zh-CN" altLang="en-US" dirty="0" smtClean="0"/>
              <a:t>上：</a:t>
            </a:r>
            <a:r>
              <a:rPr lang="zh-CN" altLang="zh-CN" dirty="0" smtClean="0"/>
              <a:t>基于</a:t>
            </a:r>
            <a:r>
              <a:rPr lang="en-US" altLang="zh-CN" dirty="0"/>
              <a:t>WEB</a:t>
            </a:r>
            <a:r>
              <a:rPr lang="zh-CN" altLang="zh-CN" dirty="0"/>
              <a:t>平台，采用</a:t>
            </a:r>
            <a:r>
              <a:rPr lang="en-US" altLang="zh-CN" dirty="0"/>
              <a:t>B/S</a:t>
            </a:r>
            <a:r>
              <a:rPr lang="zh-CN" altLang="zh-CN" dirty="0"/>
              <a:t>模式实现高校设备管理系统。从而实现高校设备资源共享、提高设备管理效率、降低维护成本。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851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B/S</a:t>
            </a:r>
            <a:r>
              <a:rPr lang="zh-CN" altLang="en-US" dirty="0" smtClean="0"/>
              <a:t>模式的结构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5229"/>
            <a:ext cx="7372019" cy="341850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46901" y="365125"/>
            <a:ext cx="405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744790" y="566241"/>
            <a:ext cx="5447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 smtClean="0"/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737950674"/>
              </p:ext>
            </p:extLst>
          </p:nvPr>
        </p:nvGraphicFramePr>
        <p:xfrm>
          <a:off x="6591300" y="549791"/>
          <a:ext cx="56007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750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表示层：实现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框架以及</a:t>
            </a:r>
            <a:r>
              <a:rPr lang="en-US" altLang="zh-CN" dirty="0" err="1" smtClean="0"/>
              <a:t>ajax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atinLnBrk="1"/>
            <a:r>
              <a:rPr lang="en-US" altLang="zh-CN" dirty="0" smtClean="0"/>
              <a:t>React </a:t>
            </a:r>
            <a:r>
              <a:rPr lang="zh-CN" altLang="en-US" dirty="0"/>
              <a:t>是一个用于构建用户界面的 </a:t>
            </a:r>
            <a:r>
              <a:rPr lang="en-US" altLang="zh-CN" dirty="0"/>
              <a:t>JAVASCRIPT </a:t>
            </a:r>
            <a:r>
              <a:rPr lang="zh-CN" altLang="en-US" dirty="0"/>
              <a:t>库。</a:t>
            </a:r>
          </a:p>
          <a:p>
            <a:pPr latinLnBrk="1"/>
            <a:r>
              <a:rPr lang="en-US" altLang="zh-CN" dirty="0"/>
              <a:t>React</a:t>
            </a:r>
            <a:r>
              <a:rPr lang="zh-CN" altLang="en-US" dirty="0"/>
              <a:t>主要用于构建</a:t>
            </a:r>
            <a:r>
              <a:rPr lang="en-US" altLang="zh-CN" dirty="0"/>
              <a:t>UI</a:t>
            </a:r>
            <a:r>
              <a:rPr lang="zh-CN" altLang="en-US" dirty="0"/>
              <a:t>，很多人认为 </a:t>
            </a:r>
            <a:r>
              <a:rPr lang="en-US" altLang="zh-CN" dirty="0"/>
              <a:t>React </a:t>
            </a:r>
            <a:r>
              <a:rPr lang="zh-CN" altLang="en-US" dirty="0"/>
              <a:t>是 </a:t>
            </a:r>
            <a:r>
              <a:rPr lang="en-US" altLang="zh-CN" dirty="0"/>
              <a:t>MVC </a:t>
            </a:r>
            <a:r>
              <a:rPr lang="zh-CN" altLang="en-US" dirty="0"/>
              <a:t>中的 </a:t>
            </a:r>
            <a:r>
              <a:rPr lang="en-US" altLang="zh-CN" dirty="0"/>
              <a:t>V</a:t>
            </a:r>
            <a:r>
              <a:rPr lang="zh-CN" altLang="en-US" dirty="0"/>
              <a:t>（视图）。</a:t>
            </a:r>
          </a:p>
          <a:p>
            <a:pPr latinLnBrk="1"/>
            <a:r>
              <a:rPr lang="en-US" altLang="zh-CN" dirty="0"/>
              <a:t>React </a:t>
            </a:r>
            <a:r>
              <a:rPr lang="zh-CN" altLang="en-US" dirty="0"/>
              <a:t>起源于 </a:t>
            </a:r>
            <a:r>
              <a:rPr lang="en-US" altLang="zh-CN" dirty="0"/>
              <a:t>Facebook </a:t>
            </a:r>
            <a:r>
              <a:rPr lang="zh-CN" altLang="en-US" dirty="0"/>
              <a:t>的内部项目，用来架设 </a:t>
            </a:r>
            <a:r>
              <a:rPr lang="en-US" altLang="zh-CN" dirty="0"/>
              <a:t>Instagram </a:t>
            </a:r>
            <a:r>
              <a:rPr lang="zh-CN" altLang="en-US" dirty="0"/>
              <a:t>的网站，并于 </a:t>
            </a:r>
            <a:r>
              <a:rPr lang="en-US" altLang="zh-CN" dirty="0"/>
              <a:t>2013 </a:t>
            </a:r>
            <a:r>
              <a:rPr lang="zh-CN" altLang="en-US" dirty="0"/>
              <a:t>年 </a:t>
            </a:r>
            <a:r>
              <a:rPr lang="en-US" altLang="zh-CN" dirty="0"/>
              <a:t>5 </a:t>
            </a:r>
            <a:r>
              <a:rPr lang="zh-CN" altLang="en-US" dirty="0"/>
              <a:t>月开源。</a:t>
            </a:r>
          </a:p>
          <a:p>
            <a:pPr latinLnBrk="1"/>
            <a:r>
              <a:rPr lang="en-US" altLang="zh-CN" dirty="0"/>
              <a:t>React </a:t>
            </a:r>
            <a:r>
              <a:rPr lang="zh-CN" altLang="en-US" dirty="0"/>
              <a:t>拥有较高的性能，代码逻辑非常简单，越来越多的人已开始关注和使用它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atinLnBrk="1"/>
            <a:r>
              <a:rPr lang="en-US" altLang="zh-CN" dirty="0" smtClean="0"/>
              <a:t>AJAX </a:t>
            </a:r>
            <a:r>
              <a:rPr lang="zh-CN" altLang="en-US" dirty="0" smtClean="0"/>
              <a:t>是一种用于创建快速动态网页的技术。</a:t>
            </a:r>
          </a:p>
          <a:p>
            <a:pPr latinLnBrk="1"/>
            <a:r>
              <a:rPr lang="en-US" altLang="zh-CN" dirty="0" smtClean="0"/>
              <a:t>AJAX </a:t>
            </a:r>
            <a:r>
              <a:rPr lang="zh-CN" altLang="en-US" dirty="0" smtClean="0"/>
              <a:t>通过在后台与服务器进行少量数据交换，使网页实现异步更新。这意味着可以在不重载整个页面的情况下，对网页的某些部分进行更新。</a:t>
            </a:r>
          </a:p>
          <a:p>
            <a:pPr marL="0" indent="0" latinLnBrk="1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01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应用层：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语言及其相关的一些框架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语言强大的类库以及封装的设计模式会给编程带来极大的便利性。</a:t>
            </a:r>
            <a:endParaRPr lang="en-US" altLang="zh-CN" dirty="0" smtClean="0"/>
          </a:p>
          <a:p>
            <a:r>
              <a:rPr lang="en-US" altLang="zh-CN" dirty="0"/>
              <a:t>JSP</a:t>
            </a:r>
            <a:r>
              <a:rPr lang="zh-CN" altLang="en-US" dirty="0"/>
              <a:t>技术使用</a:t>
            </a:r>
            <a:r>
              <a:rPr lang="en-US" altLang="zh-CN" dirty="0"/>
              <a:t>Java</a:t>
            </a:r>
            <a:r>
              <a:rPr lang="zh-CN" altLang="en-US" dirty="0"/>
              <a:t>编程语言编写类</a:t>
            </a:r>
            <a:r>
              <a:rPr lang="en-US" altLang="zh-CN" dirty="0"/>
              <a:t>XML</a:t>
            </a:r>
            <a:r>
              <a:rPr lang="zh-CN" altLang="en-US" dirty="0"/>
              <a:t>的</a:t>
            </a:r>
            <a:r>
              <a:rPr lang="en-US" altLang="zh-CN" dirty="0"/>
              <a:t>tags</a:t>
            </a:r>
            <a:r>
              <a:rPr lang="zh-CN" altLang="en-US" dirty="0"/>
              <a:t>和</a:t>
            </a:r>
            <a:r>
              <a:rPr lang="en-US" altLang="zh-CN" dirty="0" err="1"/>
              <a:t>scriptlets</a:t>
            </a:r>
            <a:r>
              <a:rPr lang="zh-CN" altLang="en-US" dirty="0"/>
              <a:t>，来封装产生动态网页的处理逻辑。网页还能通过</a:t>
            </a:r>
            <a:r>
              <a:rPr lang="en-US" altLang="zh-CN" dirty="0"/>
              <a:t>tags</a:t>
            </a:r>
            <a:r>
              <a:rPr lang="zh-CN" altLang="en-US" dirty="0"/>
              <a:t>和</a:t>
            </a:r>
            <a:r>
              <a:rPr lang="en-US" altLang="zh-CN" dirty="0" err="1"/>
              <a:t>scriptlets</a:t>
            </a:r>
            <a:r>
              <a:rPr lang="zh-CN" altLang="en-US" dirty="0"/>
              <a:t>访问存在于服务端的资源的应用逻辑。</a:t>
            </a:r>
            <a:r>
              <a:rPr lang="en-US" altLang="zh-CN" dirty="0"/>
              <a:t>JSP</a:t>
            </a:r>
            <a:r>
              <a:rPr lang="zh-CN" altLang="en-US" dirty="0"/>
              <a:t>将网页逻辑与网页设计的显示分离，支持可重用的基于组件的设计，使基于</a:t>
            </a:r>
            <a:r>
              <a:rPr lang="en-US" altLang="zh-CN" dirty="0"/>
              <a:t>Web</a:t>
            </a:r>
            <a:r>
              <a:rPr lang="zh-CN" altLang="en-US" dirty="0"/>
              <a:t>的应用程序的开发变得迅速和容易。</a:t>
            </a:r>
            <a:r>
              <a:rPr lang="en-US" altLang="zh-CN" dirty="0"/>
              <a:t>JSP(</a:t>
            </a:r>
            <a:r>
              <a:rPr lang="en-US" altLang="zh-CN" dirty="0" err="1"/>
              <a:t>JavaServer</a:t>
            </a:r>
            <a:r>
              <a:rPr lang="en-US" altLang="zh-CN" dirty="0"/>
              <a:t> Pages)</a:t>
            </a:r>
            <a:r>
              <a:rPr lang="zh-CN" altLang="en-US" dirty="0"/>
              <a:t>是一种动态页面技术，它的主要目的是将表示逻辑从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中</a:t>
            </a:r>
            <a:r>
              <a:rPr lang="zh-CN" altLang="en-US" dirty="0"/>
              <a:t>分离出来。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952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数据层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是一个真正的多用户、多线程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数据库服务器。它是以客户机</a:t>
            </a:r>
            <a:r>
              <a:rPr lang="en-US" altLang="zh-CN" dirty="0" smtClean="0"/>
              <a:t>/</a:t>
            </a:r>
            <a:r>
              <a:rPr lang="zh-CN" altLang="en-US" dirty="0" smtClean="0"/>
              <a:t>服务器结构实现的，由一个服务器守护程序</a:t>
            </a:r>
            <a:r>
              <a:rPr lang="en-US" altLang="zh-CN" dirty="0" err="1" smtClean="0"/>
              <a:t>mysqld</a:t>
            </a:r>
            <a:r>
              <a:rPr lang="zh-CN" altLang="en-US" dirty="0" smtClean="0"/>
              <a:t>以及很多不同的客户程序和库组成。它能够快捷、有效和安全地处理大量的数据。</a:t>
            </a:r>
            <a:endParaRPr lang="en-US" altLang="zh-CN" dirty="0" smtClean="0"/>
          </a:p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a.</a:t>
            </a:r>
            <a:r>
              <a:rPr lang="zh-CN" altLang="en-US" dirty="0" smtClean="0"/>
              <a:t>速度</a:t>
            </a:r>
            <a:r>
              <a:rPr lang="zh-CN" altLang="en-US" dirty="0"/>
              <a:t>快，因为数据存在内存中，类似于</a:t>
            </a:r>
            <a:r>
              <a:rPr lang="en-US" altLang="zh-CN" dirty="0" err="1"/>
              <a:t>HashMap</a:t>
            </a:r>
            <a:r>
              <a:rPr lang="zh-CN" altLang="en-US" dirty="0"/>
              <a:t>，</a:t>
            </a:r>
            <a:r>
              <a:rPr lang="en-US" altLang="zh-CN" dirty="0" err="1"/>
              <a:t>HashMap</a:t>
            </a:r>
            <a:r>
              <a:rPr lang="zh-CN" altLang="en-US" dirty="0"/>
              <a:t>的优势就是查找和操作的时间复杂度都是</a:t>
            </a:r>
            <a:r>
              <a:rPr lang="en-US" altLang="zh-CN" dirty="0"/>
              <a:t>O(1</a:t>
            </a:r>
            <a:r>
              <a:rPr lang="en-US" altLang="zh-CN" dirty="0" smtClean="0"/>
              <a:t>);b.</a:t>
            </a:r>
            <a:r>
              <a:rPr lang="zh-CN" altLang="en-US" dirty="0" smtClean="0"/>
              <a:t>支持</a:t>
            </a:r>
            <a:r>
              <a:rPr lang="zh-CN" altLang="en-US" dirty="0"/>
              <a:t>丰富数据类型，支持</a:t>
            </a:r>
            <a:r>
              <a:rPr lang="en-US" altLang="zh-CN" dirty="0"/>
              <a:t>string</a:t>
            </a:r>
            <a:r>
              <a:rPr lang="zh-CN" altLang="en-US" dirty="0"/>
              <a:t>，</a:t>
            </a:r>
            <a:r>
              <a:rPr lang="en-US" altLang="zh-CN" dirty="0"/>
              <a:t>list</a:t>
            </a:r>
            <a:r>
              <a:rPr lang="zh-CN" altLang="en-US" dirty="0"/>
              <a:t>，</a:t>
            </a:r>
            <a:r>
              <a:rPr lang="en-US" altLang="zh-CN" dirty="0"/>
              <a:t>set</a:t>
            </a:r>
            <a:r>
              <a:rPr lang="zh-CN" altLang="en-US" dirty="0"/>
              <a:t>，</a:t>
            </a:r>
            <a:r>
              <a:rPr lang="en-US" altLang="zh-CN" dirty="0"/>
              <a:t>sorted set</a:t>
            </a:r>
            <a:r>
              <a:rPr lang="zh-CN" altLang="en-US" dirty="0"/>
              <a:t>，</a:t>
            </a:r>
            <a:r>
              <a:rPr lang="en-US" altLang="zh-CN" dirty="0" err="1" smtClean="0"/>
              <a:t>hash;c</a:t>
            </a:r>
            <a:r>
              <a:rPr lang="en-US" altLang="zh-CN" dirty="0" smtClean="0"/>
              <a:t>.</a:t>
            </a:r>
            <a:r>
              <a:rPr lang="zh-CN" altLang="en-US" dirty="0" smtClean="0"/>
              <a:t>支持</a:t>
            </a:r>
            <a:r>
              <a:rPr lang="zh-CN" altLang="en-US" dirty="0"/>
              <a:t>事务，操作都是原子性，所谓的原子性就是对数据的更改要么全部执行，要么全部不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;d.</a:t>
            </a:r>
            <a:r>
              <a:rPr lang="zh-CN" altLang="en-US" dirty="0" smtClean="0"/>
              <a:t>丰富</a:t>
            </a:r>
            <a:r>
              <a:rPr lang="zh-CN" altLang="en-US" dirty="0"/>
              <a:t>的特性：可用于缓存，消息，按</a:t>
            </a:r>
            <a:r>
              <a:rPr lang="en-US" altLang="zh-CN" dirty="0"/>
              <a:t>key</a:t>
            </a:r>
            <a:r>
              <a:rPr lang="zh-CN" altLang="en-US" dirty="0"/>
              <a:t>设置过期时间，过期后将会自动删除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077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业务分割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设备管理模块</a:t>
            </a:r>
            <a:r>
              <a:rPr lang="zh-CN" altLang="en-US" dirty="0" smtClean="0"/>
              <a:t>：让使用，维护和管理设备的人员能够设备的运行状态中充分的了解，并能在设备出现突发事件时做出决策，保证设在线设备的正常运行。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备件管理模块</a:t>
            </a:r>
            <a:r>
              <a:rPr lang="en-US" altLang="zh-CN" dirty="0"/>
              <a:t>:</a:t>
            </a:r>
            <a:r>
              <a:rPr lang="zh-CN" altLang="en-US" dirty="0" smtClean="0"/>
              <a:t>针对于关键设备的备件和日常易耗件的管理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维护管理模块</a:t>
            </a:r>
            <a:r>
              <a:rPr lang="en-US" altLang="zh-CN" dirty="0"/>
              <a:t>:</a:t>
            </a:r>
            <a:r>
              <a:rPr lang="zh-CN" altLang="en-US" dirty="0" smtClean="0"/>
              <a:t>包含设备的日常维护和统一查询两个功能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数据管理模块</a:t>
            </a:r>
            <a:r>
              <a:rPr lang="en-US" altLang="zh-CN" dirty="0" smtClean="0"/>
              <a:t>:</a:t>
            </a:r>
            <a:r>
              <a:rPr lang="zh-CN" altLang="en-US" dirty="0" smtClean="0"/>
              <a:t>包括数据查询，报表统计，数据上报，财报对账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系统维护模块</a:t>
            </a:r>
            <a:r>
              <a:rPr lang="en-US" altLang="zh-CN" dirty="0" smtClean="0"/>
              <a:t>:</a:t>
            </a:r>
            <a:r>
              <a:rPr lang="zh-CN" altLang="en-US" dirty="0" smtClean="0"/>
              <a:t>针对于数据库的管理，同时具备使用单位的注册，撤销，授权等基础功能，并有权限管理系统，数据备份，对于整个系统的可靠性运行有着至关重要的地位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7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系统设计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883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117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300" y="365125"/>
            <a:ext cx="863600" cy="5578475"/>
          </a:xfrm>
        </p:spPr>
        <p:txBody>
          <a:bodyPr/>
          <a:lstStyle/>
          <a:p>
            <a:r>
              <a:rPr lang="zh-CN" altLang="en-US" dirty="0" smtClean="0"/>
              <a:t>业务处理流程图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580" y="0"/>
            <a:ext cx="79421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2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983</Words>
  <Application>Microsoft Office PowerPoint</Application>
  <PresentationFormat>宽屏</PresentationFormat>
  <Paragraphs>51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基于B/S的高校实验设备管理系统设计与实现</vt:lpstr>
      <vt:lpstr>课题来源：</vt:lpstr>
      <vt:lpstr>B/S模式的结构</vt:lpstr>
      <vt:lpstr>表示层：实现React框架以及ajax</vt:lpstr>
      <vt:lpstr>应用层：java语言及其相关的一些框架</vt:lpstr>
      <vt:lpstr>数据层:Mysql或者redis</vt:lpstr>
      <vt:lpstr>业务分割</vt:lpstr>
      <vt:lpstr>系统设计</vt:lpstr>
      <vt:lpstr>业务处理流程图</vt:lpstr>
      <vt:lpstr>进度安排：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 zhang</dc:creator>
  <cp:lastModifiedBy>jack zhang</cp:lastModifiedBy>
  <cp:revision>167</cp:revision>
  <dcterms:created xsi:type="dcterms:W3CDTF">2019-03-05T14:44:42Z</dcterms:created>
  <dcterms:modified xsi:type="dcterms:W3CDTF">2019-03-06T02:29:21Z</dcterms:modified>
</cp:coreProperties>
</file>