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1" r:id="rId4"/>
    <p:sldId id="272" r:id="rId5"/>
    <p:sldId id="274" r:id="rId6"/>
    <p:sldId id="266" r:id="rId7"/>
    <p:sldId id="267" r:id="rId8"/>
    <p:sldId id="268" r:id="rId9"/>
    <p:sldId id="269" r:id="rId10"/>
    <p:sldId id="276" r:id="rId11"/>
    <p:sldId id="277" r:id="rId12"/>
    <p:sldId id="278" r:id="rId13"/>
    <p:sldId id="258" r:id="rId14"/>
    <p:sldId id="259" r:id="rId15"/>
    <p:sldId id="273" r:id="rId16"/>
    <p:sldId id="265" r:id="rId17"/>
    <p:sldId id="270" r:id="rId18"/>
    <p:sldId id="26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5DBD3-B8D5-4F60-871E-2750F374316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CN" altLang="en-US"/>
        </a:p>
      </dgm:t>
    </dgm:pt>
    <dgm:pt modelId="{AC5572D9-1E57-455A-9F6A-978F96E5A822}">
      <dgm:prSet/>
      <dgm:spPr/>
      <dgm:t>
        <a:bodyPr/>
        <a:lstStyle/>
        <a:p>
          <a:pPr rtl="0"/>
          <a:r>
            <a:rPr lang="zh-CN" smtClean="0"/>
            <a:t>预约</a:t>
          </a:r>
          <a:endParaRPr lang="zh-CN"/>
        </a:p>
      </dgm:t>
    </dgm:pt>
    <dgm:pt modelId="{C9BBD3C8-EA99-4BD2-9E3A-19397F2CF4A0}" type="parTrans" cxnId="{013AE849-C4E1-42F9-8B21-F51C15FFB63F}">
      <dgm:prSet/>
      <dgm:spPr/>
      <dgm:t>
        <a:bodyPr/>
        <a:lstStyle/>
        <a:p>
          <a:endParaRPr lang="zh-CN" altLang="en-US"/>
        </a:p>
      </dgm:t>
    </dgm:pt>
    <dgm:pt modelId="{98170BB0-E818-4350-9206-87F20383B8F7}" type="sibTrans" cxnId="{013AE849-C4E1-42F9-8B21-F51C15FFB63F}">
      <dgm:prSet/>
      <dgm:spPr/>
      <dgm:t>
        <a:bodyPr/>
        <a:lstStyle/>
        <a:p>
          <a:endParaRPr lang="zh-CN" altLang="en-US"/>
        </a:p>
      </dgm:t>
    </dgm:pt>
    <dgm:pt modelId="{AB42B402-F1C8-46B1-AE3F-5FD5DE3E676E}">
      <dgm:prSet/>
      <dgm:spPr/>
      <dgm:t>
        <a:bodyPr/>
        <a:lstStyle/>
        <a:p>
          <a:pPr rtl="0"/>
          <a:r>
            <a:rPr lang="zh-CN" dirty="0" smtClean="0"/>
            <a:t>获得授权</a:t>
          </a:r>
          <a:endParaRPr lang="zh-CN" dirty="0"/>
        </a:p>
      </dgm:t>
    </dgm:pt>
    <dgm:pt modelId="{E5B5E6FC-6087-4B1F-979F-3B6FF7873BB2}" type="parTrans" cxnId="{59B2A4CC-978D-40DC-ABA6-38534ED4BE95}">
      <dgm:prSet/>
      <dgm:spPr/>
      <dgm:t>
        <a:bodyPr/>
        <a:lstStyle/>
        <a:p>
          <a:endParaRPr lang="zh-CN" altLang="en-US"/>
        </a:p>
      </dgm:t>
    </dgm:pt>
    <dgm:pt modelId="{300E4648-C280-4F0F-8DB8-F6126FE41E18}" type="sibTrans" cxnId="{59B2A4CC-978D-40DC-ABA6-38534ED4BE95}">
      <dgm:prSet/>
      <dgm:spPr/>
      <dgm:t>
        <a:bodyPr/>
        <a:lstStyle/>
        <a:p>
          <a:endParaRPr lang="zh-CN" altLang="en-US"/>
        </a:p>
      </dgm:t>
    </dgm:pt>
    <dgm:pt modelId="{BE2C50B4-CAFE-435E-A10D-FDBF152AAD3A}">
      <dgm:prSet/>
      <dgm:spPr/>
      <dgm:t>
        <a:bodyPr/>
        <a:lstStyle/>
        <a:p>
          <a:pPr rtl="0"/>
          <a:r>
            <a:rPr lang="zh-CN" smtClean="0"/>
            <a:t>进入实验室</a:t>
          </a:r>
          <a:endParaRPr lang="zh-CN"/>
        </a:p>
      </dgm:t>
    </dgm:pt>
    <dgm:pt modelId="{49A1D2FC-A026-485F-B072-15E3568A8C7C}" type="parTrans" cxnId="{ABF9CBBA-03ED-4EB7-BAA0-94D20B4CBA9D}">
      <dgm:prSet/>
      <dgm:spPr/>
      <dgm:t>
        <a:bodyPr/>
        <a:lstStyle/>
        <a:p>
          <a:endParaRPr lang="zh-CN" altLang="en-US"/>
        </a:p>
      </dgm:t>
    </dgm:pt>
    <dgm:pt modelId="{DCF50CAC-9822-4103-AC5B-9B1568FB6B17}" type="sibTrans" cxnId="{ABF9CBBA-03ED-4EB7-BAA0-94D20B4CBA9D}">
      <dgm:prSet/>
      <dgm:spPr/>
      <dgm:t>
        <a:bodyPr/>
        <a:lstStyle/>
        <a:p>
          <a:endParaRPr lang="zh-CN" altLang="en-US"/>
        </a:p>
      </dgm:t>
    </dgm:pt>
    <dgm:pt modelId="{C6727B48-EF4F-4F64-AF48-32A1E8AC933E}" type="pres">
      <dgm:prSet presAssocID="{1D05DBD3-B8D5-4F60-871E-2750F3743168}" presName="Name0" presStyleCnt="0">
        <dgm:presLayoutVars>
          <dgm:dir/>
          <dgm:resizeHandles val="exact"/>
        </dgm:presLayoutVars>
      </dgm:prSet>
      <dgm:spPr/>
      <dgm:t>
        <a:bodyPr/>
        <a:lstStyle/>
        <a:p>
          <a:endParaRPr lang="zh-CN" altLang="en-US"/>
        </a:p>
      </dgm:t>
    </dgm:pt>
    <dgm:pt modelId="{D05D0CCC-1520-4625-9125-8A08224851D0}" type="pres">
      <dgm:prSet presAssocID="{AC5572D9-1E57-455A-9F6A-978F96E5A822}" presName="node" presStyleLbl="node1" presStyleIdx="0" presStyleCnt="3">
        <dgm:presLayoutVars>
          <dgm:bulletEnabled val="1"/>
        </dgm:presLayoutVars>
      </dgm:prSet>
      <dgm:spPr/>
      <dgm:t>
        <a:bodyPr/>
        <a:lstStyle/>
        <a:p>
          <a:endParaRPr lang="zh-CN" altLang="en-US"/>
        </a:p>
      </dgm:t>
    </dgm:pt>
    <dgm:pt modelId="{2FFAA7EB-2CB9-4024-ABE4-4165CB8416E0}" type="pres">
      <dgm:prSet presAssocID="{98170BB0-E818-4350-9206-87F20383B8F7}" presName="sibTrans" presStyleLbl="sibTrans2D1" presStyleIdx="0" presStyleCnt="2"/>
      <dgm:spPr/>
      <dgm:t>
        <a:bodyPr/>
        <a:lstStyle/>
        <a:p>
          <a:endParaRPr lang="zh-CN" altLang="en-US"/>
        </a:p>
      </dgm:t>
    </dgm:pt>
    <dgm:pt modelId="{C95388AF-2FED-401F-8DBF-1EB93C057FDB}" type="pres">
      <dgm:prSet presAssocID="{98170BB0-E818-4350-9206-87F20383B8F7}" presName="connectorText" presStyleLbl="sibTrans2D1" presStyleIdx="0" presStyleCnt="2"/>
      <dgm:spPr/>
      <dgm:t>
        <a:bodyPr/>
        <a:lstStyle/>
        <a:p>
          <a:endParaRPr lang="zh-CN" altLang="en-US"/>
        </a:p>
      </dgm:t>
    </dgm:pt>
    <dgm:pt modelId="{BDBC07C0-5ED1-498B-B232-3F29F5DFC314}" type="pres">
      <dgm:prSet presAssocID="{AB42B402-F1C8-46B1-AE3F-5FD5DE3E676E}" presName="node" presStyleLbl="node1" presStyleIdx="1" presStyleCnt="3">
        <dgm:presLayoutVars>
          <dgm:bulletEnabled val="1"/>
        </dgm:presLayoutVars>
      </dgm:prSet>
      <dgm:spPr/>
      <dgm:t>
        <a:bodyPr/>
        <a:lstStyle/>
        <a:p>
          <a:endParaRPr lang="zh-CN" altLang="en-US"/>
        </a:p>
      </dgm:t>
    </dgm:pt>
    <dgm:pt modelId="{C52D9774-81BF-439E-9A89-766A8260032E}" type="pres">
      <dgm:prSet presAssocID="{300E4648-C280-4F0F-8DB8-F6126FE41E18}" presName="sibTrans" presStyleLbl="sibTrans2D1" presStyleIdx="1" presStyleCnt="2"/>
      <dgm:spPr/>
      <dgm:t>
        <a:bodyPr/>
        <a:lstStyle/>
        <a:p>
          <a:endParaRPr lang="zh-CN" altLang="en-US"/>
        </a:p>
      </dgm:t>
    </dgm:pt>
    <dgm:pt modelId="{40DC900B-958A-48C2-BEDA-D38DBCA657A5}" type="pres">
      <dgm:prSet presAssocID="{300E4648-C280-4F0F-8DB8-F6126FE41E18}" presName="connectorText" presStyleLbl="sibTrans2D1" presStyleIdx="1" presStyleCnt="2"/>
      <dgm:spPr/>
      <dgm:t>
        <a:bodyPr/>
        <a:lstStyle/>
        <a:p>
          <a:endParaRPr lang="zh-CN" altLang="en-US"/>
        </a:p>
      </dgm:t>
    </dgm:pt>
    <dgm:pt modelId="{77983556-5965-445B-9180-DF2BDE22D431}" type="pres">
      <dgm:prSet presAssocID="{BE2C50B4-CAFE-435E-A10D-FDBF152AAD3A}" presName="node" presStyleLbl="node1" presStyleIdx="2" presStyleCnt="3">
        <dgm:presLayoutVars>
          <dgm:bulletEnabled val="1"/>
        </dgm:presLayoutVars>
      </dgm:prSet>
      <dgm:spPr/>
      <dgm:t>
        <a:bodyPr/>
        <a:lstStyle/>
        <a:p>
          <a:endParaRPr lang="zh-CN" altLang="en-US"/>
        </a:p>
      </dgm:t>
    </dgm:pt>
  </dgm:ptLst>
  <dgm:cxnLst>
    <dgm:cxn modelId="{ABF9CBBA-03ED-4EB7-BAA0-94D20B4CBA9D}" srcId="{1D05DBD3-B8D5-4F60-871E-2750F3743168}" destId="{BE2C50B4-CAFE-435E-A10D-FDBF152AAD3A}" srcOrd="2" destOrd="0" parTransId="{49A1D2FC-A026-485F-B072-15E3568A8C7C}" sibTransId="{DCF50CAC-9822-4103-AC5B-9B1568FB6B17}"/>
    <dgm:cxn modelId="{013AE849-C4E1-42F9-8B21-F51C15FFB63F}" srcId="{1D05DBD3-B8D5-4F60-871E-2750F3743168}" destId="{AC5572D9-1E57-455A-9F6A-978F96E5A822}" srcOrd="0" destOrd="0" parTransId="{C9BBD3C8-EA99-4BD2-9E3A-19397F2CF4A0}" sibTransId="{98170BB0-E818-4350-9206-87F20383B8F7}"/>
    <dgm:cxn modelId="{CE142067-D21C-4A6C-BA7E-1CFEC7EA3B1E}" type="presOf" srcId="{BE2C50B4-CAFE-435E-A10D-FDBF152AAD3A}" destId="{77983556-5965-445B-9180-DF2BDE22D431}" srcOrd="0" destOrd="0" presId="urn:microsoft.com/office/officeart/2005/8/layout/process1"/>
    <dgm:cxn modelId="{9B817F22-994D-4DA7-A93E-C66D876ED6B1}" type="presOf" srcId="{98170BB0-E818-4350-9206-87F20383B8F7}" destId="{2FFAA7EB-2CB9-4024-ABE4-4165CB8416E0}" srcOrd="0" destOrd="0" presId="urn:microsoft.com/office/officeart/2005/8/layout/process1"/>
    <dgm:cxn modelId="{6B4B697B-4514-457E-9A7F-B1BEE0512367}" type="presOf" srcId="{1D05DBD3-B8D5-4F60-871E-2750F3743168}" destId="{C6727B48-EF4F-4F64-AF48-32A1E8AC933E}" srcOrd="0" destOrd="0" presId="urn:microsoft.com/office/officeart/2005/8/layout/process1"/>
    <dgm:cxn modelId="{59B2A4CC-978D-40DC-ABA6-38534ED4BE95}" srcId="{1D05DBD3-B8D5-4F60-871E-2750F3743168}" destId="{AB42B402-F1C8-46B1-AE3F-5FD5DE3E676E}" srcOrd="1" destOrd="0" parTransId="{E5B5E6FC-6087-4B1F-979F-3B6FF7873BB2}" sibTransId="{300E4648-C280-4F0F-8DB8-F6126FE41E18}"/>
    <dgm:cxn modelId="{53219F46-124F-49D1-9715-BD61323E0243}" type="presOf" srcId="{98170BB0-E818-4350-9206-87F20383B8F7}" destId="{C95388AF-2FED-401F-8DBF-1EB93C057FDB}" srcOrd="1" destOrd="0" presId="urn:microsoft.com/office/officeart/2005/8/layout/process1"/>
    <dgm:cxn modelId="{C30686ED-7709-41DA-BE56-A9FD02D69708}" type="presOf" srcId="{300E4648-C280-4F0F-8DB8-F6126FE41E18}" destId="{40DC900B-958A-48C2-BEDA-D38DBCA657A5}" srcOrd="1" destOrd="0" presId="urn:microsoft.com/office/officeart/2005/8/layout/process1"/>
    <dgm:cxn modelId="{0ABD1275-81A5-4B14-BD93-3CB971A00E50}" type="presOf" srcId="{AB42B402-F1C8-46B1-AE3F-5FD5DE3E676E}" destId="{BDBC07C0-5ED1-498B-B232-3F29F5DFC314}" srcOrd="0" destOrd="0" presId="urn:microsoft.com/office/officeart/2005/8/layout/process1"/>
    <dgm:cxn modelId="{DC33A5BF-748D-4F44-990D-320CB9AFF991}" type="presOf" srcId="{300E4648-C280-4F0F-8DB8-F6126FE41E18}" destId="{C52D9774-81BF-439E-9A89-766A8260032E}" srcOrd="0" destOrd="0" presId="urn:microsoft.com/office/officeart/2005/8/layout/process1"/>
    <dgm:cxn modelId="{1FF33C28-4042-48F8-BE15-BED7281D5CCA}" type="presOf" srcId="{AC5572D9-1E57-455A-9F6A-978F96E5A822}" destId="{D05D0CCC-1520-4625-9125-8A08224851D0}" srcOrd="0" destOrd="0" presId="urn:microsoft.com/office/officeart/2005/8/layout/process1"/>
    <dgm:cxn modelId="{E8642C0A-D7FE-49F9-BA62-D6C8EE7FA2D0}" type="presParOf" srcId="{C6727B48-EF4F-4F64-AF48-32A1E8AC933E}" destId="{D05D0CCC-1520-4625-9125-8A08224851D0}" srcOrd="0" destOrd="0" presId="urn:microsoft.com/office/officeart/2005/8/layout/process1"/>
    <dgm:cxn modelId="{DF6AE0A9-984C-4308-A0ED-921BA96A2C8B}" type="presParOf" srcId="{C6727B48-EF4F-4F64-AF48-32A1E8AC933E}" destId="{2FFAA7EB-2CB9-4024-ABE4-4165CB8416E0}" srcOrd="1" destOrd="0" presId="urn:microsoft.com/office/officeart/2005/8/layout/process1"/>
    <dgm:cxn modelId="{C441BD0C-91BE-419D-A97D-DFAAA4EAF962}" type="presParOf" srcId="{2FFAA7EB-2CB9-4024-ABE4-4165CB8416E0}" destId="{C95388AF-2FED-401F-8DBF-1EB93C057FDB}" srcOrd="0" destOrd="0" presId="urn:microsoft.com/office/officeart/2005/8/layout/process1"/>
    <dgm:cxn modelId="{4D329F85-B2A1-4A72-BE8F-1EECB5DB6DA8}" type="presParOf" srcId="{C6727B48-EF4F-4F64-AF48-32A1E8AC933E}" destId="{BDBC07C0-5ED1-498B-B232-3F29F5DFC314}" srcOrd="2" destOrd="0" presId="urn:microsoft.com/office/officeart/2005/8/layout/process1"/>
    <dgm:cxn modelId="{7FB1FCC6-DA02-4C41-AEF2-338642F61785}" type="presParOf" srcId="{C6727B48-EF4F-4F64-AF48-32A1E8AC933E}" destId="{C52D9774-81BF-439E-9A89-766A8260032E}" srcOrd="3" destOrd="0" presId="urn:microsoft.com/office/officeart/2005/8/layout/process1"/>
    <dgm:cxn modelId="{5FD14F0B-D21C-45E1-86E9-C64F0243770E}" type="presParOf" srcId="{C52D9774-81BF-439E-9A89-766A8260032E}" destId="{40DC900B-958A-48C2-BEDA-D38DBCA657A5}" srcOrd="0" destOrd="0" presId="urn:microsoft.com/office/officeart/2005/8/layout/process1"/>
    <dgm:cxn modelId="{ED4A3F34-789A-4AF9-8686-9090C08D7509}" type="presParOf" srcId="{C6727B48-EF4F-4F64-AF48-32A1E8AC933E}" destId="{77983556-5965-445B-9180-DF2BDE22D43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778E36-68D0-4AC7-B8F2-FB8ABF84F8F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012601E6-3953-4F33-A721-F0D5CC016863}">
      <dgm:prSet/>
      <dgm:spPr/>
      <dgm:t>
        <a:bodyPr/>
        <a:lstStyle/>
        <a:p>
          <a:pPr rtl="0"/>
          <a:r>
            <a:rPr lang="zh-CN" altLang="en-US" dirty="0" smtClean="0"/>
            <a:t>实</a:t>
          </a:r>
          <a:r>
            <a:rPr lang="zh-CN" dirty="0" smtClean="0"/>
            <a:t>验设备的购入</a:t>
          </a:r>
          <a:r>
            <a:rPr lang="zh-CN" altLang="en-US" dirty="0" smtClean="0"/>
            <a:t>更新</a:t>
          </a:r>
          <a:endParaRPr lang="zh-CN" dirty="0"/>
        </a:p>
      </dgm:t>
    </dgm:pt>
    <dgm:pt modelId="{CC8561B9-9822-42EB-B4C4-119643DB61E2}" type="parTrans" cxnId="{E2AB46AE-A2A4-40BC-A1BD-B8FD5C7C1BDA}">
      <dgm:prSet/>
      <dgm:spPr/>
      <dgm:t>
        <a:bodyPr/>
        <a:lstStyle/>
        <a:p>
          <a:endParaRPr lang="zh-CN" altLang="en-US"/>
        </a:p>
      </dgm:t>
    </dgm:pt>
    <dgm:pt modelId="{CEF043A0-F6A3-4C15-91A4-43F2F8CFDBC3}" type="sibTrans" cxnId="{E2AB46AE-A2A4-40BC-A1BD-B8FD5C7C1BDA}">
      <dgm:prSet/>
      <dgm:spPr/>
      <dgm:t>
        <a:bodyPr/>
        <a:lstStyle/>
        <a:p>
          <a:endParaRPr lang="zh-CN" altLang="en-US"/>
        </a:p>
      </dgm:t>
    </dgm:pt>
    <dgm:pt modelId="{EA248568-26D2-41D6-A3FF-26142E02D846}">
      <dgm:prSet/>
      <dgm:spPr/>
      <dgm:t>
        <a:bodyPr/>
        <a:lstStyle/>
        <a:p>
          <a:pPr rtl="0"/>
          <a:r>
            <a:rPr lang="zh-CN" smtClean="0"/>
            <a:t>日常使用</a:t>
          </a:r>
          <a:endParaRPr lang="zh-CN"/>
        </a:p>
      </dgm:t>
    </dgm:pt>
    <dgm:pt modelId="{BAA558D8-D98D-4C02-AAE2-647E11924D1E}" type="parTrans" cxnId="{875E33C7-B6EA-4C34-A457-9EEA6B961125}">
      <dgm:prSet/>
      <dgm:spPr/>
      <dgm:t>
        <a:bodyPr/>
        <a:lstStyle/>
        <a:p>
          <a:endParaRPr lang="zh-CN" altLang="en-US"/>
        </a:p>
      </dgm:t>
    </dgm:pt>
    <dgm:pt modelId="{0C9BEA3D-31FC-4522-96EE-25D1BBFC9E91}" type="sibTrans" cxnId="{875E33C7-B6EA-4C34-A457-9EEA6B961125}">
      <dgm:prSet/>
      <dgm:spPr/>
      <dgm:t>
        <a:bodyPr/>
        <a:lstStyle/>
        <a:p>
          <a:endParaRPr lang="zh-CN" altLang="en-US"/>
        </a:p>
      </dgm:t>
    </dgm:pt>
    <dgm:pt modelId="{EBCFFA99-02C6-4FC6-A794-F37F143B5C95}">
      <dgm:prSet/>
      <dgm:spPr/>
      <dgm:t>
        <a:bodyPr/>
        <a:lstStyle/>
        <a:p>
          <a:pPr rtl="0"/>
          <a:r>
            <a:rPr lang="zh-CN" smtClean="0"/>
            <a:t>日常维护报修</a:t>
          </a:r>
          <a:endParaRPr lang="zh-CN"/>
        </a:p>
      </dgm:t>
    </dgm:pt>
    <dgm:pt modelId="{BA2FDAB3-B8DD-4C19-AB17-490450130DFA}" type="parTrans" cxnId="{1B4D0689-2F54-4369-8B35-05A14E2B45E2}">
      <dgm:prSet/>
      <dgm:spPr/>
      <dgm:t>
        <a:bodyPr/>
        <a:lstStyle/>
        <a:p>
          <a:endParaRPr lang="zh-CN" altLang="en-US"/>
        </a:p>
      </dgm:t>
    </dgm:pt>
    <dgm:pt modelId="{E6829E24-399E-49B8-BB3F-E15A8FB70FC0}" type="sibTrans" cxnId="{1B4D0689-2F54-4369-8B35-05A14E2B45E2}">
      <dgm:prSet/>
      <dgm:spPr/>
      <dgm:t>
        <a:bodyPr/>
        <a:lstStyle/>
        <a:p>
          <a:endParaRPr lang="zh-CN" altLang="en-US"/>
        </a:p>
      </dgm:t>
    </dgm:pt>
    <dgm:pt modelId="{AFB5893A-7446-4D8A-B5CB-288157C87B46}">
      <dgm:prSet/>
      <dgm:spPr/>
      <dgm:t>
        <a:bodyPr/>
        <a:lstStyle/>
        <a:p>
          <a:pPr rtl="0"/>
          <a:r>
            <a:rPr lang="zh-CN" smtClean="0"/>
            <a:t>报废</a:t>
          </a:r>
          <a:endParaRPr lang="zh-CN"/>
        </a:p>
      </dgm:t>
    </dgm:pt>
    <dgm:pt modelId="{A5EF2937-99B7-42E3-B479-F581346A8502}" type="parTrans" cxnId="{B5EDD90A-1F0C-4A83-A92B-28236BCD6187}">
      <dgm:prSet/>
      <dgm:spPr/>
      <dgm:t>
        <a:bodyPr/>
        <a:lstStyle/>
        <a:p>
          <a:endParaRPr lang="zh-CN" altLang="en-US"/>
        </a:p>
      </dgm:t>
    </dgm:pt>
    <dgm:pt modelId="{0D2E1B09-4085-4BBB-A6D1-5CE5498505C1}" type="sibTrans" cxnId="{B5EDD90A-1F0C-4A83-A92B-28236BCD6187}">
      <dgm:prSet/>
      <dgm:spPr/>
      <dgm:t>
        <a:bodyPr/>
        <a:lstStyle/>
        <a:p>
          <a:endParaRPr lang="zh-CN" altLang="en-US"/>
        </a:p>
      </dgm:t>
    </dgm:pt>
    <dgm:pt modelId="{34D3CFAA-28C2-4079-953F-C657E3254C64}" type="pres">
      <dgm:prSet presAssocID="{80778E36-68D0-4AC7-B8F2-FB8ABF84F8FD}" presName="Name0" presStyleCnt="0">
        <dgm:presLayoutVars>
          <dgm:dir/>
          <dgm:animLvl val="lvl"/>
          <dgm:resizeHandles val="exact"/>
        </dgm:presLayoutVars>
      </dgm:prSet>
      <dgm:spPr/>
      <dgm:t>
        <a:bodyPr/>
        <a:lstStyle/>
        <a:p>
          <a:endParaRPr lang="zh-CN" altLang="en-US"/>
        </a:p>
      </dgm:t>
    </dgm:pt>
    <dgm:pt modelId="{AA06D0C6-68BD-4896-A627-F682256587C0}" type="pres">
      <dgm:prSet presAssocID="{012601E6-3953-4F33-A721-F0D5CC016863}" presName="parTxOnly" presStyleLbl="node1" presStyleIdx="0" presStyleCnt="4">
        <dgm:presLayoutVars>
          <dgm:chMax val="0"/>
          <dgm:chPref val="0"/>
          <dgm:bulletEnabled val="1"/>
        </dgm:presLayoutVars>
      </dgm:prSet>
      <dgm:spPr/>
      <dgm:t>
        <a:bodyPr/>
        <a:lstStyle/>
        <a:p>
          <a:endParaRPr lang="zh-CN" altLang="en-US"/>
        </a:p>
      </dgm:t>
    </dgm:pt>
    <dgm:pt modelId="{71361C17-69F1-40D0-B361-9C4BE2F264E5}" type="pres">
      <dgm:prSet presAssocID="{CEF043A0-F6A3-4C15-91A4-43F2F8CFDBC3}" presName="parTxOnlySpace" presStyleCnt="0"/>
      <dgm:spPr/>
    </dgm:pt>
    <dgm:pt modelId="{AE1CC026-E0CC-4F16-B24B-C29BD434336C}" type="pres">
      <dgm:prSet presAssocID="{EA248568-26D2-41D6-A3FF-26142E02D846}" presName="parTxOnly" presStyleLbl="node1" presStyleIdx="1" presStyleCnt="4">
        <dgm:presLayoutVars>
          <dgm:chMax val="0"/>
          <dgm:chPref val="0"/>
          <dgm:bulletEnabled val="1"/>
        </dgm:presLayoutVars>
      </dgm:prSet>
      <dgm:spPr/>
      <dgm:t>
        <a:bodyPr/>
        <a:lstStyle/>
        <a:p>
          <a:endParaRPr lang="zh-CN" altLang="en-US"/>
        </a:p>
      </dgm:t>
    </dgm:pt>
    <dgm:pt modelId="{CAC1AEB9-BFF5-4BB5-82A7-04FBC0F527BC}" type="pres">
      <dgm:prSet presAssocID="{0C9BEA3D-31FC-4522-96EE-25D1BBFC9E91}" presName="parTxOnlySpace" presStyleCnt="0"/>
      <dgm:spPr/>
    </dgm:pt>
    <dgm:pt modelId="{0C6D6942-5668-466D-B5EF-DBFF9BB8C1EF}" type="pres">
      <dgm:prSet presAssocID="{EBCFFA99-02C6-4FC6-A794-F37F143B5C95}" presName="parTxOnly" presStyleLbl="node1" presStyleIdx="2" presStyleCnt="4">
        <dgm:presLayoutVars>
          <dgm:chMax val="0"/>
          <dgm:chPref val="0"/>
          <dgm:bulletEnabled val="1"/>
        </dgm:presLayoutVars>
      </dgm:prSet>
      <dgm:spPr/>
      <dgm:t>
        <a:bodyPr/>
        <a:lstStyle/>
        <a:p>
          <a:endParaRPr lang="zh-CN" altLang="en-US"/>
        </a:p>
      </dgm:t>
    </dgm:pt>
    <dgm:pt modelId="{ACBD4DFB-70BB-4F7A-AE7A-58733CBEDF2E}" type="pres">
      <dgm:prSet presAssocID="{E6829E24-399E-49B8-BB3F-E15A8FB70FC0}" presName="parTxOnlySpace" presStyleCnt="0"/>
      <dgm:spPr/>
    </dgm:pt>
    <dgm:pt modelId="{576500A2-4021-4D7E-A587-5D0CA99184F4}" type="pres">
      <dgm:prSet presAssocID="{AFB5893A-7446-4D8A-B5CB-288157C87B46}" presName="parTxOnly" presStyleLbl="node1" presStyleIdx="3" presStyleCnt="4">
        <dgm:presLayoutVars>
          <dgm:chMax val="0"/>
          <dgm:chPref val="0"/>
          <dgm:bulletEnabled val="1"/>
        </dgm:presLayoutVars>
      </dgm:prSet>
      <dgm:spPr/>
      <dgm:t>
        <a:bodyPr/>
        <a:lstStyle/>
        <a:p>
          <a:endParaRPr lang="zh-CN" altLang="en-US"/>
        </a:p>
      </dgm:t>
    </dgm:pt>
  </dgm:ptLst>
  <dgm:cxnLst>
    <dgm:cxn modelId="{B5EDD90A-1F0C-4A83-A92B-28236BCD6187}" srcId="{80778E36-68D0-4AC7-B8F2-FB8ABF84F8FD}" destId="{AFB5893A-7446-4D8A-B5CB-288157C87B46}" srcOrd="3" destOrd="0" parTransId="{A5EF2937-99B7-42E3-B479-F581346A8502}" sibTransId="{0D2E1B09-4085-4BBB-A6D1-5CE5498505C1}"/>
    <dgm:cxn modelId="{E2AB46AE-A2A4-40BC-A1BD-B8FD5C7C1BDA}" srcId="{80778E36-68D0-4AC7-B8F2-FB8ABF84F8FD}" destId="{012601E6-3953-4F33-A721-F0D5CC016863}" srcOrd="0" destOrd="0" parTransId="{CC8561B9-9822-42EB-B4C4-119643DB61E2}" sibTransId="{CEF043A0-F6A3-4C15-91A4-43F2F8CFDBC3}"/>
    <dgm:cxn modelId="{875E33C7-B6EA-4C34-A457-9EEA6B961125}" srcId="{80778E36-68D0-4AC7-B8F2-FB8ABF84F8FD}" destId="{EA248568-26D2-41D6-A3FF-26142E02D846}" srcOrd="1" destOrd="0" parTransId="{BAA558D8-D98D-4C02-AAE2-647E11924D1E}" sibTransId="{0C9BEA3D-31FC-4522-96EE-25D1BBFC9E91}"/>
    <dgm:cxn modelId="{DFEEBC33-0FB5-4676-86A3-0ED04ABCEBE8}" type="presOf" srcId="{80778E36-68D0-4AC7-B8F2-FB8ABF84F8FD}" destId="{34D3CFAA-28C2-4079-953F-C657E3254C64}" srcOrd="0" destOrd="0" presId="urn:microsoft.com/office/officeart/2005/8/layout/chevron1"/>
    <dgm:cxn modelId="{82D424B3-6EEF-45C6-9FDB-699CA283E73C}" type="presOf" srcId="{012601E6-3953-4F33-A721-F0D5CC016863}" destId="{AA06D0C6-68BD-4896-A627-F682256587C0}" srcOrd="0" destOrd="0" presId="urn:microsoft.com/office/officeart/2005/8/layout/chevron1"/>
    <dgm:cxn modelId="{AACE4DE6-19C5-4688-8701-1336901DBF5C}" type="presOf" srcId="{EA248568-26D2-41D6-A3FF-26142E02D846}" destId="{AE1CC026-E0CC-4F16-B24B-C29BD434336C}" srcOrd="0" destOrd="0" presId="urn:microsoft.com/office/officeart/2005/8/layout/chevron1"/>
    <dgm:cxn modelId="{45EEBEF9-AF8C-480D-AA03-743AF8D68E33}" type="presOf" srcId="{EBCFFA99-02C6-4FC6-A794-F37F143B5C95}" destId="{0C6D6942-5668-466D-B5EF-DBFF9BB8C1EF}" srcOrd="0" destOrd="0" presId="urn:microsoft.com/office/officeart/2005/8/layout/chevron1"/>
    <dgm:cxn modelId="{1B4D0689-2F54-4369-8B35-05A14E2B45E2}" srcId="{80778E36-68D0-4AC7-B8F2-FB8ABF84F8FD}" destId="{EBCFFA99-02C6-4FC6-A794-F37F143B5C95}" srcOrd="2" destOrd="0" parTransId="{BA2FDAB3-B8DD-4C19-AB17-490450130DFA}" sibTransId="{E6829E24-399E-49B8-BB3F-E15A8FB70FC0}"/>
    <dgm:cxn modelId="{898D2339-7F06-44CE-A4A2-B43059A188E4}" type="presOf" srcId="{AFB5893A-7446-4D8A-B5CB-288157C87B46}" destId="{576500A2-4021-4D7E-A587-5D0CA99184F4}" srcOrd="0" destOrd="0" presId="urn:microsoft.com/office/officeart/2005/8/layout/chevron1"/>
    <dgm:cxn modelId="{B8462FE0-A899-46A9-A7CE-44D2C0EFDE94}" type="presParOf" srcId="{34D3CFAA-28C2-4079-953F-C657E3254C64}" destId="{AA06D0C6-68BD-4896-A627-F682256587C0}" srcOrd="0" destOrd="0" presId="urn:microsoft.com/office/officeart/2005/8/layout/chevron1"/>
    <dgm:cxn modelId="{FF64612B-AC29-4FD0-8FC9-B2E2FE477496}" type="presParOf" srcId="{34D3CFAA-28C2-4079-953F-C657E3254C64}" destId="{71361C17-69F1-40D0-B361-9C4BE2F264E5}" srcOrd="1" destOrd="0" presId="urn:microsoft.com/office/officeart/2005/8/layout/chevron1"/>
    <dgm:cxn modelId="{7DCCA51E-3155-4864-B646-23F31EE8483B}" type="presParOf" srcId="{34D3CFAA-28C2-4079-953F-C657E3254C64}" destId="{AE1CC026-E0CC-4F16-B24B-C29BD434336C}" srcOrd="2" destOrd="0" presId="urn:microsoft.com/office/officeart/2005/8/layout/chevron1"/>
    <dgm:cxn modelId="{64E96887-EB00-4C66-A62A-8F1CFBA876ED}" type="presParOf" srcId="{34D3CFAA-28C2-4079-953F-C657E3254C64}" destId="{CAC1AEB9-BFF5-4BB5-82A7-04FBC0F527BC}" srcOrd="3" destOrd="0" presId="urn:microsoft.com/office/officeart/2005/8/layout/chevron1"/>
    <dgm:cxn modelId="{50D98251-56C8-462F-BC82-92D6D6073F22}" type="presParOf" srcId="{34D3CFAA-28C2-4079-953F-C657E3254C64}" destId="{0C6D6942-5668-466D-B5EF-DBFF9BB8C1EF}" srcOrd="4" destOrd="0" presId="urn:microsoft.com/office/officeart/2005/8/layout/chevron1"/>
    <dgm:cxn modelId="{96A3D05F-9C81-4562-9817-D54F5CE1D23E}" type="presParOf" srcId="{34D3CFAA-28C2-4079-953F-C657E3254C64}" destId="{ACBD4DFB-70BB-4F7A-AE7A-58733CBEDF2E}" srcOrd="5" destOrd="0" presId="urn:microsoft.com/office/officeart/2005/8/layout/chevron1"/>
    <dgm:cxn modelId="{F022E0FB-33C7-4205-8591-BA33F5FBBB63}" type="presParOf" srcId="{34D3CFAA-28C2-4079-953F-C657E3254C64}" destId="{576500A2-4021-4D7E-A587-5D0CA99184F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BCD4B-90FA-4D45-B435-274318C4799A}"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CN" altLang="en-US"/>
        </a:p>
      </dgm:t>
    </dgm:pt>
    <dgm:pt modelId="{945F12C9-826B-4597-9319-4FA11468722B}">
      <dgm:prSet phldrT="[文本]"/>
      <dgm:spPr/>
      <dgm:t>
        <a:bodyPr/>
        <a:lstStyle/>
        <a:p>
          <a:r>
            <a:rPr lang="zh-CN" altLang="en-US" b="1" dirty="0" smtClean="0">
              <a:solidFill>
                <a:srgbClr val="FF0000"/>
              </a:solidFill>
            </a:rPr>
            <a:t>表示层：</a:t>
          </a:r>
          <a:r>
            <a:rPr lang="zh-CN" altLang="en-US" dirty="0" smtClean="0"/>
            <a:t>完成数据的显示，由</a:t>
          </a:r>
          <a:r>
            <a:rPr lang="en-US" altLang="zh-CN" dirty="0" smtClean="0"/>
            <a:t>web</a:t>
          </a:r>
          <a:r>
            <a:rPr lang="zh-CN" altLang="en-US" dirty="0" smtClean="0"/>
            <a:t>浏览器向服务器发起请求，在验证用户身份后用</a:t>
          </a:r>
          <a:r>
            <a:rPr lang="en-US" altLang="zh-CN" dirty="0" smtClean="0"/>
            <a:t>HTTP</a:t>
          </a:r>
          <a:r>
            <a:rPr lang="zh-CN" altLang="en-US" dirty="0" smtClean="0"/>
            <a:t>协议把所需的页面返回给浏览器，浏览器显示结果；</a:t>
          </a:r>
          <a:endParaRPr lang="zh-CN" altLang="en-US" dirty="0"/>
        </a:p>
      </dgm:t>
    </dgm:pt>
    <dgm:pt modelId="{723097C0-2550-43A2-8592-54EEE547130F}" type="parTrans" cxnId="{8E7073D0-34AA-4AF7-845B-05E9CABBA5D6}">
      <dgm:prSet/>
      <dgm:spPr/>
      <dgm:t>
        <a:bodyPr/>
        <a:lstStyle/>
        <a:p>
          <a:endParaRPr lang="zh-CN" altLang="en-US"/>
        </a:p>
      </dgm:t>
    </dgm:pt>
    <dgm:pt modelId="{F9C39CEA-9586-44A3-834A-84C1D060ECB9}" type="sibTrans" cxnId="{8E7073D0-34AA-4AF7-845B-05E9CABBA5D6}">
      <dgm:prSet/>
      <dgm:spPr/>
      <dgm:t>
        <a:bodyPr/>
        <a:lstStyle/>
        <a:p>
          <a:endParaRPr lang="zh-CN" altLang="en-US"/>
        </a:p>
      </dgm:t>
    </dgm:pt>
    <dgm:pt modelId="{460B5D49-F379-48E1-8F40-EF8274EBB417}">
      <dgm:prSet phldrT="[文本]"/>
      <dgm:spPr/>
      <dgm:t>
        <a:bodyPr/>
        <a:lstStyle/>
        <a:p>
          <a:r>
            <a:rPr lang="zh-CN" altLang="en-US" b="1" dirty="0" smtClean="0">
              <a:solidFill>
                <a:srgbClr val="FF0000"/>
              </a:solidFill>
            </a:rPr>
            <a:t>功能层：</a:t>
          </a:r>
          <a:r>
            <a:rPr lang="zh-CN" altLang="en-US" dirty="0" smtClean="0"/>
            <a:t>主要由服务器构成，负责业务处理逻辑：接收用户请求，先执行相应的程序与数据库进行连接，通过</a:t>
          </a:r>
          <a:r>
            <a:rPr lang="en-US" altLang="zh-CN" dirty="0" smtClean="0"/>
            <a:t>SQL</a:t>
          </a:r>
          <a:r>
            <a:rPr lang="zh-CN" altLang="en-US" dirty="0" smtClean="0"/>
            <a:t>等方式向数据库发起请求，数据服务器返回处理结果后，把数据传送给客户端；</a:t>
          </a:r>
          <a:endParaRPr lang="zh-CN" altLang="en-US" dirty="0"/>
        </a:p>
      </dgm:t>
    </dgm:pt>
    <dgm:pt modelId="{1F3EF82B-5020-4146-B4C7-D5E939F7D32E}" type="parTrans" cxnId="{AFD69014-9CCE-474E-B410-81210843E027}">
      <dgm:prSet/>
      <dgm:spPr/>
      <dgm:t>
        <a:bodyPr/>
        <a:lstStyle/>
        <a:p>
          <a:endParaRPr lang="zh-CN" altLang="en-US"/>
        </a:p>
      </dgm:t>
    </dgm:pt>
    <dgm:pt modelId="{2A1335D0-77F1-4683-9718-243AE2768E25}" type="sibTrans" cxnId="{AFD69014-9CCE-474E-B410-81210843E027}">
      <dgm:prSet/>
      <dgm:spPr/>
      <dgm:t>
        <a:bodyPr/>
        <a:lstStyle/>
        <a:p>
          <a:endParaRPr lang="zh-CN" altLang="en-US"/>
        </a:p>
      </dgm:t>
    </dgm:pt>
    <dgm:pt modelId="{2C1B424B-C29D-44D3-AE50-C26F9D90D6C2}">
      <dgm:prSet/>
      <dgm:spPr/>
      <dgm:t>
        <a:bodyPr/>
        <a:lstStyle/>
        <a:p>
          <a:r>
            <a:rPr lang="zh-CN" altLang="en-US" b="1" dirty="0" smtClean="0">
              <a:solidFill>
                <a:srgbClr val="FF0000"/>
              </a:solidFill>
            </a:rPr>
            <a:t>数据层：</a:t>
          </a:r>
          <a:r>
            <a:rPr lang="zh-CN" altLang="en-US" dirty="0" smtClean="0"/>
            <a:t>完成数据的管理功能，对来自</a:t>
          </a:r>
          <a:r>
            <a:rPr lang="en-US" altLang="zh-CN" dirty="0" smtClean="0"/>
            <a:t>web</a:t>
          </a:r>
          <a:r>
            <a:rPr lang="zh-CN" altLang="en-US" dirty="0" smtClean="0"/>
            <a:t>请求进行增删改查操作，完成之后将结果返回给</a:t>
          </a:r>
          <a:r>
            <a:rPr lang="en-US" altLang="zh-CN" dirty="0" smtClean="0"/>
            <a:t>web</a:t>
          </a:r>
          <a:r>
            <a:rPr lang="zh-CN" altLang="en-US" dirty="0" smtClean="0"/>
            <a:t>服务器</a:t>
          </a:r>
          <a:endParaRPr lang="en-US" altLang="zh-CN" dirty="0"/>
        </a:p>
      </dgm:t>
    </dgm:pt>
    <dgm:pt modelId="{6CDA2022-770D-4677-BC46-D8E1F142EEFB}" type="parTrans" cxnId="{B02925E0-3C22-48CD-954E-B7F65DEDB4EE}">
      <dgm:prSet/>
      <dgm:spPr/>
      <dgm:t>
        <a:bodyPr/>
        <a:lstStyle/>
        <a:p>
          <a:endParaRPr lang="zh-CN" altLang="en-US"/>
        </a:p>
      </dgm:t>
    </dgm:pt>
    <dgm:pt modelId="{94AE8930-2B1F-448F-9775-216BBD320057}" type="sibTrans" cxnId="{B02925E0-3C22-48CD-954E-B7F65DEDB4EE}">
      <dgm:prSet/>
      <dgm:spPr/>
      <dgm:t>
        <a:bodyPr/>
        <a:lstStyle/>
        <a:p>
          <a:endParaRPr lang="zh-CN" altLang="en-US"/>
        </a:p>
      </dgm:t>
    </dgm:pt>
    <dgm:pt modelId="{638B7AA8-44D3-463D-9645-680C26ED4A92}" type="pres">
      <dgm:prSet presAssocID="{D38BCD4B-90FA-4D45-B435-274318C4799A}" presName="linear" presStyleCnt="0">
        <dgm:presLayoutVars>
          <dgm:dir/>
          <dgm:resizeHandles val="exact"/>
        </dgm:presLayoutVars>
      </dgm:prSet>
      <dgm:spPr/>
      <dgm:t>
        <a:bodyPr/>
        <a:lstStyle/>
        <a:p>
          <a:endParaRPr lang="zh-CN" altLang="en-US"/>
        </a:p>
      </dgm:t>
    </dgm:pt>
    <dgm:pt modelId="{9183FE70-B84E-41C1-8805-88FC5D53495E}" type="pres">
      <dgm:prSet presAssocID="{945F12C9-826B-4597-9319-4FA11468722B}" presName="comp" presStyleCnt="0"/>
      <dgm:spPr/>
    </dgm:pt>
    <dgm:pt modelId="{BCD5B838-DE57-4532-B50F-7382AFD018D1}" type="pres">
      <dgm:prSet presAssocID="{945F12C9-826B-4597-9319-4FA11468722B}" presName="box" presStyleLbl="node1" presStyleIdx="0" presStyleCnt="3" custLinFactNeighborX="3175" custLinFactNeighborY="874"/>
      <dgm:spPr/>
      <dgm:t>
        <a:bodyPr/>
        <a:lstStyle/>
        <a:p>
          <a:endParaRPr lang="zh-CN" altLang="en-US"/>
        </a:p>
      </dgm:t>
    </dgm:pt>
    <dgm:pt modelId="{455481ED-4DF5-40CF-A926-B1FD5CBB7C0D}" type="pres">
      <dgm:prSet presAssocID="{945F12C9-826B-4597-9319-4FA11468722B}" presName="img" presStyleLbl="fgImgPlace1" presStyleIdx="0" presStyleCnt="3"/>
      <dgm:spPr>
        <a:blipFill rotWithShape="1">
          <a:blip xmlns:r="http://schemas.openxmlformats.org/officeDocument/2006/relationships" r:embed="rId1"/>
          <a:stretch>
            <a:fillRect/>
          </a:stretch>
        </a:blipFill>
      </dgm:spPr>
    </dgm:pt>
    <dgm:pt modelId="{30DDE4AA-B438-425D-9415-E9318FFB215E}" type="pres">
      <dgm:prSet presAssocID="{945F12C9-826B-4597-9319-4FA11468722B}" presName="text" presStyleLbl="node1" presStyleIdx="0" presStyleCnt="3">
        <dgm:presLayoutVars>
          <dgm:bulletEnabled val="1"/>
        </dgm:presLayoutVars>
      </dgm:prSet>
      <dgm:spPr/>
      <dgm:t>
        <a:bodyPr/>
        <a:lstStyle/>
        <a:p>
          <a:endParaRPr lang="zh-CN" altLang="en-US"/>
        </a:p>
      </dgm:t>
    </dgm:pt>
    <dgm:pt modelId="{33140CEA-E6C8-4231-A0F5-FC5BCA225B5D}" type="pres">
      <dgm:prSet presAssocID="{F9C39CEA-9586-44A3-834A-84C1D060ECB9}" presName="spacer" presStyleCnt="0"/>
      <dgm:spPr/>
    </dgm:pt>
    <dgm:pt modelId="{D09DBCDB-AB0C-4710-ACD0-3D74D05BEB71}" type="pres">
      <dgm:prSet presAssocID="{460B5D49-F379-48E1-8F40-EF8274EBB417}" presName="comp" presStyleCnt="0"/>
      <dgm:spPr/>
    </dgm:pt>
    <dgm:pt modelId="{B827781F-6A0C-4A10-BD4D-AA04AAAA33FD}" type="pres">
      <dgm:prSet presAssocID="{460B5D49-F379-48E1-8F40-EF8274EBB417}" presName="box" presStyleLbl="node1" presStyleIdx="1" presStyleCnt="3"/>
      <dgm:spPr/>
      <dgm:t>
        <a:bodyPr/>
        <a:lstStyle/>
        <a:p>
          <a:endParaRPr lang="zh-CN" altLang="en-US"/>
        </a:p>
      </dgm:t>
    </dgm:pt>
    <dgm:pt modelId="{DBC68471-DBD6-4570-9CA6-E24796220AB2}" type="pres">
      <dgm:prSet presAssocID="{460B5D49-F379-48E1-8F40-EF8274EBB417}" presName="img" presStyleLbl="fgImgPlace1" presStyleIdx="1" presStyleCnt="3"/>
      <dgm:spPr>
        <a:blipFill rotWithShape="1">
          <a:blip xmlns:r="http://schemas.openxmlformats.org/officeDocument/2006/relationships" r:embed="rId2"/>
          <a:stretch>
            <a:fillRect/>
          </a:stretch>
        </a:blipFill>
      </dgm:spPr>
    </dgm:pt>
    <dgm:pt modelId="{18A7EE58-F231-499C-AF3D-D200209BCC67}" type="pres">
      <dgm:prSet presAssocID="{460B5D49-F379-48E1-8F40-EF8274EBB417}" presName="text" presStyleLbl="node1" presStyleIdx="1" presStyleCnt="3">
        <dgm:presLayoutVars>
          <dgm:bulletEnabled val="1"/>
        </dgm:presLayoutVars>
      </dgm:prSet>
      <dgm:spPr/>
      <dgm:t>
        <a:bodyPr/>
        <a:lstStyle/>
        <a:p>
          <a:endParaRPr lang="zh-CN" altLang="en-US"/>
        </a:p>
      </dgm:t>
    </dgm:pt>
    <dgm:pt modelId="{273F741A-F523-498F-A981-4765D0E18721}" type="pres">
      <dgm:prSet presAssocID="{2A1335D0-77F1-4683-9718-243AE2768E25}" presName="spacer" presStyleCnt="0"/>
      <dgm:spPr/>
    </dgm:pt>
    <dgm:pt modelId="{600B8BF6-0AC3-411A-907B-E5B9F74BE464}" type="pres">
      <dgm:prSet presAssocID="{2C1B424B-C29D-44D3-AE50-C26F9D90D6C2}" presName="comp" presStyleCnt="0"/>
      <dgm:spPr/>
    </dgm:pt>
    <dgm:pt modelId="{0C0D97F4-6E99-486D-B97C-9AF38CC52913}" type="pres">
      <dgm:prSet presAssocID="{2C1B424B-C29D-44D3-AE50-C26F9D90D6C2}" presName="box" presStyleLbl="node1" presStyleIdx="2" presStyleCnt="3" custLinFactNeighborX="5669" custLinFactNeighborY="-744"/>
      <dgm:spPr/>
      <dgm:t>
        <a:bodyPr/>
        <a:lstStyle/>
        <a:p>
          <a:endParaRPr lang="zh-CN" altLang="en-US"/>
        </a:p>
      </dgm:t>
    </dgm:pt>
    <dgm:pt modelId="{30224464-0940-4230-997F-48DA5AAF2E1B}" type="pres">
      <dgm:prSet presAssocID="{2C1B424B-C29D-44D3-AE50-C26F9D90D6C2}" presName="img" presStyleLbl="fgImgPlace1" presStyleIdx="2" presStyleCnt="3"/>
      <dgm:spPr>
        <a:blipFill rotWithShape="1">
          <a:blip xmlns:r="http://schemas.openxmlformats.org/officeDocument/2006/relationships" r:embed="rId3"/>
          <a:stretch>
            <a:fillRect/>
          </a:stretch>
        </a:blipFill>
      </dgm:spPr>
    </dgm:pt>
    <dgm:pt modelId="{F930800C-2376-4B73-8E32-7169D4C833FC}" type="pres">
      <dgm:prSet presAssocID="{2C1B424B-C29D-44D3-AE50-C26F9D90D6C2}" presName="text" presStyleLbl="node1" presStyleIdx="2" presStyleCnt="3">
        <dgm:presLayoutVars>
          <dgm:bulletEnabled val="1"/>
        </dgm:presLayoutVars>
      </dgm:prSet>
      <dgm:spPr/>
      <dgm:t>
        <a:bodyPr/>
        <a:lstStyle/>
        <a:p>
          <a:endParaRPr lang="zh-CN" altLang="en-US"/>
        </a:p>
      </dgm:t>
    </dgm:pt>
  </dgm:ptLst>
  <dgm:cxnLst>
    <dgm:cxn modelId="{AFD69014-9CCE-474E-B410-81210843E027}" srcId="{D38BCD4B-90FA-4D45-B435-274318C4799A}" destId="{460B5D49-F379-48E1-8F40-EF8274EBB417}" srcOrd="1" destOrd="0" parTransId="{1F3EF82B-5020-4146-B4C7-D5E939F7D32E}" sibTransId="{2A1335D0-77F1-4683-9718-243AE2768E25}"/>
    <dgm:cxn modelId="{F205348A-F3E7-4480-B73D-FA010D7C56D6}" type="presOf" srcId="{460B5D49-F379-48E1-8F40-EF8274EBB417}" destId="{B827781F-6A0C-4A10-BD4D-AA04AAAA33FD}" srcOrd="0" destOrd="0" presId="urn:microsoft.com/office/officeart/2005/8/layout/vList4"/>
    <dgm:cxn modelId="{56F81A14-0687-4F04-920C-C3D63F01CCBC}" type="presOf" srcId="{460B5D49-F379-48E1-8F40-EF8274EBB417}" destId="{18A7EE58-F231-499C-AF3D-D200209BCC67}" srcOrd="1" destOrd="0" presId="urn:microsoft.com/office/officeart/2005/8/layout/vList4"/>
    <dgm:cxn modelId="{8E7073D0-34AA-4AF7-845B-05E9CABBA5D6}" srcId="{D38BCD4B-90FA-4D45-B435-274318C4799A}" destId="{945F12C9-826B-4597-9319-4FA11468722B}" srcOrd="0" destOrd="0" parTransId="{723097C0-2550-43A2-8592-54EEE547130F}" sibTransId="{F9C39CEA-9586-44A3-834A-84C1D060ECB9}"/>
    <dgm:cxn modelId="{5B7601C2-5C7C-4FBC-B5D8-52EBB6E83853}" type="presOf" srcId="{D38BCD4B-90FA-4D45-B435-274318C4799A}" destId="{638B7AA8-44D3-463D-9645-680C26ED4A92}" srcOrd="0" destOrd="0" presId="urn:microsoft.com/office/officeart/2005/8/layout/vList4"/>
    <dgm:cxn modelId="{B02925E0-3C22-48CD-954E-B7F65DEDB4EE}" srcId="{D38BCD4B-90FA-4D45-B435-274318C4799A}" destId="{2C1B424B-C29D-44D3-AE50-C26F9D90D6C2}" srcOrd="2" destOrd="0" parTransId="{6CDA2022-770D-4677-BC46-D8E1F142EEFB}" sibTransId="{94AE8930-2B1F-448F-9775-216BBD320057}"/>
    <dgm:cxn modelId="{760303E8-0D87-4AFD-A611-CF0335752D11}" type="presOf" srcId="{945F12C9-826B-4597-9319-4FA11468722B}" destId="{30DDE4AA-B438-425D-9415-E9318FFB215E}" srcOrd="1" destOrd="0" presId="urn:microsoft.com/office/officeart/2005/8/layout/vList4"/>
    <dgm:cxn modelId="{4D22E0E3-FEB4-4AAA-836A-3433E2979A65}" type="presOf" srcId="{2C1B424B-C29D-44D3-AE50-C26F9D90D6C2}" destId="{0C0D97F4-6E99-486D-B97C-9AF38CC52913}" srcOrd="0" destOrd="0" presId="urn:microsoft.com/office/officeart/2005/8/layout/vList4"/>
    <dgm:cxn modelId="{EAD9DD3A-9368-45D7-90A8-E5A1974BB4A9}" type="presOf" srcId="{2C1B424B-C29D-44D3-AE50-C26F9D90D6C2}" destId="{F930800C-2376-4B73-8E32-7169D4C833FC}" srcOrd="1" destOrd="0" presId="urn:microsoft.com/office/officeart/2005/8/layout/vList4"/>
    <dgm:cxn modelId="{698E9682-7EC3-4CB7-BE04-D9C57DBA7BE5}" type="presOf" srcId="{945F12C9-826B-4597-9319-4FA11468722B}" destId="{BCD5B838-DE57-4532-B50F-7382AFD018D1}" srcOrd="0" destOrd="0" presId="urn:microsoft.com/office/officeart/2005/8/layout/vList4"/>
    <dgm:cxn modelId="{4A723ED4-506C-4410-85DA-D80AF44D9F41}" type="presParOf" srcId="{638B7AA8-44D3-463D-9645-680C26ED4A92}" destId="{9183FE70-B84E-41C1-8805-88FC5D53495E}" srcOrd="0" destOrd="0" presId="urn:microsoft.com/office/officeart/2005/8/layout/vList4"/>
    <dgm:cxn modelId="{30198F82-6000-43EE-8E29-837AAD3E2120}" type="presParOf" srcId="{9183FE70-B84E-41C1-8805-88FC5D53495E}" destId="{BCD5B838-DE57-4532-B50F-7382AFD018D1}" srcOrd="0" destOrd="0" presId="urn:microsoft.com/office/officeart/2005/8/layout/vList4"/>
    <dgm:cxn modelId="{0A73B535-446C-411C-A980-DF2A4A816F50}" type="presParOf" srcId="{9183FE70-B84E-41C1-8805-88FC5D53495E}" destId="{455481ED-4DF5-40CF-A926-B1FD5CBB7C0D}" srcOrd="1" destOrd="0" presId="urn:microsoft.com/office/officeart/2005/8/layout/vList4"/>
    <dgm:cxn modelId="{A7369DFB-0A04-4431-8397-AD29D7C330D7}" type="presParOf" srcId="{9183FE70-B84E-41C1-8805-88FC5D53495E}" destId="{30DDE4AA-B438-425D-9415-E9318FFB215E}" srcOrd="2" destOrd="0" presId="urn:microsoft.com/office/officeart/2005/8/layout/vList4"/>
    <dgm:cxn modelId="{28644CAB-05F4-43FB-9015-4E659A736ABD}" type="presParOf" srcId="{638B7AA8-44D3-463D-9645-680C26ED4A92}" destId="{33140CEA-E6C8-4231-A0F5-FC5BCA225B5D}" srcOrd="1" destOrd="0" presId="urn:microsoft.com/office/officeart/2005/8/layout/vList4"/>
    <dgm:cxn modelId="{E223A4FC-6213-4A13-8F7C-1B72256E65AB}" type="presParOf" srcId="{638B7AA8-44D3-463D-9645-680C26ED4A92}" destId="{D09DBCDB-AB0C-4710-ACD0-3D74D05BEB71}" srcOrd="2" destOrd="0" presId="urn:microsoft.com/office/officeart/2005/8/layout/vList4"/>
    <dgm:cxn modelId="{6C86CC4A-1768-4C7E-BAF4-499203F4582D}" type="presParOf" srcId="{D09DBCDB-AB0C-4710-ACD0-3D74D05BEB71}" destId="{B827781F-6A0C-4A10-BD4D-AA04AAAA33FD}" srcOrd="0" destOrd="0" presId="urn:microsoft.com/office/officeart/2005/8/layout/vList4"/>
    <dgm:cxn modelId="{92A84622-EA30-4974-8036-224140C4FC22}" type="presParOf" srcId="{D09DBCDB-AB0C-4710-ACD0-3D74D05BEB71}" destId="{DBC68471-DBD6-4570-9CA6-E24796220AB2}" srcOrd="1" destOrd="0" presId="urn:microsoft.com/office/officeart/2005/8/layout/vList4"/>
    <dgm:cxn modelId="{B11D1931-9B9F-4C5E-9DFC-D2CB87DBEDFF}" type="presParOf" srcId="{D09DBCDB-AB0C-4710-ACD0-3D74D05BEB71}" destId="{18A7EE58-F231-499C-AF3D-D200209BCC67}" srcOrd="2" destOrd="0" presId="urn:microsoft.com/office/officeart/2005/8/layout/vList4"/>
    <dgm:cxn modelId="{30C9ED52-FC1E-44EE-A974-C0BC13AA7ACE}" type="presParOf" srcId="{638B7AA8-44D3-463D-9645-680C26ED4A92}" destId="{273F741A-F523-498F-A981-4765D0E18721}" srcOrd="3" destOrd="0" presId="urn:microsoft.com/office/officeart/2005/8/layout/vList4"/>
    <dgm:cxn modelId="{3D11ABED-728D-46C2-A25B-0D59DF9E90A1}" type="presParOf" srcId="{638B7AA8-44D3-463D-9645-680C26ED4A92}" destId="{600B8BF6-0AC3-411A-907B-E5B9F74BE464}" srcOrd="4" destOrd="0" presId="urn:microsoft.com/office/officeart/2005/8/layout/vList4"/>
    <dgm:cxn modelId="{283B9D5F-FEB3-448F-A0BA-B1547CBC93EA}" type="presParOf" srcId="{600B8BF6-0AC3-411A-907B-E5B9F74BE464}" destId="{0C0D97F4-6E99-486D-B97C-9AF38CC52913}" srcOrd="0" destOrd="0" presId="urn:microsoft.com/office/officeart/2005/8/layout/vList4"/>
    <dgm:cxn modelId="{7E0AA72C-A3CA-454D-A0E8-E7EAFFA85359}" type="presParOf" srcId="{600B8BF6-0AC3-411A-907B-E5B9F74BE464}" destId="{30224464-0940-4230-997F-48DA5AAF2E1B}" srcOrd="1" destOrd="0" presId="urn:microsoft.com/office/officeart/2005/8/layout/vList4"/>
    <dgm:cxn modelId="{89BFDB46-9D5D-4C95-A784-915168438A10}" type="presParOf" srcId="{600B8BF6-0AC3-411A-907B-E5B9F74BE464}" destId="{F930800C-2376-4B73-8E32-7169D4C833FC}"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8D3F0E-71B6-4E96-B177-59E02499FF1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61C80B27-F90C-43D4-9D4C-2848952F2CCC}">
      <dgm:prSet/>
      <dgm:spPr/>
      <dgm:t>
        <a:bodyPr/>
        <a:lstStyle/>
        <a:p>
          <a:pPr rtl="0"/>
          <a:r>
            <a:rPr lang="zh-CN" b="1" dirty="0" smtClean="0"/>
            <a:t>浏览器显示管理功能以及打包数据请求</a:t>
          </a:r>
          <a:endParaRPr lang="zh-CN" dirty="0"/>
        </a:p>
      </dgm:t>
    </dgm:pt>
    <dgm:pt modelId="{5EF451A8-C6FB-4A88-B306-52ABF7CA3FD5}" type="parTrans" cxnId="{C0AE69EF-041C-4546-AC07-6DB81612013D}">
      <dgm:prSet/>
      <dgm:spPr/>
      <dgm:t>
        <a:bodyPr/>
        <a:lstStyle/>
        <a:p>
          <a:endParaRPr lang="zh-CN" altLang="en-US"/>
        </a:p>
      </dgm:t>
    </dgm:pt>
    <dgm:pt modelId="{21AF16A3-9883-4614-8B38-023534F8BD00}" type="sibTrans" cxnId="{C0AE69EF-041C-4546-AC07-6DB81612013D}">
      <dgm:prSet/>
      <dgm:spPr/>
      <dgm:t>
        <a:bodyPr/>
        <a:lstStyle/>
        <a:p>
          <a:endParaRPr lang="zh-CN" altLang="en-US"/>
        </a:p>
      </dgm:t>
    </dgm:pt>
    <dgm:pt modelId="{7727437C-F5C9-4679-9428-82B65826A42B}">
      <dgm:prSet/>
      <dgm:spPr/>
      <dgm:t>
        <a:bodyPr/>
        <a:lstStyle/>
        <a:p>
          <a:pPr rtl="0"/>
          <a:r>
            <a:rPr lang="zh-CN" b="1" dirty="0" smtClean="0"/>
            <a:t>服务器解析请求，组装</a:t>
          </a:r>
          <a:r>
            <a:rPr lang="en-US" b="1" dirty="0" err="1" smtClean="0"/>
            <a:t>Sql</a:t>
          </a:r>
          <a:r>
            <a:rPr lang="zh-CN" b="1" dirty="0" smtClean="0"/>
            <a:t>语句</a:t>
          </a:r>
          <a:endParaRPr lang="zh-CN" dirty="0"/>
        </a:p>
      </dgm:t>
    </dgm:pt>
    <dgm:pt modelId="{F0DD668F-E319-4FCB-B8D7-1E28DE841B8A}" type="parTrans" cxnId="{F38A2DF9-D7DD-4E2D-9B76-3C454274488E}">
      <dgm:prSet/>
      <dgm:spPr/>
      <dgm:t>
        <a:bodyPr/>
        <a:lstStyle/>
        <a:p>
          <a:endParaRPr lang="zh-CN" altLang="en-US"/>
        </a:p>
      </dgm:t>
    </dgm:pt>
    <dgm:pt modelId="{CF0598C8-1EAF-4EBA-A578-0BCF57058202}" type="sibTrans" cxnId="{F38A2DF9-D7DD-4E2D-9B76-3C454274488E}">
      <dgm:prSet/>
      <dgm:spPr/>
      <dgm:t>
        <a:bodyPr/>
        <a:lstStyle/>
        <a:p>
          <a:endParaRPr lang="zh-CN" altLang="en-US"/>
        </a:p>
      </dgm:t>
    </dgm:pt>
    <dgm:pt modelId="{8CA4674A-740F-44AB-AB01-D73224CDF479}">
      <dgm:prSet/>
      <dgm:spPr/>
      <dgm:t>
        <a:bodyPr/>
        <a:lstStyle/>
        <a:p>
          <a:pPr rtl="0"/>
          <a:r>
            <a:rPr lang="zh-CN" b="1" dirty="0" smtClean="0"/>
            <a:t>将组装的</a:t>
          </a:r>
          <a:r>
            <a:rPr lang="en-US" b="1" dirty="0" err="1" smtClean="0"/>
            <a:t>Sql</a:t>
          </a:r>
          <a:r>
            <a:rPr lang="zh-CN" b="1" dirty="0" smtClean="0"/>
            <a:t>查询数据服务器</a:t>
          </a:r>
          <a:endParaRPr lang="zh-CN" dirty="0"/>
        </a:p>
      </dgm:t>
    </dgm:pt>
    <dgm:pt modelId="{93F4F1CA-ABD5-4463-90EF-4DFCB6E79F66}" type="parTrans" cxnId="{81BF6432-E177-499D-8491-77AA834E5C28}">
      <dgm:prSet/>
      <dgm:spPr/>
      <dgm:t>
        <a:bodyPr/>
        <a:lstStyle/>
        <a:p>
          <a:endParaRPr lang="zh-CN" altLang="en-US"/>
        </a:p>
      </dgm:t>
    </dgm:pt>
    <dgm:pt modelId="{B8344852-0213-4A14-AE21-5595D1B72AC9}" type="sibTrans" cxnId="{81BF6432-E177-499D-8491-77AA834E5C28}">
      <dgm:prSet/>
      <dgm:spPr/>
      <dgm:t>
        <a:bodyPr/>
        <a:lstStyle/>
        <a:p>
          <a:endParaRPr lang="zh-CN" altLang="en-US"/>
        </a:p>
      </dgm:t>
    </dgm:pt>
    <dgm:pt modelId="{426B145E-C3AE-4436-B28E-7733482CF74D}">
      <dgm:prSet/>
      <dgm:spPr/>
      <dgm:t>
        <a:bodyPr/>
        <a:lstStyle/>
        <a:p>
          <a:pPr rtl="0"/>
          <a:r>
            <a:rPr lang="zh-CN" b="1" dirty="0" smtClean="0"/>
            <a:t>数据服务器解析语句执行操作获取结果</a:t>
          </a:r>
          <a:endParaRPr lang="zh-CN" dirty="0"/>
        </a:p>
      </dgm:t>
    </dgm:pt>
    <dgm:pt modelId="{6E8C8A7F-514D-4A2C-8F6A-746F1AA10A7D}" type="parTrans" cxnId="{4536DBDA-B6A4-408D-9D09-834AE59B25F2}">
      <dgm:prSet/>
      <dgm:spPr/>
      <dgm:t>
        <a:bodyPr/>
        <a:lstStyle/>
        <a:p>
          <a:endParaRPr lang="zh-CN" altLang="en-US"/>
        </a:p>
      </dgm:t>
    </dgm:pt>
    <dgm:pt modelId="{A8AB54A3-E2DF-40CD-AB58-4446638165BE}" type="sibTrans" cxnId="{4536DBDA-B6A4-408D-9D09-834AE59B25F2}">
      <dgm:prSet/>
      <dgm:spPr/>
      <dgm:t>
        <a:bodyPr/>
        <a:lstStyle/>
        <a:p>
          <a:endParaRPr lang="zh-CN" altLang="en-US"/>
        </a:p>
      </dgm:t>
    </dgm:pt>
    <dgm:pt modelId="{A2784CC6-EC21-4DDD-A62E-5278A99D183C}">
      <dgm:prSet/>
      <dgm:spPr/>
      <dgm:t>
        <a:bodyPr/>
        <a:lstStyle/>
        <a:p>
          <a:pPr rtl="0"/>
          <a:r>
            <a:rPr lang="zh-CN" b="1" smtClean="0"/>
            <a:t>数据服务器返回结果给应用服务器</a:t>
          </a:r>
          <a:endParaRPr lang="zh-CN"/>
        </a:p>
      </dgm:t>
    </dgm:pt>
    <dgm:pt modelId="{A488A2FC-4736-4D97-9149-27E3A8CF3FA9}" type="parTrans" cxnId="{1BBA33E9-77AA-4028-ACBF-11661C61EFC3}">
      <dgm:prSet/>
      <dgm:spPr/>
      <dgm:t>
        <a:bodyPr/>
        <a:lstStyle/>
        <a:p>
          <a:endParaRPr lang="zh-CN" altLang="en-US"/>
        </a:p>
      </dgm:t>
    </dgm:pt>
    <dgm:pt modelId="{4A9DF5E4-392E-4442-B009-D32427683C22}" type="sibTrans" cxnId="{1BBA33E9-77AA-4028-ACBF-11661C61EFC3}">
      <dgm:prSet/>
      <dgm:spPr/>
      <dgm:t>
        <a:bodyPr/>
        <a:lstStyle/>
        <a:p>
          <a:endParaRPr lang="zh-CN" altLang="en-US"/>
        </a:p>
      </dgm:t>
    </dgm:pt>
    <dgm:pt modelId="{810F7EED-52B3-41FF-A35B-79B04DC3BD63}">
      <dgm:prSet/>
      <dgm:spPr/>
      <dgm:t>
        <a:bodyPr/>
        <a:lstStyle/>
        <a:p>
          <a:pPr rtl="0"/>
          <a:r>
            <a:rPr lang="zh-CN" b="1" smtClean="0"/>
            <a:t>应用服务器包装结果打包成响应数据包</a:t>
          </a:r>
          <a:endParaRPr lang="zh-CN"/>
        </a:p>
      </dgm:t>
    </dgm:pt>
    <dgm:pt modelId="{90D228D8-64FA-4B0F-9D4E-DA06484A001F}" type="parTrans" cxnId="{E79432ED-7D09-4F7E-8A1D-6E2A2314E300}">
      <dgm:prSet/>
      <dgm:spPr/>
      <dgm:t>
        <a:bodyPr/>
        <a:lstStyle/>
        <a:p>
          <a:endParaRPr lang="zh-CN" altLang="en-US"/>
        </a:p>
      </dgm:t>
    </dgm:pt>
    <dgm:pt modelId="{9478EB40-558A-41FB-BE10-1A227FBEE0F0}" type="sibTrans" cxnId="{E79432ED-7D09-4F7E-8A1D-6E2A2314E300}">
      <dgm:prSet/>
      <dgm:spPr/>
      <dgm:t>
        <a:bodyPr/>
        <a:lstStyle/>
        <a:p>
          <a:endParaRPr lang="zh-CN" altLang="en-US"/>
        </a:p>
      </dgm:t>
    </dgm:pt>
    <dgm:pt modelId="{BC7194B8-FCE9-4D53-A462-354830E154F4}">
      <dgm:prSet/>
      <dgm:spPr/>
      <dgm:t>
        <a:bodyPr/>
        <a:lstStyle/>
        <a:p>
          <a:pPr rtl="0"/>
          <a:r>
            <a:rPr lang="zh-CN" b="1" smtClean="0"/>
            <a:t>应用服务器将响应数据包发送给浏览器</a:t>
          </a:r>
          <a:endParaRPr lang="zh-CN"/>
        </a:p>
      </dgm:t>
    </dgm:pt>
    <dgm:pt modelId="{9D821CD3-E494-42DB-9E0F-C47B766EE9BF}" type="parTrans" cxnId="{B1DA9D57-2B73-49DF-8526-B4932C674500}">
      <dgm:prSet/>
      <dgm:spPr/>
      <dgm:t>
        <a:bodyPr/>
        <a:lstStyle/>
        <a:p>
          <a:endParaRPr lang="zh-CN" altLang="en-US"/>
        </a:p>
      </dgm:t>
    </dgm:pt>
    <dgm:pt modelId="{902C71BC-326E-4AAB-9901-A39D38B6AD53}" type="sibTrans" cxnId="{B1DA9D57-2B73-49DF-8526-B4932C674500}">
      <dgm:prSet/>
      <dgm:spPr/>
      <dgm:t>
        <a:bodyPr/>
        <a:lstStyle/>
        <a:p>
          <a:endParaRPr lang="zh-CN" altLang="en-US"/>
        </a:p>
      </dgm:t>
    </dgm:pt>
    <dgm:pt modelId="{82C94819-083F-4C3D-9E11-606041460159}">
      <dgm:prSet/>
      <dgm:spPr/>
      <dgm:t>
        <a:bodyPr/>
        <a:lstStyle/>
        <a:p>
          <a:pPr rtl="0"/>
          <a:r>
            <a:rPr lang="zh-CN" b="1" smtClean="0"/>
            <a:t>浏览器解析响应，显示结果</a:t>
          </a:r>
          <a:endParaRPr lang="zh-CN"/>
        </a:p>
      </dgm:t>
    </dgm:pt>
    <dgm:pt modelId="{F9E37CB0-5A2E-4592-8547-EDF546563DA8}" type="parTrans" cxnId="{14110CDA-8462-4064-B4D8-A422972F8D90}">
      <dgm:prSet/>
      <dgm:spPr/>
      <dgm:t>
        <a:bodyPr/>
        <a:lstStyle/>
        <a:p>
          <a:endParaRPr lang="zh-CN" altLang="en-US"/>
        </a:p>
      </dgm:t>
    </dgm:pt>
    <dgm:pt modelId="{3EF096BF-8DDA-4386-A4BF-BB6BC5F6C6D6}" type="sibTrans" cxnId="{14110CDA-8462-4064-B4D8-A422972F8D90}">
      <dgm:prSet/>
      <dgm:spPr/>
      <dgm:t>
        <a:bodyPr/>
        <a:lstStyle/>
        <a:p>
          <a:endParaRPr lang="zh-CN" altLang="en-US"/>
        </a:p>
      </dgm:t>
    </dgm:pt>
    <dgm:pt modelId="{AF7C3DDB-6993-4282-AE3F-B1098C7A4484}">
      <dgm:prSet/>
      <dgm:spPr/>
      <dgm:t>
        <a:bodyPr/>
        <a:lstStyle/>
        <a:p>
          <a:r>
            <a:rPr lang="zh-CN" altLang="en-US" b="1" dirty="0" smtClean="0"/>
            <a:t>用户登录在浏览器系统</a:t>
          </a:r>
          <a:endParaRPr lang="zh-CN" altLang="en-US" b="1" dirty="0"/>
        </a:p>
      </dgm:t>
    </dgm:pt>
    <dgm:pt modelId="{DFE22AC7-C99E-4487-83F1-5BFA6504D0AC}" type="parTrans" cxnId="{23284D57-2740-4455-8BC6-F830ED566B4F}">
      <dgm:prSet/>
      <dgm:spPr/>
      <dgm:t>
        <a:bodyPr/>
        <a:lstStyle/>
        <a:p>
          <a:endParaRPr lang="zh-CN" altLang="en-US"/>
        </a:p>
      </dgm:t>
    </dgm:pt>
    <dgm:pt modelId="{80243FE9-128E-4C3F-99F6-762BC6961EF3}" type="sibTrans" cxnId="{23284D57-2740-4455-8BC6-F830ED566B4F}">
      <dgm:prSet/>
      <dgm:spPr/>
      <dgm:t>
        <a:bodyPr/>
        <a:lstStyle/>
        <a:p>
          <a:endParaRPr lang="zh-CN" altLang="en-US"/>
        </a:p>
      </dgm:t>
    </dgm:pt>
    <dgm:pt modelId="{E4AB48C5-EC37-431B-870E-68582A958573}" type="pres">
      <dgm:prSet presAssocID="{068D3F0E-71B6-4E96-B177-59E02499FF14}" presName="Name0" presStyleCnt="0">
        <dgm:presLayoutVars>
          <dgm:dir/>
          <dgm:resizeHandles val="exact"/>
        </dgm:presLayoutVars>
      </dgm:prSet>
      <dgm:spPr/>
      <dgm:t>
        <a:bodyPr/>
        <a:lstStyle/>
        <a:p>
          <a:endParaRPr lang="zh-CN" altLang="en-US"/>
        </a:p>
      </dgm:t>
    </dgm:pt>
    <dgm:pt modelId="{3841FD00-568B-4125-901F-0D35650AA203}" type="pres">
      <dgm:prSet presAssocID="{068D3F0E-71B6-4E96-B177-59E02499FF14}" presName="arrow" presStyleLbl="bgShp" presStyleIdx="0" presStyleCnt="1"/>
      <dgm:spPr/>
    </dgm:pt>
    <dgm:pt modelId="{D0AA2803-9AB8-4CEB-95A2-D55279ADDC21}" type="pres">
      <dgm:prSet presAssocID="{068D3F0E-71B6-4E96-B177-59E02499FF14}" presName="points" presStyleCnt="0"/>
      <dgm:spPr/>
    </dgm:pt>
    <dgm:pt modelId="{677B37F7-C1D3-4C54-B447-0A16312483EE}" type="pres">
      <dgm:prSet presAssocID="{AF7C3DDB-6993-4282-AE3F-B1098C7A4484}" presName="compositeA" presStyleCnt="0"/>
      <dgm:spPr/>
    </dgm:pt>
    <dgm:pt modelId="{F638D832-C0E3-4D92-B4F4-32BAF97E89AD}" type="pres">
      <dgm:prSet presAssocID="{AF7C3DDB-6993-4282-AE3F-B1098C7A4484}" presName="textA" presStyleLbl="revTx" presStyleIdx="0" presStyleCnt="9">
        <dgm:presLayoutVars>
          <dgm:bulletEnabled val="1"/>
        </dgm:presLayoutVars>
      </dgm:prSet>
      <dgm:spPr/>
      <dgm:t>
        <a:bodyPr/>
        <a:lstStyle/>
        <a:p>
          <a:endParaRPr lang="zh-CN" altLang="en-US"/>
        </a:p>
      </dgm:t>
    </dgm:pt>
    <dgm:pt modelId="{AB2D9776-CEEC-4325-8617-14BE786A926D}" type="pres">
      <dgm:prSet presAssocID="{AF7C3DDB-6993-4282-AE3F-B1098C7A4484}" presName="circleA" presStyleLbl="node1" presStyleIdx="0" presStyleCnt="9"/>
      <dgm:spPr/>
    </dgm:pt>
    <dgm:pt modelId="{EC1B9EF7-33E4-45AB-A82E-CE62DD3EDDD9}" type="pres">
      <dgm:prSet presAssocID="{AF7C3DDB-6993-4282-AE3F-B1098C7A4484}" presName="spaceA" presStyleCnt="0"/>
      <dgm:spPr/>
    </dgm:pt>
    <dgm:pt modelId="{E0A2DA7E-4387-42BC-A236-E772658E42DD}" type="pres">
      <dgm:prSet presAssocID="{80243FE9-128E-4C3F-99F6-762BC6961EF3}" presName="space" presStyleCnt="0"/>
      <dgm:spPr/>
    </dgm:pt>
    <dgm:pt modelId="{0A84741A-3E13-4302-82CF-61018C5A1008}" type="pres">
      <dgm:prSet presAssocID="{61C80B27-F90C-43D4-9D4C-2848952F2CCC}" presName="compositeB" presStyleCnt="0"/>
      <dgm:spPr/>
    </dgm:pt>
    <dgm:pt modelId="{DA1752F4-5714-4B1E-92DB-3285E14899A1}" type="pres">
      <dgm:prSet presAssocID="{61C80B27-F90C-43D4-9D4C-2848952F2CCC}" presName="textB" presStyleLbl="revTx" presStyleIdx="1" presStyleCnt="9">
        <dgm:presLayoutVars>
          <dgm:bulletEnabled val="1"/>
        </dgm:presLayoutVars>
      </dgm:prSet>
      <dgm:spPr/>
      <dgm:t>
        <a:bodyPr/>
        <a:lstStyle/>
        <a:p>
          <a:endParaRPr lang="zh-CN" altLang="en-US"/>
        </a:p>
      </dgm:t>
    </dgm:pt>
    <dgm:pt modelId="{28F1B34C-E052-4245-829E-D9207814A963}" type="pres">
      <dgm:prSet presAssocID="{61C80B27-F90C-43D4-9D4C-2848952F2CCC}" presName="circleB" presStyleLbl="node1" presStyleIdx="1" presStyleCnt="9"/>
      <dgm:spPr/>
    </dgm:pt>
    <dgm:pt modelId="{DC56EE02-C054-4F2F-A859-C50DAC69E754}" type="pres">
      <dgm:prSet presAssocID="{61C80B27-F90C-43D4-9D4C-2848952F2CCC}" presName="spaceB" presStyleCnt="0"/>
      <dgm:spPr/>
    </dgm:pt>
    <dgm:pt modelId="{A48A5619-B5E8-42B2-ADE9-EA638102DDD1}" type="pres">
      <dgm:prSet presAssocID="{21AF16A3-9883-4614-8B38-023534F8BD00}" presName="space" presStyleCnt="0"/>
      <dgm:spPr/>
    </dgm:pt>
    <dgm:pt modelId="{8A8EE269-F727-4E4A-8B5F-EC158308BEFC}" type="pres">
      <dgm:prSet presAssocID="{7727437C-F5C9-4679-9428-82B65826A42B}" presName="compositeA" presStyleCnt="0"/>
      <dgm:spPr/>
    </dgm:pt>
    <dgm:pt modelId="{5EA27E17-F2BF-441E-B453-5EFC00EE2643}" type="pres">
      <dgm:prSet presAssocID="{7727437C-F5C9-4679-9428-82B65826A42B}" presName="textA" presStyleLbl="revTx" presStyleIdx="2" presStyleCnt="9">
        <dgm:presLayoutVars>
          <dgm:bulletEnabled val="1"/>
        </dgm:presLayoutVars>
      </dgm:prSet>
      <dgm:spPr/>
      <dgm:t>
        <a:bodyPr/>
        <a:lstStyle/>
        <a:p>
          <a:endParaRPr lang="zh-CN" altLang="en-US"/>
        </a:p>
      </dgm:t>
    </dgm:pt>
    <dgm:pt modelId="{6FB20C41-C78A-4BB5-BBF8-4CB03727E723}" type="pres">
      <dgm:prSet presAssocID="{7727437C-F5C9-4679-9428-82B65826A42B}" presName="circleA" presStyleLbl="node1" presStyleIdx="2" presStyleCnt="9"/>
      <dgm:spPr/>
    </dgm:pt>
    <dgm:pt modelId="{098E702E-CA44-4E8C-9BA8-4B49C6AC581C}" type="pres">
      <dgm:prSet presAssocID="{7727437C-F5C9-4679-9428-82B65826A42B}" presName="spaceA" presStyleCnt="0"/>
      <dgm:spPr/>
    </dgm:pt>
    <dgm:pt modelId="{5C45DD50-E568-431C-B9C6-187FFE1CEB6B}" type="pres">
      <dgm:prSet presAssocID="{CF0598C8-1EAF-4EBA-A578-0BCF57058202}" presName="space" presStyleCnt="0"/>
      <dgm:spPr/>
    </dgm:pt>
    <dgm:pt modelId="{A6CCF81F-CF67-4A14-B204-8454293B43E9}" type="pres">
      <dgm:prSet presAssocID="{8CA4674A-740F-44AB-AB01-D73224CDF479}" presName="compositeB" presStyleCnt="0"/>
      <dgm:spPr/>
    </dgm:pt>
    <dgm:pt modelId="{071C9731-5341-4024-8951-669E9B5BE74A}" type="pres">
      <dgm:prSet presAssocID="{8CA4674A-740F-44AB-AB01-D73224CDF479}" presName="textB" presStyleLbl="revTx" presStyleIdx="3" presStyleCnt="9">
        <dgm:presLayoutVars>
          <dgm:bulletEnabled val="1"/>
        </dgm:presLayoutVars>
      </dgm:prSet>
      <dgm:spPr/>
      <dgm:t>
        <a:bodyPr/>
        <a:lstStyle/>
        <a:p>
          <a:endParaRPr lang="zh-CN" altLang="en-US"/>
        </a:p>
      </dgm:t>
    </dgm:pt>
    <dgm:pt modelId="{AEAE5AAE-0CB3-49FD-9231-870CFFA4FA5F}" type="pres">
      <dgm:prSet presAssocID="{8CA4674A-740F-44AB-AB01-D73224CDF479}" presName="circleB" presStyleLbl="node1" presStyleIdx="3" presStyleCnt="9"/>
      <dgm:spPr/>
    </dgm:pt>
    <dgm:pt modelId="{4EEE4D4A-E3D4-4595-BDC4-F6635484A545}" type="pres">
      <dgm:prSet presAssocID="{8CA4674A-740F-44AB-AB01-D73224CDF479}" presName="spaceB" presStyleCnt="0"/>
      <dgm:spPr/>
    </dgm:pt>
    <dgm:pt modelId="{8A944A8C-D4FF-4E0C-A486-0990F57C6DB9}" type="pres">
      <dgm:prSet presAssocID="{B8344852-0213-4A14-AE21-5595D1B72AC9}" presName="space" presStyleCnt="0"/>
      <dgm:spPr/>
    </dgm:pt>
    <dgm:pt modelId="{9504CDB8-0655-4A1F-B0BB-7F7B6618387C}" type="pres">
      <dgm:prSet presAssocID="{426B145E-C3AE-4436-B28E-7733482CF74D}" presName="compositeA" presStyleCnt="0"/>
      <dgm:spPr/>
    </dgm:pt>
    <dgm:pt modelId="{FA0233D7-72EF-48CB-A8E6-E5D579F8FF83}" type="pres">
      <dgm:prSet presAssocID="{426B145E-C3AE-4436-B28E-7733482CF74D}" presName="textA" presStyleLbl="revTx" presStyleIdx="4" presStyleCnt="9">
        <dgm:presLayoutVars>
          <dgm:bulletEnabled val="1"/>
        </dgm:presLayoutVars>
      </dgm:prSet>
      <dgm:spPr/>
      <dgm:t>
        <a:bodyPr/>
        <a:lstStyle/>
        <a:p>
          <a:endParaRPr lang="zh-CN" altLang="en-US"/>
        </a:p>
      </dgm:t>
    </dgm:pt>
    <dgm:pt modelId="{961B5F45-4CCC-41AA-B7B3-46D4F593AA7A}" type="pres">
      <dgm:prSet presAssocID="{426B145E-C3AE-4436-B28E-7733482CF74D}" presName="circleA" presStyleLbl="node1" presStyleIdx="4" presStyleCnt="9"/>
      <dgm:spPr/>
    </dgm:pt>
    <dgm:pt modelId="{D9E7B720-BBFA-48B9-A704-4A8BEF49690B}" type="pres">
      <dgm:prSet presAssocID="{426B145E-C3AE-4436-B28E-7733482CF74D}" presName="spaceA" presStyleCnt="0"/>
      <dgm:spPr/>
    </dgm:pt>
    <dgm:pt modelId="{B9CBD069-049A-453C-B905-C5D99B73014F}" type="pres">
      <dgm:prSet presAssocID="{A8AB54A3-E2DF-40CD-AB58-4446638165BE}" presName="space" presStyleCnt="0"/>
      <dgm:spPr/>
    </dgm:pt>
    <dgm:pt modelId="{9AB441A9-5AE2-443A-A9B4-CFFEC42219A6}" type="pres">
      <dgm:prSet presAssocID="{A2784CC6-EC21-4DDD-A62E-5278A99D183C}" presName="compositeB" presStyleCnt="0"/>
      <dgm:spPr/>
    </dgm:pt>
    <dgm:pt modelId="{70B69E9D-CF6A-4F5E-8BAB-EADFDF28871C}" type="pres">
      <dgm:prSet presAssocID="{A2784CC6-EC21-4DDD-A62E-5278A99D183C}" presName="textB" presStyleLbl="revTx" presStyleIdx="5" presStyleCnt="9">
        <dgm:presLayoutVars>
          <dgm:bulletEnabled val="1"/>
        </dgm:presLayoutVars>
      </dgm:prSet>
      <dgm:spPr/>
      <dgm:t>
        <a:bodyPr/>
        <a:lstStyle/>
        <a:p>
          <a:endParaRPr lang="zh-CN" altLang="en-US"/>
        </a:p>
      </dgm:t>
    </dgm:pt>
    <dgm:pt modelId="{E293AF0A-D7D9-43AD-9228-7B9F5070EFC8}" type="pres">
      <dgm:prSet presAssocID="{A2784CC6-EC21-4DDD-A62E-5278A99D183C}" presName="circleB" presStyleLbl="node1" presStyleIdx="5" presStyleCnt="9"/>
      <dgm:spPr/>
    </dgm:pt>
    <dgm:pt modelId="{E6DD2DE1-F347-4EE8-BB4B-51023F6A835C}" type="pres">
      <dgm:prSet presAssocID="{A2784CC6-EC21-4DDD-A62E-5278A99D183C}" presName="spaceB" presStyleCnt="0"/>
      <dgm:spPr/>
    </dgm:pt>
    <dgm:pt modelId="{9004F4A8-AAC6-4055-A2A4-28852A7567BC}" type="pres">
      <dgm:prSet presAssocID="{4A9DF5E4-392E-4442-B009-D32427683C22}" presName="space" presStyleCnt="0"/>
      <dgm:spPr/>
    </dgm:pt>
    <dgm:pt modelId="{44DA2C52-E169-4AF1-B4D8-6A1C411DD503}" type="pres">
      <dgm:prSet presAssocID="{810F7EED-52B3-41FF-A35B-79B04DC3BD63}" presName="compositeA" presStyleCnt="0"/>
      <dgm:spPr/>
    </dgm:pt>
    <dgm:pt modelId="{522BE4CF-8CA5-40F7-8551-BDFEBC8EA3FB}" type="pres">
      <dgm:prSet presAssocID="{810F7EED-52B3-41FF-A35B-79B04DC3BD63}" presName="textA" presStyleLbl="revTx" presStyleIdx="6" presStyleCnt="9">
        <dgm:presLayoutVars>
          <dgm:bulletEnabled val="1"/>
        </dgm:presLayoutVars>
      </dgm:prSet>
      <dgm:spPr/>
      <dgm:t>
        <a:bodyPr/>
        <a:lstStyle/>
        <a:p>
          <a:endParaRPr lang="zh-CN" altLang="en-US"/>
        </a:p>
      </dgm:t>
    </dgm:pt>
    <dgm:pt modelId="{A8B75AEB-D9B1-4416-BE9A-B81DEC798675}" type="pres">
      <dgm:prSet presAssocID="{810F7EED-52B3-41FF-A35B-79B04DC3BD63}" presName="circleA" presStyleLbl="node1" presStyleIdx="6" presStyleCnt="9"/>
      <dgm:spPr/>
    </dgm:pt>
    <dgm:pt modelId="{97F04320-FC35-433E-BBE1-6AFE9574543F}" type="pres">
      <dgm:prSet presAssocID="{810F7EED-52B3-41FF-A35B-79B04DC3BD63}" presName="spaceA" presStyleCnt="0"/>
      <dgm:spPr/>
    </dgm:pt>
    <dgm:pt modelId="{536CDDC4-CD3E-4D8D-A6EF-E59A26828187}" type="pres">
      <dgm:prSet presAssocID="{9478EB40-558A-41FB-BE10-1A227FBEE0F0}" presName="space" presStyleCnt="0"/>
      <dgm:spPr/>
    </dgm:pt>
    <dgm:pt modelId="{5CB13EA3-6E9D-4AC3-BCC5-C3EE5F8CDC07}" type="pres">
      <dgm:prSet presAssocID="{BC7194B8-FCE9-4D53-A462-354830E154F4}" presName="compositeB" presStyleCnt="0"/>
      <dgm:spPr/>
    </dgm:pt>
    <dgm:pt modelId="{1A57D2F5-DD69-43AB-B4BD-8550D2E953AD}" type="pres">
      <dgm:prSet presAssocID="{BC7194B8-FCE9-4D53-A462-354830E154F4}" presName="textB" presStyleLbl="revTx" presStyleIdx="7" presStyleCnt="9">
        <dgm:presLayoutVars>
          <dgm:bulletEnabled val="1"/>
        </dgm:presLayoutVars>
      </dgm:prSet>
      <dgm:spPr/>
      <dgm:t>
        <a:bodyPr/>
        <a:lstStyle/>
        <a:p>
          <a:endParaRPr lang="zh-CN" altLang="en-US"/>
        </a:p>
      </dgm:t>
    </dgm:pt>
    <dgm:pt modelId="{FBCC2F53-687F-4A64-90CF-CBBFFB73EA0E}" type="pres">
      <dgm:prSet presAssocID="{BC7194B8-FCE9-4D53-A462-354830E154F4}" presName="circleB" presStyleLbl="node1" presStyleIdx="7" presStyleCnt="9"/>
      <dgm:spPr/>
    </dgm:pt>
    <dgm:pt modelId="{BA480695-F458-4F5E-8E0D-5B9859EB3877}" type="pres">
      <dgm:prSet presAssocID="{BC7194B8-FCE9-4D53-A462-354830E154F4}" presName="spaceB" presStyleCnt="0"/>
      <dgm:spPr/>
    </dgm:pt>
    <dgm:pt modelId="{0364C932-E0EF-4231-8D65-9740F3DA830A}" type="pres">
      <dgm:prSet presAssocID="{902C71BC-326E-4AAB-9901-A39D38B6AD53}" presName="space" presStyleCnt="0"/>
      <dgm:spPr/>
    </dgm:pt>
    <dgm:pt modelId="{F14279C4-D8B9-4182-BE63-0EA9BD3E143E}" type="pres">
      <dgm:prSet presAssocID="{82C94819-083F-4C3D-9E11-606041460159}" presName="compositeA" presStyleCnt="0"/>
      <dgm:spPr/>
    </dgm:pt>
    <dgm:pt modelId="{4BC8AB8A-8F12-43FB-A53B-418B78D300F9}" type="pres">
      <dgm:prSet presAssocID="{82C94819-083F-4C3D-9E11-606041460159}" presName="textA" presStyleLbl="revTx" presStyleIdx="8" presStyleCnt="9">
        <dgm:presLayoutVars>
          <dgm:bulletEnabled val="1"/>
        </dgm:presLayoutVars>
      </dgm:prSet>
      <dgm:spPr/>
      <dgm:t>
        <a:bodyPr/>
        <a:lstStyle/>
        <a:p>
          <a:endParaRPr lang="zh-CN" altLang="en-US"/>
        </a:p>
      </dgm:t>
    </dgm:pt>
    <dgm:pt modelId="{3061827F-EB7C-466D-BFAB-D9D785F610F3}" type="pres">
      <dgm:prSet presAssocID="{82C94819-083F-4C3D-9E11-606041460159}" presName="circleA" presStyleLbl="node1" presStyleIdx="8" presStyleCnt="9"/>
      <dgm:spPr/>
    </dgm:pt>
    <dgm:pt modelId="{BFFF2F63-A23B-4FA6-9956-E164E67C540D}" type="pres">
      <dgm:prSet presAssocID="{82C94819-083F-4C3D-9E11-606041460159}" presName="spaceA" presStyleCnt="0"/>
      <dgm:spPr/>
    </dgm:pt>
  </dgm:ptLst>
  <dgm:cxnLst>
    <dgm:cxn modelId="{23284D57-2740-4455-8BC6-F830ED566B4F}" srcId="{068D3F0E-71B6-4E96-B177-59E02499FF14}" destId="{AF7C3DDB-6993-4282-AE3F-B1098C7A4484}" srcOrd="0" destOrd="0" parTransId="{DFE22AC7-C99E-4487-83F1-5BFA6504D0AC}" sibTransId="{80243FE9-128E-4C3F-99F6-762BC6961EF3}"/>
    <dgm:cxn modelId="{DF782124-C994-4F01-8CC8-0FC54430D2AF}" type="presOf" srcId="{AF7C3DDB-6993-4282-AE3F-B1098C7A4484}" destId="{F638D832-C0E3-4D92-B4F4-32BAF97E89AD}" srcOrd="0" destOrd="0" presId="urn:microsoft.com/office/officeart/2005/8/layout/hProcess11"/>
    <dgm:cxn modelId="{E3DE08F9-F6DC-4B4F-BB62-9B36A2679D6C}" type="presOf" srcId="{61C80B27-F90C-43D4-9D4C-2848952F2CCC}" destId="{DA1752F4-5714-4B1E-92DB-3285E14899A1}" srcOrd="0" destOrd="0" presId="urn:microsoft.com/office/officeart/2005/8/layout/hProcess11"/>
    <dgm:cxn modelId="{C0AE69EF-041C-4546-AC07-6DB81612013D}" srcId="{068D3F0E-71B6-4E96-B177-59E02499FF14}" destId="{61C80B27-F90C-43D4-9D4C-2848952F2CCC}" srcOrd="1" destOrd="0" parTransId="{5EF451A8-C6FB-4A88-B306-52ABF7CA3FD5}" sibTransId="{21AF16A3-9883-4614-8B38-023534F8BD00}"/>
    <dgm:cxn modelId="{1BBA33E9-77AA-4028-ACBF-11661C61EFC3}" srcId="{068D3F0E-71B6-4E96-B177-59E02499FF14}" destId="{A2784CC6-EC21-4DDD-A62E-5278A99D183C}" srcOrd="5" destOrd="0" parTransId="{A488A2FC-4736-4D97-9149-27E3A8CF3FA9}" sibTransId="{4A9DF5E4-392E-4442-B009-D32427683C22}"/>
    <dgm:cxn modelId="{E79432ED-7D09-4F7E-8A1D-6E2A2314E300}" srcId="{068D3F0E-71B6-4E96-B177-59E02499FF14}" destId="{810F7EED-52B3-41FF-A35B-79B04DC3BD63}" srcOrd="6" destOrd="0" parTransId="{90D228D8-64FA-4B0F-9D4E-DA06484A001F}" sibTransId="{9478EB40-558A-41FB-BE10-1A227FBEE0F0}"/>
    <dgm:cxn modelId="{F38A2DF9-D7DD-4E2D-9B76-3C454274488E}" srcId="{068D3F0E-71B6-4E96-B177-59E02499FF14}" destId="{7727437C-F5C9-4679-9428-82B65826A42B}" srcOrd="2" destOrd="0" parTransId="{F0DD668F-E319-4FCB-B8D7-1E28DE841B8A}" sibTransId="{CF0598C8-1EAF-4EBA-A578-0BCF57058202}"/>
    <dgm:cxn modelId="{81BF6432-E177-499D-8491-77AA834E5C28}" srcId="{068D3F0E-71B6-4E96-B177-59E02499FF14}" destId="{8CA4674A-740F-44AB-AB01-D73224CDF479}" srcOrd="3" destOrd="0" parTransId="{93F4F1CA-ABD5-4463-90EF-4DFCB6E79F66}" sibTransId="{B8344852-0213-4A14-AE21-5595D1B72AC9}"/>
    <dgm:cxn modelId="{B4820516-CBD9-4BD4-9CAE-7E6A57C2066E}" type="presOf" srcId="{8CA4674A-740F-44AB-AB01-D73224CDF479}" destId="{071C9731-5341-4024-8951-669E9B5BE74A}" srcOrd="0" destOrd="0" presId="urn:microsoft.com/office/officeart/2005/8/layout/hProcess11"/>
    <dgm:cxn modelId="{1945C16A-29C1-47B4-9A83-6925C19DD9F6}" type="presOf" srcId="{A2784CC6-EC21-4DDD-A62E-5278A99D183C}" destId="{70B69E9D-CF6A-4F5E-8BAB-EADFDF28871C}" srcOrd="0" destOrd="0" presId="urn:microsoft.com/office/officeart/2005/8/layout/hProcess11"/>
    <dgm:cxn modelId="{B1DA9D57-2B73-49DF-8526-B4932C674500}" srcId="{068D3F0E-71B6-4E96-B177-59E02499FF14}" destId="{BC7194B8-FCE9-4D53-A462-354830E154F4}" srcOrd="7" destOrd="0" parTransId="{9D821CD3-E494-42DB-9E0F-C47B766EE9BF}" sibTransId="{902C71BC-326E-4AAB-9901-A39D38B6AD53}"/>
    <dgm:cxn modelId="{1CE76450-A7FE-406B-BED5-CFECD8B8BC5A}" type="presOf" srcId="{BC7194B8-FCE9-4D53-A462-354830E154F4}" destId="{1A57D2F5-DD69-43AB-B4BD-8550D2E953AD}" srcOrd="0" destOrd="0" presId="urn:microsoft.com/office/officeart/2005/8/layout/hProcess11"/>
    <dgm:cxn modelId="{E0C342C6-CA3A-4E17-A2F0-3811C578ED60}" type="presOf" srcId="{810F7EED-52B3-41FF-A35B-79B04DC3BD63}" destId="{522BE4CF-8CA5-40F7-8551-BDFEBC8EA3FB}" srcOrd="0" destOrd="0" presId="urn:microsoft.com/office/officeart/2005/8/layout/hProcess11"/>
    <dgm:cxn modelId="{5D6A48CA-9E87-4D16-954B-59474A87CF5C}" type="presOf" srcId="{7727437C-F5C9-4679-9428-82B65826A42B}" destId="{5EA27E17-F2BF-441E-B453-5EFC00EE2643}" srcOrd="0" destOrd="0" presId="urn:microsoft.com/office/officeart/2005/8/layout/hProcess11"/>
    <dgm:cxn modelId="{14110CDA-8462-4064-B4D8-A422972F8D90}" srcId="{068D3F0E-71B6-4E96-B177-59E02499FF14}" destId="{82C94819-083F-4C3D-9E11-606041460159}" srcOrd="8" destOrd="0" parTransId="{F9E37CB0-5A2E-4592-8547-EDF546563DA8}" sibTransId="{3EF096BF-8DDA-4386-A4BF-BB6BC5F6C6D6}"/>
    <dgm:cxn modelId="{3DDB306A-765E-4937-84E9-9CEA6E488A40}" type="presOf" srcId="{068D3F0E-71B6-4E96-B177-59E02499FF14}" destId="{E4AB48C5-EC37-431B-870E-68582A958573}" srcOrd="0" destOrd="0" presId="urn:microsoft.com/office/officeart/2005/8/layout/hProcess11"/>
    <dgm:cxn modelId="{0C30DAAE-D639-4F9A-B9E8-7F9B8D40A3DD}" type="presOf" srcId="{426B145E-C3AE-4436-B28E-7733482CF74D}" destId="{FA0233D7-72EF-48CB-A8E6-E5D579F8FF83}" srcOrd="0" destOrd="0" presId="urn:microsoft.com/office/officeart/2005/8/layout/hProcess11"/>
    <dgm:cxn modelId="{AC33CCB0-2629-49F4-AFCB-615FC45FBA1E}" type="presOf" srcId="{82C94819-083F-4C3D-9E11-606041460159}" destId="{4BC8AB8A-8F12-43FB-A53B-418B78D300F9}" srcOrd="0" destOrd="0" presId="urn:microsoft.com/office/officeart/2005/8/layout/hProcess11"/>
    <dgm:cxn modelId="{4536DBDA-B6A4-408D-9D09-834AE59B25F2}" srcId="{068D3F0E-71B6-4E96-B177-59E02499FF14}" destId="{426B145E-C3AE-4436-B28E-7733482CF74D}" srcOrd="4" destOrd="0" parTransId="{6E8C8A7F-514D-4A2C-8F6A-746F1AA10A7D}" sibTransId="{A8AB54A3-E2DF-40CD-AB58-4446638165BE}"/>
    <dgm:cxn modelId="{E38C5AF6-5546-4B27-91E4-0893D208371D}" type="presParOf" srcId="{E4AB48C5-EC37-431B-870E-68582A958573}" destId="{3841FD00-568B-4125-901F-0D35650AA203}" srcOrd="0" destOrd="0" presId="urn:microsoft.com/office/officeart/2005/8/layout/hProcess11"/>
    <dgm:cxn modelId="{63B56183-2602-4779-B28C-AB7308E809CB}" type="presParOf" srcId="{E4AB48C5-EC37-431B-870E-68582A958573}" destId="{D0AA2803-9AB8-4CEB-95A2-D55279ADDC21}" srcOrd="1" destOrd="0" presId="urn:microsoft.com/office/officeart/2005/8/layout/hProcess11"/>
    <dgm:cxn modelId="{6AD25AB6-AFE5-4738-96F0-998104EAEA29}" type="presParOf" srcId="{D0AA2803-9AB8-4CEB-95A2-D55279ADDC21}" destId="{677B37F7-C1D3-4C54-B447-0A16312483EE}" srcOrd="0" destOrd="0" presId="urn:microsoft.com/office/officeart/2005/8/layout/hProcess11"/>
    <dgm:cxn modelId="{E2F7038C-056A-4E1C-8312-F871CF34227D}" type="presParOf" srcId="{677B37F7-C1D3-4C54-B447-0A16312483EE}" destId="{F638D832-C0E3-4D92-B4F4-32BAF97E89AD}" srcOrd="0" destOrd="0" presId="urn:microsoft.com/office/officeart/2005/8/layout/hProcess11"/>
    <dgm:cxn modelId="{3174BD45-2835-4355-9CF6-A2A452A0D971}" type="presParOf" srcId="{677B37F7-C1D3-4C54-B447-0A16312483EE}" destId="{AB2D9776-CEEC-4325-8617-14BE786A926D}" srcOrd="1" destOrd="0" presId="urn:microsoft.com/office/officeart/2005/8/layout/hProcess11"/>
    <dgm:cxn modelId="{864B4001-7D11-4807-9C98-0DBEAFF7F104}" type="presParOf" srcId="{677B37F7-C1D3-4C54-B447-0A16312483EE}" destId="{EC1B9EF7-33E4-45AB-A82E-CE62DD3EDDD9}" srcOrd="2" destOrd="0" presId="urn:microsoft.com/office/officeart/2005/8/layout/hProcess11"/>
    <dgm:cxn modelId="{45297504-CE31-4C31-B631-8A8C09A9E49E}" type="presParOf" srcId="{D0AA2803-9AB8-4CEB-95A2-D55279ADDC21}" destId="{E0A2DA7E-4387-42BC-A236-E772658E42DD}" srcOrd="1" destOrd="0" presId="urn:microsoft.com/office/officeart/2005/8/layout/hProcess11"/>
    <dgm:cxn modelId="{28A88E90-0FB7-474C-B528-DDA8FA673E69}" type="presParOf" srcId="{D0AA2803-9AB8-4CEB-95A2-D55279ADDC21}" destId="{0A84741A-3E13-4302-82CF-61018C5A1008}" srcOrd="2" destOrd="0" presId="urn:microsoft.com/office/officeart/2005/8/layout/hProcess11"/>
    <dgm:cxn modelId="{2796AFCC-243F-4C33-A335-33FAC4587A30}" type="presParOf" srcId="{0A84741A-3E13-4302-82CF-61018C5A1008}" destId="{DA1752F4-5714-4B1E-92DB-3285E14899A1}" srcOrd="0" destOrd="0" presId="urn:microsoft.com/office/officeart/2005/8/layout/hProcess11"/>
    <dgm:cxn modelId="{BB856CD1-4A00-40DC-BF3C-EC66E7E20F52}" type="presParOf" srcId="{0A84741A-3E13-4302-82CF-61018C5A1008}" destId="{28F1B34C-E052-4245-829E-D9207814A963}" srcOrd="1" destOrd="0" presId="urn:microsoft.com/office/officeart/2005/8/layout/hProcess11"/>
    <dgm:cxn modelId="{294CBBC1-9408-495A-AE0A-9514026A3979}" type="presParOf" srcId="{0A84741A-3E13-4302-82CF-61018C5A1008}" destId="{DC56EE02-C054-4F2F-A859-C50DAC69E754}" srcOrd="2" destOrd="0" presId="urn:microsoft.com/office/officeart/2005/8/layout/hProcess11"/>
    <dgm:cxn modelId="{B7694AA7-DF64-4B9A-B756-C334AB6D6FD0}" type="presParOf" srcId="{D0AA2803-9AB8-4CEB-95A2-D55279ADDC21}" destId="{A48A5619-B5E8-42B2-ADE9-EA638102DDD1}" srcOrd="3" destOrd="0" presId="urn:microsoft.com/office/officeart/2005/8/layout/hProcess11"/>
    <dgm:cxn modelId="{6FA33BE6-C663-459C-99C6-D5939C332BF7}" type="presParOf" srcId="{D0AA2803-9AB8-4CEB-95A2-D55279ADDC21}" destId="{8A8EE269-F727-4E4A-8B5F-EC158308BEFC}" srcOrd="4" destOrd="0" presId="urn:microsoft.com/office/officeart/2005/8/layout/hProcess11"/>
    <dgm:cxn modelId="{20AFA4BE-97A7-438E-A20E-8BECDDAA2ACA}" type="presParOf" srcId="{8A8EE269-F727-4E4A-8B5F-EC158308BEFC}" destId="{5EA27E17-F2BF-441E-B453-5EFC00EE2643}" srcOrd="0" destOrd="0" presId="urn:microsoft.com/office/officeart/2005/8/layout/hProcess11"/>
    <dgm:cxn modelId="{C0D2F1AC-937F-48CA-970E-2212753C215C}" type="presParOf" srcId="{8A8EE269-F727-4E4A-8B5F-EC158308BEFC}" destId="{6FB20C41-C78A-4BB5-BBF8-4CB03727E723}" srcOrd="1" destOrd="0" presId="urn:microsoft.com/office/officeart/2005/8/layout/hProcess11"/>
    <dgm:cxn modelId="{108E7365-FDC3-4037-A107-C59877C169BC}" type="presParOf" srcId="{8A8EE269-F727-4E4A-8B5F-EC158308BEFC}" destId="{098E702E-CA44-4E8C-9BA8-4B49C6AC581C}" srcOrd="2" destOrd="0" presId="urn:microsoft.com/office/officeart/2005/8/layout/hProcess11"/>
    <dgm:cxn modelId="{D141D6E1-B6C0-4955-A792-666A1D99489A}" type="presParOf" srcId="{D0AA2803-9AB8-4CEB-95A2-D55279ADDC21}" destId="{5C45DD50-E568-431C-B9C6-187FFE1CEB6B}" srcOrd="5" destOrd="0" presId="urn:microsoft.com/office/officeart/2005/8/layout/hProcess11"/>
    <dgm:cxn modelId="{F78ED181-7A6D-40B7-8D71-CFECEA586CAA}" type="presParOf" srcId="{D0AA2803-9AB8-4CEB-95A2-D55279ADDC21}" destId="{A6CCF81F-CF67-4A14-B204-8454293B43E9}" srcOrd="6" destOrd="0" presId="urn:microsoft.com/office/officeart/2005/8/layout/hProcess11"/>
    <dgm:cxn modelId="{89BB6AE5-D932-447A-9538-4C6E45DABCDE}" type="presParOf" srcId="{A6CCF81F-CF67-4A14-B204-8454293B43E9}" destId="{071C9731-5341-4024-8951-669E9B5BE74A}" srcOrd="0" destOrd="0" presId="urn:microsoft.com/office/officeart/2005/8/layout/hProcess11"/>
    <dgm:cxn modelId="{C3722012-EA4C-4B41-9EA2-8CA5389AAE6C}" type="presParOf" srcId="{A6CCF81F-CF67-4A14-B204-8454293B43E9}" destId="{AEAE5AAE-0CB3-49FD-9231-870CFFA4FA5F}" srcOrd="1" destOrd="0" presId="urn:microsoft.com/office/officeart/2005/8/layout/hProcess11"/>
    <dgm:cxn modelId="{041FC4CC-81D2-4276-8D3B-A357F5994BDF}" type="presParOf" srcId="{A6CCF81F-CF67-4A14-B204-8454293B43E9}" destId="{4EEE4D4A-E3D4-4595-BDC4-F6635484A545}" srcOrd="2" destOrd="0" presId="urn:microsoft.com/office/officeart/2005/8/layout/hProcess11"/>
    <dgm:cxn modelId="{1B33A8F4-EC1B-44D0-866C-028773C81911}" type="presParOf" srcId="{D0AA2803-9AB8-4CEB-95A2-D55279ADDC21}" destId="{8A944A8C-D4FF-4E0C-A486-0990F57C6DB9}" srcOrd="7" destOrd="0" presId="urn:microsoft.com/office/officeart/2005/8/layout/hProcess11"/>
    <dgm:cxn modelId="{D5DB691E-6E25-4EA7-BB6B-E6A1A969D104}" type="presParOf" srcId="{D0AA2803-9AB8-4CEB-95A2-D55279ADDC21}" destId="{9504CDB8-0655-4A1F-B0BB-7F7B6618387C}" srcOrd="8" destOrd="0" presId="urn:microsoft.com/office/officeart/2005/8/layout/hProcess11"/>
    <dgm:cxn modelId="{DF9CFA17-80E2-4639-A970-FF2F7FB2553E}" type="presParOf" srcId="{9504CDB8-0655-4A1F-B0BB-7F7B6618387C}" destId="{FA0233D7-72EF-48CB-A8E6-E5D579F8FF83}" srcOrd="0" destOrd="0" presId="urn:microsoft.com/office/officeart/2005/8/layout/hProcess11"/>
    <dgm:cxn modelId="{9E29E7E4-2615-47C2-B7E1-B4331C4B9700}" type="presParOf" srcId="{9504CDB8-0655-4A1F-B0BB-7F7B6618387C}" destId="{961B5F45-4CCC-41AA-B7B3-46D4F593AA7A}" srcOrd="1" destOrd="0" presId="urn:microsoft.com/office/officeart/2005/8/layout/hProcess11"/>
    <dgm:cxn modelId="{0F6E8C6C-C7CA-4257-883A-B22266B9B617}" type="presParOf" srcId="{9504CDB8-0655-4A1F-B0BB-7F7B6618387C}" destId="{D9E7B720-BBFA-48B9-A704-4A8BEF49690B}" srcOrd="2" destOrd="0" presId="urn:microsoft.com/office/officeart/2005/8/layout/hProcess11"/>
    <dgm:cxn modelId="{C8D7A1A6-3347-4350-9102-43C6E6B2ECEA}" type="presParOf" srcId="{D0AA2803-9AB8-4CEB-95A2-D55279ADDC21}" destId="{B9CBD069-049A-453C-B905-C5D99B73014F}" srcOrd="9" destOrd="0" presId="urn:microsoft.com/office/officeart/2005/8/layout/hProcess11"/>
    <dgm:cxn modelId="{D8D819E7-F90E-4B68-B6BE-7D15E25AE4E2}" type="presParOf" srcId="{D0AA2803-9AB8-4CEB-95A2-D55279ADDC21}" destId="{9AB441A9-5AE2-443A-A9B4-CFFEC42219A6}" srcOrd="10" destOrd="0" presId="urn:microsoft.com/office/officeart/2005/8/layout/hProcess11"/>
    <dgm:cxn modelId="{76D1B236-D618-45E1-9C79-32F46BEC7909}" type="presParOf" srcId="{9AB441A9-5AE2-443A-A9B4-CFFEC42219A6}" destId="{70B69E9D-CF6A-4F5E-8BAB-EADFDF28871C}" srcOrd="0" destOrd="0" presId="urn:microsoft.com/office/officeart/2005/8/layout/hProcess11"/>
    <dgm:cxn modelId="{94CF1676-9BB7-487A-8B85-2C4EF6843422}" type="presParOf" srcId="{9AB441A9-5AE2-443A-A9B4-CFFEC42219A6}" destId="{E293AF0A-D7D9-43AD-9228-7B9F5070EFC8}" srcOrd="1" destOrd="0" presId="urn:microsoft.com/office/officeart/2005/8/layout/hProcess11"/>
    <dgm:cxn modelId="{2954638D-0472-4C22-A5A3-FB014797A0BC}" type="presParOf" srcId="{9AB441A9-5AE2-443A-A9B4-CFFEC42219A6}" destId="{E6DD2DE1-F347-4EE8-BB4B-51023F6A835C}" srcOrd="2" destOrd="0" presId="urn:microsoft.com/office/officeart/2005/8/layout/hProcess11"/>
    <dgm:cxn modelId="{16EC064F-2C14-4AA6-A48B-68E52FEFF4F8}" type="presParOf" srcId="{D0AA2803-9AB8-4CEB-95A2-D55279ADDC21}" destId="{9004F4A8-AAC6-4055-A2A4-28852A7567BC}" srcOrd="11" destOrd="0" presId="urn:microsoft.com/office/officeart/2005/8/layout/hProcess11"/>
    <dgm:cxn modelId="{D6E92DC4-E95A-4AF8-8565-3FC0FBA90E22}" type="presParOf" srcId="{D0AA2803-9AB8-4CEB-95A2-D55279ADDC21}" destId="{44DA2C52-E169-4AF1-B4D8-6A1C411DD503}" srcOrd="12" destOrd="0" presId="urn:microsoft.com/office/officeart/2005/8/layout/hProcess11"/>
    <dgm:cxn modelId="{2CDE5490-14FF-4935-B952-E02E68BF228F}" type="presParOf" srcId="{44DA2C52-E169-4AF1-B4D8-6A1C411DD503}" destId="{522BE4CF-8CA5-40F7-8551-BDFEBC8EA3FB}" srcOrd="0" destOrd="0" presId="urn:microsoft.com/office/officeart/2005/8/layout/hProcess11"/>
    <dgm:cxn modelId="{57B47ADE-FFD5-4B13-913F-7B05DA6E278E}" type="presParOf" srcId="{44DA2C52-E169-4AF1-B4D8-6A1C411DD503}" destId="{A8B75AEB-D9B1-4416-BE9A-B81DEC798675}" srcOrd="1" destOrd="0" presId="urn:microsoft.com/office/officeart/2005/8/layout/hProcess11"/>
    <dgm:cxn modelId="{2EE2ECBB-41E8-4B89-93FE-09E8E43A8C70}" type="presParOf" srcId="{44DA2C52-E169-4AF1-B4D8-6A1C411DD503}" destId="{97F04320-FC35-433E-BBE1-6AFE9574543F}" srcOrd="2" destOrd="0" presId="urn:microsoft.com/office/officeart/2005/8/layout/hProcess11"/>
    <dgm:cxn modelId="{0FBDC406-7F17-4628-B91F-2139BE164723}" type="presParOf" srcId="{D0AA2803-9AB8-4CEB-95A2-D55279ADDC21}" destId="{536CDDC4-CD3E-4D8D-A6EF-E59A26828187}" srcOrd="13" destOrd="0" presId="urn:microsoft.com/office/officeart/2005/8/layout/hProcess11"/>
    <dgm:cxn modelId="{DF657DB7-9A88-4334-9BF1-CF91CE09C2C7}" type="presParOf" srcId="{D0AA2803-9AB8-4CEB-95A2-D55279ADDC21}" destId="{5CB13EA3-6E9D-4AC3-BCC5-C3EE5F8CDC07}" srcOrd="14" destOrd="0" presId="urn:microsoft.com/office/officeart/2005/8/layout/hProcess11"/>
    <dgm:cxn modelId="{59045739-5086-4669-8A96-A3DEEB6E3E6C}" type="presParOf" srcId="{5CB13EA3-6E9D-4AC3-BCC5-C3EE5F8CDC07}" destId="{1A57D2F5-DD69-43AB-B4BD-8550D2E953AD}" srcOrd="0" destOrd="0" presId="urn:microsoft.com/office/officeart/2005/8/layout/hProcess11"/>
    <dgm:cxn modelId="{BF74DC1C-99F4-41EA-A874-F7E0DBA12251}" type="presParOf" srcId="{5CB13EA3-6E9D-4AC3-BCC5-C3EE5F8CDC07}" destId="{FBCC2F53-687F-4A64-90CF-CBBFFB73EA0E}" srcOrd="1" destOrd="0" presId="urn:microsoft.com/office/officeart/2005/8/layout/hProcess11"/>
    <dgm:cxn modelId="{A49899CB-74EA-49B6-9BF3-4EB43971C014}" type="presParOf" srcId="{5CB13EA3-6E9D-4AC3-BCC5-C3EE5F8CDC07}" destId="{BA480695-F458-4F5E-8E0D-5B9859EB3877}" srcOrd="2" destOrd="0" presId="urn:microsoft.com/office/officeart/2005/8/layout/hProcess11"/>
    <dgm:cxn modelId="{D17ED552-B285-4BFB-A928-E3E662B63743}" type="presParOf" srcId="{D0AA2803-9AB8-4CEB-95A2-D55279ADDC21}" destId="{0364C932-E0EF-4231-8D65-9740F3DA830A}" srcOrd="15" destOrd="0" presId="urn:microsoft.com/office/officeart/2005/8/layout/hProcess11"/>
    <dgm:cxn modelId="{529B0623-32CD-4A12-9583-AD138FCA5592}" type="presParOf" srcId="{D0AA2803-9AB8-4CEB-95A2-D55279ADDC21}" destId="{F14279C4-D8B9-4182-BE63-0EA9BD3E143E}" srcOrd="16" destOrd="0" presId="urn:microsoft.com/office/officeart/2005/8/layout/hProcess11"/>
    <dgm:cxn modelId="{E53EE012-F2CF-43C4-8A1B-80441F44823E}" type="presParOf" srcId="{F14279C4-D8B9-4182-BE63-0EA9BD3E143E}" destId="{4BC8AB8A-8F12-43FB-A53B-418B78D300F9}" srcOrd="0" destOrd="0" presId="urn:microsoft.com/office/officeart/2005/8/layout/hProcess11"/>
    <dgm:cxn modelId="{B8A68EB5-86A3-4BBB-ADBD-45E934D3D835}" type="presParOf" srcId="{F14279C4-D8B9-4182-BE63-0EA9BD3E143E}" destId="{3061827F-EB7C-466D-BFAB-D9D785F610F3}" srcOrd="1" destOrd="0" presId="urn:microsoft.com/office/officeart/2005/8/layout/hProcess11"/>
    <dgm:cxn modelId="{17931296-2275-42AB-8F09-B5787169A2A2}" type="presParOf" srcId="{F14279C4-D8B9-4182-BE63-0EA9BD3E143E}" destId="{BFFF2F63-A23B-4FA6-9956-E164E67C54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D0CCC-1520-4625-9125-8A08224851D0}">
      <dsp:nvSpPr>
        <dsp:cNvPr id="0" name=""/>
        <dsp:cNvSpPr/>
      </dsp:nvSpPr>
      <dsp:spPr>
        <a:xfrm>
          <a:off x="9242"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sz="4100" kern="1200" smtClean="0"/>
            <a:t>预约</a:t>
          </a:r>
          <a:endParaRPr lang="zh-CN" sz="4100" kern="1200"/>
        </a:p>
      </dsp:txBody>
      <dsp:txXfrm>
        <a:off x="57787" y="1395494"/>
        <a:ext cx="2665308" cy="1560349"/>
      </dsp:txXfrm>
    </dsp:sp>
    <dsp:sp modelId="{2FFAA7EB-2CB9-4024-ABE4-4165CB8416E0}">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zh-CN" altLang="en-US" sz="2900" kern="1200"/>
        </a:p>
      </dsp:txBody>
      <dsp:txXfrm>
        <a:off x="3047880" y="1970146"/>
        <a:ext cx="409940" cy="411044"/>
      </dsp:txXfrm>
    </dsp:sp>
    <dsp:sp modelId="{BDBC07C0-5ED1-498B-B232-3F29F5DFC314}">
      <dsp:nvSpPr>
        <dsp:cNvPr id="0" name=""/>
        <dsp:cNvSpPr/>
      </dsp:nvSpPr>
      <dsp:spPr>
        <a:xfrm>
          <a:off x="3876600"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sz="4100" kern="1200" dirty="0" smtClean="0"/>
            <a:t>获得授权</a:t>
          </a:r>
          <a:endParaRPr lang="zh-CN" sz="4100" kern="1200" dirty="0"/>
        </a:p>
      </dsp:txBody>
      <dsp:txXfrm>
        <a:off x="3925145" y="1395494"/>
        <a:ext cx="2665308" cy="1560349"/>
      </dsp:txXfrm>
    </dsp:sp>
    <dsp:sp modelId="{C52D9774-81BF-439E-9A89-766A8260032E}">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zh-CN" altLang="en-US" sz="2900" kern="1200"/>
        </a:p>
      </dsp:txBody>
      <dsp:txXfrm>
        <a:off x="6915239" y="1970146"/>
        <a:ext cx="409940" cy="411044"/>
      </dsp:txXfrm>
    </dsp:sp>
    <dsp:sp modelId="{77983556-5965-445B-9180-DF2BDE22D431}">
      <dsp:nvSpPr>
        <dsp:cNvPr id="0" name=""/>
        <dsp:cNvSpPr/>
      </dsp:nvSpPr>
      <dsp:spPr>
        <a:xfrm>
          <a:off x="7743958"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sz="4100" kern="1200" smtClean="0"/>
            <a:t>进入实验室</a:t>
          </a:r>
          <a:endParaRPr lang="zh-CN" sz="4100" kern="1200"/>
        </a:p>
      </dsp:txBody>
      <dsp:txXfrm>
        <a:off x="7792503" y="1395494"/>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6D0C6-68BD-4896-A627-F682256587C0}">
      <dsp:nvSpPr>
        <dsp:cNvPr id="0" name=""/>
        <dsp:cNvSpPr/>
      </dsp:nvSpPr>
      <dsp:spPr>
        <a:xfrm>
          <a:off x="4877" y="348104"/>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zh-CN" altLang="en-US" sz="2400" kern="1200" dirty="0" smtClean="0"/>
            <a:t>实</a:t>
          </a:r>
          <a:r>
            <a:rPr lang="zh-CN" sz="2400" kern="1200" dirty="0" smtClean="0"/>
            <a:t>验设备的购入</a:t>
          </a:r>
          <a:r>
            <a:rPr lang="zh-CN" altLang="en-US" sz="2400" kern="1200" dirty="0" smtClean="0"/>
            <a:t>更新</a:t>
          </a:r>
          <a:endParaRPr lang="zh-CN" sz="2400" kern="1200" dirty="0"/>
        </a:p>
      </dsp:txBody>
      <dsp:txXfrm>
        <a:off x="572760" y="348104"/>
        <a:ext cx="1703651" cy="1135766"/>
      </dsp:txXfrm>
    </dsp:sp>
    <dsp:sp modelId="{AE1CC026-E0CC-4F16-B24B-C29BD434336C}">
      <dsp:nvSpPr>
        <dsp:cNvPr id="0" name=""/>
        <dsp:cNvSpPr/>
      </dsp:nvSpPr>
      <dsp:spPr>
        <a:xfrm>
          <a:off x="2560353" y="348104"/>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zh-CN" sz="2400" kern="1200" smtClean="0"/>
            <a:t>日常使用</a:t>
          </a:r>
          <a:endParaRPr lang="zh-CN" sz="2400" kern="1200"/>
        </a:p>
      </dsp:txBody>
      <dsp:txXfrm>
        <a:off x="3128236" y="348104"/>
        <a:ext cx="1703651" cy="1135766"/>
      </dsp:txXfrm>
    </dsp:sp>
    <dsp:sp modelId="{0C6D6942-5668-466D-B5EF-DBFF9BB8C1EF}">
      <dsp:nvSpPr>
        <dsp:cNvPr id="0" name=""/>
        <dsp:cNvSpPr/>
      </dsp:nvSpPr>
      <dsp:spPr>
        <a:xfrm>
          <a:off x="5115829" y="348104"/>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zh-CN" sz="2400" kern="1200" smtClean="0"/>
            <a:t>日常维护报修</a:t>
          </a:r>
          <a:endParaRPr lang="zh-CN" sz="2400" kern="1200"/>
        </a:p>
      </dsp:txBody>
      <dsp:txXfrm>
        <a:off x="5683712" y="348104"/>
        <a:ext cx="1703651" cy="1135766"/>
      </dsp:txXfrm>
    </dsp:sp>
    <dsp:sp modelId="{576500A2-4021-4D7E-A587-5D0CA99184F4}">
      <dsp:nvSpPr>
        <dsp:cNvPr id="0" name=""/>
        <dsp:cNvSpPr/>
      </dsp:nvSpPr>
      <dsp:spPr>
        <a:xfrm>
          <a:off x="7671304" y="348104"/>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zh-CN" sz="2400" kern="1200" smtClean="0"/>
            <a:t>报废</a:t>
          </a:r>
          <a:endParaRPr lang="zh-CN" sz="2400" kern="1200"/>
        </a:p>
      </dsp:txBody>
      <dsp:txXfrm>
        <a:off x="8239187" y="348104"/>
        <a:ext cx="1703651" cy="1135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5B838-DE57-4532-B50F-7382AFD018D1}">
      <dsp:nvSpPr>
        <dsp:cNvPr id="0" name=""/>
        <dsp:cNvSpPr/>
      </dsp:nvSpPr>
      <dsp:spPr>
        <a:xfrm>
          <a:off x="0" y="14799"/>
          <a:ext cx="5600699" cy="1693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b="1" kern="1200" dirty="0" smtClean="0">
              <a:solidFill>
                <a:srgbClr val="FF0000"/>
              </a:solidFill>
            </a:rPr>
            <a:t>表示层：</a:t>
          </a:r>
          <a:r>
            <a:rPr lang="zh-CN" altLang="en-US" sz="1900" kern="1200" dirty="0" smtClean="0"/>
            <a:t>完成数据的显示，由</a:t>
          </a:r>
          <a:r>
            <a:rPr lang="en-US" altLang="zh-CN" sz="1900" kern="1200" dirty="0" smtClean="0"/>
            <a:t>web</a:t>
          </a:r>
          <a:r>
            <a:rPr lang="zh-CN" altLang="en-US" sz="1900" kern="1200" dirty="0" smtClean="0"/>
            <a:t>浏览器向服务器发起请求，在验证用户身份后用</a:t>
          </a:r>
          <a:r>
            <a:rPr lang="en-US" altLang="zh-CN" sz="1900" kern="1200" dirty="0" smtClean="0"/>
            <a:t>HTTP</a:t>
          </a:r>
          <a:r>
            <a:rPr lang="zh-CN" altLang="en-US" sz="1900" kern="1200" dirty="0" smtClean="0"/>
            <a:t>协议把所需的页面返回给浏览器，浏览器显示结果；</a:t>
          </a:r>
          <a:endParaRPr lang="zh-CN" altLang="en-US" sz="1900" kern="1200" dirty="0"/>
        </a:p>
      </dsp:txBody>
      <dsp:txXfrm>
        <a:off x="1289473" y="14799"/>
        <a:ext cx="4311226" cy="1693333"/>
      </dsp:txXfrm>
    </dsp:sp>
    <dsp:sp modelId="{455481ED-4DF5-40CF-A926-B1FD5CBB7C0D}">
      <dsp:nvSpPr>
        <dsp:cNvPr id="0" name=""/>
        <dsp:cNvSpPr/>
      </dsp:nvSpPr>
      <dsp:spPr>
        <a:xfrm>
          <a:off x="169333" y="169333"/>
          <a:ext cx="1120140" cy="1354666"/>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27781F-6A0C-4A10-BD4D-AA04AAAA33FD}">
      <dsp:nvSpPr>
        <dsp:cNvPr id="0" name=""/>
        <dsp:cNvSpPr/>
      </dsp:nvSpPr>
      <dsp:spPr>
        <a:xfrm>
          <a:off x="0" y="1862666"/>
          <a:ext cx="5600699" cy="1693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b="1" kern="1200" dirty="0" smtClean="0">
              <a:solidFill>
                <a:srgbClr val="FF0000"/>
              </a:solidFill>
            </a:rPr>
            <a:t>功能层：</a:t>
          </a:r>
          <a:r>
            <a:rPr lang="zh-CN" altLang="en-US" sz="1900" kern="1200" dirty="0" smtClean="0"/>
            <a:t>主要由服务器构成，负责业务处理逻辑：接收用户请求，先执行相应的程序与数据库进行连接，通过</a:t>
          </a:r>
          <a:r>
            <a:rPr lang="en-US" altLang="zh-CN" sz="1900" kern="1200" dirty="0" smtClean="0"/>
            <a:t>SQL</a:t>
          </a:r>
          <a:r>
            <a:rPr lang="zh-CN" altLang="en-US" sz="1900" kern="1200" dirty="0" smtClean="0"/>
            <a:t>等方式向数据库发起请求，数据服务器返回处理结果后，把数据传送给客户端；</a:t>
          </a:r>
          <a:endParaRPr lang="zh-CN" altLang="en-US" sz="1900" kern="1200" dirty="0"/>
        </a:p>
      </dsp:txBody>
      <dsp:txXfrm>
        <a:off x="1289473" y="1862666"/>
        <a:ext cx="4311226" cy="1693333"/>
      </dsp:txXfrm>
    </dsp:sp>
    <dsp:sp modelId="{DBC68471-DBD6-4570-9CA6-E24796220AB2}">
      <dsp:nvSpPr>
        <dsp:cNvPr id="0" name=""/>
        <dsp:cNvSpPr/>
      </dsp:nvSpPr>
      <dsp:spPr>
        <a:xfrm>
          <a:off x="169333" y="2032000"/>
          <a:ext cx="1120140" cy="1354666"/>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0D97F4-6E99-486D-B97C-9AF38CC52913}">
      <dsp:nvSpPr>
        <dsp:cNvPr id="0" name=""/>
        <dsp:cNvSpPr/>
      </dsp:nvSpPr>
      <dsp:spPr>
        <a:xfrm>
          <a:off x="0" y="3712735"/>
          <a:ext cx="5600699" cy="1693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b="1" kern="1200" dirty="0" smtClean="0">
              <a:solidFill>
                <a:srgbClr val="FF0000"/>
              </a:solidFill>
            </a:rPr>
            <a:t>数据层：</a:t>
          </a:r>
          <a:r>
            <a:rPr lang="zh-CN" altLang="en-US" sz="1900" kern="1200" dirty="0" smtClean="0"/>
            <a:t>完成数据的管理功能，对来自</a:t>
          </a:r>
          <a:r>
            <a:rPr lang="en-US" altLang="zh-CN" sz="1900" kern="1200" dirty="0" smtClean="0"/>
            <a:t>web</a:t>
          </a:r>
          <a:r>
            <a:rPr lang="zh-CN" altLang="en-US" sz="1900" kern="1200" dirty="0" smtClean="0"/>
            <a:t>请求进行增删改查操作，完成之后将结果返回给</a:t>
          </a:r>
          <a:r>
            <a:rPr lang="en-US" altLang="zh-CN" sz="1900" kern="1200" dirty="0" smtClean="0"/>
            <a:t>web</a:t>
          </a:r>
          <a:r>
            <a:rPr lang="zh-CN" altLang="en-US" sz="1900" kern="1200" dirty="0" smtClean="0"/>
            <a:t>服务器</a:t>
          </a:r>
          <a:endParaRPr lang="en-US" altLang="zh-CN" sz="1900" kern="1200" dirty="0"/>
        </a:p>
      </dsp:txBody>
      <dsp:txXfrm>
        <a:off x="1289473" y="3712735"/>
        <a:ext cx="4311226" cy="1693333"/>
      </dsp:txXfrm>
    </dsp:sp>
    <dsp:sp modelId="{30224464-0940-4230-997F-48DA5AAF2E1B}">
      <dsp:nvSpPr>
        <dsp:cNvPr id="0" name=""/>
        <dsp:cNvSpPr/>
      </dsp:nvSpPr>
      <dsp:spPr>
        <a:xfrm>
          <a:off x="169333" y="3894666"/>
          <a:ext cx="1120140" cy="1354666"/>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1FD00-568B-4125-901F-0D35650AA203}">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8D832-C0E3-4D92-B4F4-32BAF97E89AD}">
      <dsp:nvSpPr>
        <dsp:cNvPr id="0" name=""/>
        <dsp:cNvSpPr/>
      </dsp:nvSpPr>
      <dsp:spPr>
        <a:xfrm>
          <a:off x="2657" y="0"/>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zh-CN" altLang="en-US" sz="1600" b="1" kern="1200" dirty="0" smtClean="0"/>
            <a:t>用户登录在浏览器系统</a:t>
          </a:r>
          <a:endParaRPr lang="zh-CN" altLang="en-US" sz="1600" b="1" kern="1200" dirty="0"/>
        </a:p>
      </dsp:txBody>
      <dsp:txXfrm>
        <a:off x="2657" y="0"/>
        <a:ext cx="1006247" cy="1740535"/>
      </dsp:txXfrm>
    </dsp:sp>
    <dsp:sp modelId="{AB2D9776-CEEC-4325-8617-14BE786A926D}">
      <dsp:nvSpPr>
        <dsp:cNvPr id="0" name=""/>
        <dsp:cNvSpPr/>
      </dsp:nvSpPr>
      <dsp:spPr>
        <a:xfrm>
          <a:off x="28821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1752F4-5714-4B1E-92DB-3285E14899A1}">
      <dsp:nvSpPr>
        <dsp:cNvPr id="0" name=""/>
        <dsp:cNvSpPr/>
      </dsp:nvSpPr>
      <dsp:spPr>
        <a:xfrm>
          <a:off x="1059216" y="2610802"/>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zh-CN" sz="1600" b="1" kern="1200" dirty="0" smtClean="0"/>
            <a:t>浏览器显示管理功能以及打包数据请求</a:t>
          </a:r>
          <a:endParaRPr lang="zh-CN" sz="1600" kern="1200" dirty="0"/>
        </a:p>
      </dsp:txBody>
      <dsp:txXfrm>
        <a:off x="1059216" y="2610802"/>
        <a:ext cx="1006247" cy="1740535"/>
      </dsp:txXfrm>
    </dsp:sp>
    <dsp:sp modelId="{28F1B34C-E052-4245-829E-D9207814A963}">
      <dsp:nvSpPr>
        <dsp:cNvPr id="0" name=""/>
        <dsp:cNvSpPr/>
      </dsp:nvSpPr>
      <dsp:spPr>
        <a:xfrm>
          <a:off x="134477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27E17-F2BF-441E-B453-5EFC00EE2643}">
      <dsp:nvSpPr>
        <dsp:cNvPr id="0" name=""/>
        <dsp:cNvSpPr/>
      </dsp:nvSpPr>
      <dsp:spPr>
        <a:xfrm>
          <a:off x="2115776" y="0"/>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zh-CN" sz="1600" b="1" kern="1200" dirty="0" smtClean="0"/>
            <a:t>服务器解析请求，组装</a:t>
          </a:r>
          <a:r>
            <a:rPr lang="en-US" sz="1600" b="1" kern="1200" dirty="0" err="1" smtClean="0"/>
            <a:t>Sql</a:t>
          </a:r>
          <a:r>
            <a:rPr lang="zh-CN" sz="1600" b="1" kern="1200" dirty="0" smtClean="0"/>
            <a:t>语句</a:t>
          </a:r>
          <a:endParaRPr lang="zh-CN" sz="1600" kern="1200" dirty="0"/>
        </a:p>
      </dsp:txBody>
      <dsp:txXfrm>
        <a:off x="2115776" y="0"/>
        <a:ext cx="1006247" cy="1740535"/>
      </dsp:txXfrm>
    </dsp:sp>
    <dsp:sp modelId="{6FB20C41-C78A-4BB5-BBF8-4CB03727E723}">
      <dsp:nvSpPr>
        <dsp:cNvPr id="0" name=""/>
        <dsp:cNvSpPr/>
      </dsp:nvSpPr>
      <dsp:spPr>
        <a:xfrm>
          <a:off x="240133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C9731-5341-4024-8951-669E9B5BE74A}">
      <dsp:nvSpPr>
        <dsp:cNvPr id="0" name=""/>
        <dsp:cNvSpPr/>
      </dsp:nvSpPr>
      <dsp:spPr>
        <a:xfrm>
          <a:off x="3172336" y="2610802"/>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zh-CN" sz="1600" b="1" kern="1200" dirty="0" smtClean="0"/>
            <a:t>将组装的</a:t>
          </a:r>
          <a:r>
            <a:rPr lang="en-US" sz="1600" b="1" kern="1200" dirty="0" err="1" smtClean="0"/>
            <a:t>Sql</a:t>
          </a:r>
          <a:r>
            <a:rPr lang="zh-CN" sz="1600" b="1" kern="1200" dirty="0" smtClean="0"/>
            <a:t>查询数据服务器</a:t>
          </a:r>
          <a:endParaRPr lang="zh-CN" sz="1600" kern="1200" dirty="0"/>
        </a:p>
      </dsp:txBody>
      <dsp:txXfrm>
        <a:off x="3172336" y="2610802"/>
        <a:ext cx="1006247" cy="1740535"/>
      </dsp:txXfrm>
    </dsp:sp>
    <dsp:sp modelId="{AEAE5AAE-0CB3-49FD-9231-870CFFA4FA5F}">
      <dsp:nvSpPr>
        <dsp:cNvPr id="0" name=""/>
        <dsp:cNvSpPr/>
      </dsp:nvSpPr>
      <dsp:spPr>
        <a:xfrm>
          <a:off x="345789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233D7-72EF-48CB-A8E6-E5D579F8FF83}">
      <dsp:nvSpPr>
        <dsp:cNvPr id="0" name=""/>
        <dsp:cNvSpPr/>
      </dsp:nvSpPr>
      <dsp:spPr>
        <a:xfrm>
          <a:off x="4228896" y="0"/>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zh-CN" sz="1600" b="1" kern="1200" dirty="0" smtClean="0"/>
            <a:t>数据服务器解析语句执行操作获取结果</a:t>
          </a:r>
          <a:endParaRPr lang="zh-CN" sz="1600" kern="1200" dirty="0"/>
        </a:p>
      </dsp:txBody>
      <dsp:txXfrm>
        <a:off x="4228896" y="0"/>
        <a:ext cx="1006247" cy="1740535"/>
      </dsp:txXfrm>
    </dsp:sp>
    <dsp:sp modelId="{961B5F45-4CCC-41AA-B7B3-46D4F593AA7A}">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69E9D-CF6A-4F5E-8BAB-EADFDF28871C}">
      <dsp:nvSpPr>
        <dsp:cNvPr id="0" name=""/>
        <dsp:cNvSpPr/>
      </dsp:nvSpPr>
      <dsp:spPr>
        <a:xfrm>
          <a:off x="5285456" y="2610802"/>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zh-CN" sz="1600" b="1" kern="1200" smtClean="0"/>
            <a:t>数据服务器返回结果给应用服务器</a:t>
          </a:r>
          <a:endParaRPr lang="zh-CN" sz="1600" kern="1200"/>
        </a:p>
      </dsp:txBody>
      <dsp:txXfrm>
        <a:off x="5285456" y="2610802"/>
        <a:ext cx="1006247" cy="1740535"/>
      </dsp:txXfrm>
    </dsp:sp>
    <dsp:sp modelId="{E293AF0A-D7D9-43AD-9228-7B9F5070EFC8}">
      <dsp:nvSpPr>
        <dsp:cNvPr id="0" name=""/>
        <dsp:cNvSpPr/>
      </dsp:nvSpPr>
      <dsp:spPr>
        <a:xfrm>
          <a:off x="557101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BE4CF-8CA5-40F7-8551-BDFEBC8EA3FB}">
      <dsp:nvSpPr>
        <dsp:cNvPr id="0" name=""/>
        <dsp:cNvSpPr/>
      </dsp:nvSpPr>
      <dsp:spPr>
        <a:xfrm>
          <a:off x="6342015" y="0"/>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zh-CN" sz="1600" b="1" kern="1200" smtClean="0"/>
            <a:t>应用服务器包装结果打包成响应数据包</a:t>
          </a:r>
          <a:endParaRPr lang="zh-CN" sz="1600" kern="1200"/>
        </a:p>
      </dsp:txBody>
      <dsp:txXfrm>
        <a:off x="6342015" y="0"/>
        <a:ext cx="1006247" cy="1740535"/>
      </dsp:txXfrm>
    </dsp:sp>
    <dsp:sp modelId="{A8B75AEB-D9B1-4416-BE9A-B81DEC798675}">
      <dsp:nvSpPr>
        <dsp:cNvPr id="0" name=""/>
        <dsp:cNvSpPr/>
      </dsp:nvSpPr>
      <dsp:spPr>
        <a:xfrm>
          <a:off x="662757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7D2F5-DD69-43AB-B4BD-8550D2E953AD}">
      <dsp:nvSpPr>
        <dsp:cNvPr id="0" name=""/>
        <dsp:cNvSpPr/>
      </dsp:nvSpPr>
      <dsp:spPr>
        <a:xfrm>
          <a:off x="7398575" y="2610802"/>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zh-CN" sz="1600" b="1" kern="1200" smtClean="0"/>
            <a:t>应用服务器将响应数据包发送给浏览器</a:t>
          </a:r>
          <a:endParaRPr lang="zh-CN" sz="1600" kern="1200"/>
        </a:p>
      </dsp:txBody>
      <dsp:txXfrm>
        <a:off x="7398575" y="2610802"/>
        <a:ext cx="1006247" cy="1740535"/>
      </dsp:txXfrm>
    </dsp:sp>
    <dsp:sp modelId="{FBCC2F53-687F-4A64-90CF-CBBFFB73EA0E}">
      <dsp:nvSpPr>
        <dsp:cNvPr id="0" name=""/>
        <dsp:cNvSpPr/>
      </dsp:nvSpPr>
      <dsp:spPr>
        <a:xfrm>
          <a:off x="768413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C8AB8A-8F12-43FB-A53B-418B78D300F9}">
      <dsp:nvSpPr>
        <dsp:cNvPr id="0" name=""/>
        <dsp:cNvSpPr/>
      </dsp:nvSpPr>
      <dsp:spPr>
        <a:xfrm>
          <a:off x="8455135" y="0"/>
          <a:ext cx="100624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zh-CN" sz="1600" b="1" kern="1200" smtClean="0"/>
            <a:t>浏览器解析响应，显示结果</a:t>
          </a:r>
          <a:endParaRPr lang="zh-CN" sz="1600" kern="1200"/>
        </a:p>
      </dsp:txBody>
      <dsp:txXfrm>
        <a:off x="8455135" y="0"/>
        <a:ext cx="1006247" cy="1740535"/>
      </dsp:txXfrm>
    </dsp:sp>
    <dsp:sp modelId="{3061827F-EB7C-466D-BFAB-D9D785F610F3}">
      <dsp:nvSpPr>
        <dsp:cNvPr id="0" name=""/>
        <dsp:cNvSpPr/>
      </dsp:nvSpPr>
      <dsp:spPr>
        <a:xfrm>
          <a:off x="874069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4632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17094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195019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29675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285473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109020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9628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250532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2171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325791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1395A-04EE-4C2B-940A-97148348E1C1}"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322805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1395A-04EE-4C2B-940A-97148348E1C1}" type="datetimeFigureOut">
              <a:rPr lang="zh-CN" altLang="en-US" smtClean="0"/>
              <a:t>2019/3/12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EE557-9F87-4B02-B3AE-76082D462F45}" type="slidenum">
              <a:rPr lang="zh-CN" altLang="en-US" smtClean="0"/>
              <a:t>‹#›</a:t>
            </a:fld>
            <a:endParaRPr lang="zh-CN" altLang="en-US"/>
          </a:p>
        </p:txBody>
      </p:sp>
    </p:spTree>
    <p:extLst>
      <p:ext uri="{BB962C8B-B14F-4D97-AF65-F5344CB8AC3E}">
        <p14:creationId xmlns:p14="http://schemas.microsoft.com/office/powerpoint/2010/main" val="2024067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基于</a:t>
            </a:r>
            <a:r>
              <a:rPr lang="en-US" altLang="zh-CN" dirty="0"/>
              <a:t>B/S</a:t>
            </a:r>
            <a:r>
              <a:rPr lang="zh-CN" altLang="zh-CN" dirty="0"/>
              <a:t>的高校实验设备管理系统设计与实现</a:t>
            </a:r>
            <a:endParaRPr lang="zh-CN" altLang="en-US" dirty="0"/>
          </a:p>
        </p:txBody>
      </p:sp>
      <p:sp>
        <p:nvSpPr>
          <p:cNvPr id="3" name="副标题 2"/>
          <p:cNvSpPr>
            <a:spLocks noGrp="1"/>
          </p:cNvSpPr>
          <p:nvPr>
            <p:ph type="subTitle" idx="1"/>
          </p:nvPr>
        </p:nvSpPr>
        <p:spPr>
          <a:xfrm>
            <a:off x="1524000" y="3602038"/>
            <a:ext cx="9144000" cy="2290762"/>
          </a:xfrm>
        </p:spPr>
        <p:txBody>
          <a:bodyPr>
            <a:normAutofit/>
          </a:bodyPr>
          <a:lstStyle/>
          <a:p>
            <a:r>
              <a:rPr lang="zh-CN" altLang="en-US" dirty="0" smtClean="0"/>
              <a:t>                                            </a:t>
            </a:r>
            <a:endParaRPr lang="en-US" altLang="zh-CN" dirty="0" smtClean="0"/>
          </a:p>
          <a:p>
            <a:r>
              <a:rPr lang="en-US" altLang="zh-CN" dirty="0"/>
              <a:t>	</a:t>
            </a:r>
            <a:r>
              <a:rPr lang="en-US" altLang="zh-CN" dirty="0" smtClean="0"/>
              <a:t>		                                    </a:t>
            </a:r>
            <a:r>
              <a:rPr lang="zh-CN" altLang="en-US" dirty="0" smtClean="0"/>
              <a:t>专业：软件工程                                              </a:t>
            </a:r>
            <a:endParaRPr lang="en-US" altLang="zh-CN" dirty="0" smtClean="0"/>
          </a:p>
          <a:p>
            <a:r>
              <a:rPr lang="en-US" altLang="zh-CN" dirty="0" smtClean="0"/>
              <a:t>                                                                         </a:t>
            </a:r>
            <a:r>
              <a:rPr lang="zh-CN" altLang="en-US" dirty="0" smtClean="0"/>
              <a:t>答辩人：张彪</a:t>
            </a:r>
            <a:endParaRPr lang="en-US" altLang="zh-CN" dirty="0" smtClean="0"/>
          </a:p>
          <a:p>
            <a:r>
              <a:rPr lang="en-US" altLang="zh-CN" dirty="0"/>
              <a:t>	</a:t>
            </a:r>
            <a:r>
              <a:rPr lang="en-US" altLang="zh-CN" dirty="0" smtClean="0"/>
              <a:t>			                               </a:t>
            </a:r>
            <a:r>
              <a:rPr lang="zh-CN" altLang="en-US" dirty="0" smtClean="0"/>
              <a:t>学号：</a:t>
            </a:r>
            <a:r>
              <a:rPr lang="en-US" altLang="zh-CN" dirty="0" smtClean="0"/>
              <a:t>15040308118</a:t>
            </a:r>
          </a:p>
          <a:p>
            <a:r>
              <a:rPr lang="en-US" altLang="zh-CN" dirty="0"/>
              <a:t>	</a:t>
            </a:r>
            <a:r>
              <a:rPr lang="en-US" altLang="zh-CN" dirty="0" smtClean="0"/>
              <a:t>		                                     </a:t>
            </a:r>
            <a:r>
              <a:rPr lang="zh-CN" altLang="en-US" dirty="0" smtClean="0"/>
              <a:t>指导老师：吴琼</a:t>
            </a:r>
            <a:endParaRPr lang="zh-CN" altLang="en-US" dirty="0"/>
          </a:p>
        </p:txBody>
      </p:sp>
    </p:spTree>
    <p:extLst>
      <p:ext uri="{BB962C8B-B14F-4D97-AF65-F5344CB8AC3E}">
        <p14:creationId xmlns:p14="http://schemas.microsoft.com/office/powerpoint/2010/main" val="45797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维护管理模块</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系统</a:t>
            </a:r>
            <a:r>
              <a:rPr lang="zh-CN" altLang="en-US" dirty="0"/>
              <a:t>定期对</a:t>
            </a:r>
            <a:r>
              <a:rPr lang="zh-CN" altLang="en-US" dirty="0" smtClean="0"/>
              <a:t>设备管理</a:t>
            </a:r>
            <a:r>
              <a:rPr lang="zh-CN" altLang="en-US" dirty="0"/>
              <a:t>员进行邮件提醒，</a:t>
            </a:r>
            <a:r>
              <a:rPr lang="zh-CN" altLang="en-US" dirty="0" smtClean="0"/>
              <a:t>对</a:t>
            </a:r>
            <a:endParaRPr lang="en-US" altLang="zh-CN" dirty="0" smtClean="0"/>
          </a:p>
          <a:p>
            <a:pPr marL="0" indent="0">
              <a:buNone/>
            </a:pPr>
            <a:r>
              <a:rPr lang="zh-CN" altLang="en-US" dirty="0" smtClean="0"/>
              <a:t>实验仪器</a:t>
            </a:r>
            <a:r>
              <a:rPr lang="zh-CN" altLang="en-US" dirty="0"/>
              <a:t>的健康度进行检查， 并将</a:t>
            </a:r>
            <a:r>
              <a:rPr lang="zh-CN" altLang="en-US" dirty="0" smtClean="0"/>
              <a:t>其录入</a:t>
            </a:r>
            <a:endParaRPr lang="en-US" altLang="zh-CN" dirty="0" smtClean="0"/>
          </a:p>
          <a:p>
            <a:pPr marL="0" indent="0">
              <a:buNone/>
            </a:pPr>
            <a:r>
              <a:rPr lang="zh-CN" altLang="en-US" dirty="0" smtClean="0"/>
              <a:t>维护</a:t>
            </a:r>
            <a:r>
              <a:rPr lang="zh-CN" altLang="en-US" dirty="0"/>
              <a:t>信息表中；</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9996576" y="136950"/>
            <a:ext cx="2195424" cy="4435050"/>
          </a:xfrm>
          <a:prstGeom prst="rect">
            <a:avLst/>
          </a:prstGeom>
        </p:spPr>
      </p:pic>
      <p:pic>
        <p:nvPicPr>
          <p:cNvPr id="5" name="图片 4"/>
          <p:cNvPicPr>
            <a:picLocks noChangeAspect="1"/>
          </p:cNvPicPr>
          <p:nvPr/>
        </p:nvPicPr>
        <p:blipFill>
          <a:blip r:embed="rId3"/>
          <a:stretch>
            <a:fillRect/>
          </a:stretch>
        </p:blipFill>
        <p:spPr>
          <a:xfrm>
            <a:off x="217576" y="3394819"/>
            <a:ext cx="8940800" cy="2604030"/>
          </a:xfrm>
          <a:prstGeom prst="rect">
            <a:avLst/>
          </a:prstGeom>
        </p:spPr>
      </p:pic>
    </p:spTree>
    <p:extLst>
      <p:ext uri="{BB962C8B-B14F-4D97-AF65-F5344CB8AC3E}">
        <p14:creationId xmlns:p14="http://schemas.microsoft.com/office/powerpoint/2010/main" val="276193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数据管理</a:t>
            </a:r>
            <a:r>
              <a:rPr lang="zh-CN" altLang="en-US" b="1" dirty="0" smtClean="0"/>
              <a:t>模块</a:t>
            </a:r>
            <a:endParaRPr lang="zh-CN" altLang="en-US" dirty="0"/>
          </a:p>
        </p:txBody>
      </p:sp>
      <p:sp>
        <p:nvSpPr>
          <p:cNvPr id="3" name="内容占位符 2"/>
          <p:cNvSpPr>
            <a:spLocks noGrp="1"/>
          </p:cNvSpPr>
          <p:nvPr>
            <p:ph idx="1"/>
          </p:nvPr>
        </p:nvSpPr>
        <p:spPr/>
        <p:txBody>
          <a:bodyPr/>
          <a:lstStyle/>
          <a:p>
            <a:pPr marL="0" indent="0">
              <a:buNone/>
            </a:pPr>
            <a:r>
              <a:rPr lang="zh-CN" altLang="en-US" dirty="0"/>
              <a:t>提供给高校内各部门按照</a:t>
            </a:r>
            <a:r>
              <a:rPr lang="zh-CN" altLang="en-US" dirty="0" smtClean="0"/>
              <a:t>使用方向</a:t>
            </a:r>
            <a:r>
              <a:rPr lang="zh-CN" altLang="en-US" dirty="0"/>
              <a:t>， 仪器</a:t>
            </a:r>
            <a:r>
              <a:rPr lang="zh-CN" altLang="en-US" dirty="0" smtClean="0"/>
              <a:t>所在</a:t>
            </a:r>
            <a:endParaRPr lang="en-US" altLang="zh-CN" dirty="0" smtClean="0"/>
          </a:p>
          <a:p>
            <a:pPr marL="0" indent="0">
              <a:buNone/>
            </a:pPr>
            <a:r>
              <a:rPr lang="zh-CN" altLang="en-US" dirty="0" smtClean="0"/>
              <a:t>部门</a:t>
            </a:r>
            <a:r>
              <a:rPr lang="zh-CN" altLang="en-US" dirty="0"/>
              <a:t>， </a:t>
            </a:r>
            <a:r>
              <a:rPr lang="zh-CN" altLang="en-US" dirty="0" smtClean="0"/>
              <a:t>负责人等</a:t>
            </a:r>
            <a:r>
              <a:rPr lang="zh-CN" altLang="en-US" dirty="0"/>
              <a:t>条件单独或者组合条件查询</a:t>
            </a:r>
            <a:r>
              <a:rPr lang="zh-CN" altLang="en-US" dirty="0" smtClean="0"/>
              <a:t>，</a:t>
            </a:r>
            <a:endParaRPr lang="en-US" altLang="zh-CN" dirty="0" smtClean="0"/>
          </a:p>
          <a:p>
            <a:pPr marL="0" indent="0">
              <a:buNone/>
            </a:pPr>
            <a:r>
              <a:rPr lang="zh-CN" altLang="en-US" dirty="0" smtClean="0"/>
              <a:t>并</a:t>
            </a:r>
            <a:r>
              <a:rPr lang="zh-CN" altLang="en-US" dirty="0"/>
              <a:t>能生成数据报表，以及</a:t>
            </a:r>
            <a:r>
              <a:rPr lang="zh-CN" altLang="en-US" dirty="0" smtClean="0"/>
              <a:t>生成预定条件</a:t>
            </a:r>
            <a:endParaRPr lang="en-US" altLang="zh-CN" dirty="0" smtClean="0"/>
          </a:p>
          <a:p>
            <a:pPr marL="0" indent="0">
              <a:buNone/>
            </a:pPr>
            <a:r>
              <a:rPr lang="zh-CN" altLang="en-US" dirty="0" smtClean="0"/>
              <a:t>的</a:t>
            </a:r>
            <a:r>
              <a:rPr lang="zh-CN" altLang="en-US" dirty="0"/>
              <a:t>账单供财务部门</a:t>
            </a:r>
            <a:r>
              <a:rPr lang="zh-CN" altLang="en-US" dirty="0" smtClean="0"/>
              <a:t>去对</a:t>
            </a:r>
            <a:r>
              <a:rPr lang="zh-CN" altLang="en-US" dirty="0"/>
              <a:t>账；</a:t>
            </a:r>
          </a:p>
          <a:p>
            <a:endParaRPr lang="zh-CN" altLang="en-US" dirty="0"/>
          </a:p>
        </p:txBody>
      </p:sp>
      <p:pic>
        <p:nvPicPr>
          <p:cNvPr id="4" name="图片 3"/>
          <p:cNvPicPr>
            <a:picLocks noChangeAspect="1"/>
          </p:cNvPicPr>
          <p:nvPr/>
        </p:nvPicPr>
        <p:blipFill>
          <a:blip r:embed="rId2"/>
          <a:stretch>
            <a:fillRect/>
          </a:stretch>
        </p:blipFill>
        <p:spPr>
          <a:xfrm>
            <a:off x="8737600" y="419063"/>
            <a:ext cx="2177953" cy="3930940"/>
          </a:xfrm>
          <a:prstGeom prst="rect">
            <a:avLst/>
          </a:prstGeom>
        </p:spPr>
      </p:pic>
      <p:pic>
        <p:nvPicPr>
          <p:cNvPr id="5" name="图片 4"/>
          <p:cNvPicPr>
            <a:picLocks noChangeAspect="1"/>
          </p:cNvPicPr>
          <p:nvPr/>
        </p:nvPicPr>
        <p:blipFill>
          <a:blip r:embed="rId3"/>
          <a:stretch>
            <a:fillRect/>
          </a:stretch>
        </p:blipFill>
        <p:spPr>
          <a:xfrm>
            <a:off x="368300" y="4350003"/>
            <a:ext cx="9321800" cy="2205157"/>
          </a:xfrm>
          <a:prstGeom prst="rect">
            <a:avLst/>
          </a:prstGeom>
        </p:spPr>
      </p:pic>
    </p:spTree>
    <p:extLst>
      <p:ext uri="{BB962C8B-B14F-4D97-AF65-F5344CB8AC3E}">
        <p14:creationId xmlns:p14="http://schemas.microsoft.com/office/powerpoint/2010/main" val="2306372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系统管理模块</a:t>
            </a:r>
            <a:endParaRPr lang="zh-CN" altLang="en-US" dirty="0"/>
          </a:p>
        </p:txBody>
      </p:sp>
      <p:sp>
        <p:nvSpPr>
          <p:cNvPr id="3" name="内容占位符 2"/>
          <p:cNvSpPr>
            <a:spLocks noGrp="1"/>
          </p:cNvSpPr>
          <p:nvPr>
            <p:ph idx="1"/>
          </p:nvPr>
        </p:nvSpPr>
        <p:spPr/>
        <p:txBody>
          <a:bodyPr/>
          <a:lstStyle/>
          <a:p>
            <a:r>
              <a:rPr lang="zh-CN" altLang="en-US" dirty="0"/>
              <a:t>提供系统环境参数的设置， 比如长短连接， 保留系统日志的大小，数据备份的周期是多少；数据库的管理， 对使用系统的用户的注册，权限管理， 用户注销等都在这个模块中。</a:t>
            </a:r>
          </a:p>
        </p:txBody>
      </p:sp>
      <p:pic>
        <p:nvPicPr>
          <p:cNvPr id="4" name="图片 3"/>
          <p:cNvPicPr>
            <a:picLocks noChangeAspect="1"/>
          </p:cNvPicPr>
          <p:nvPr/>
        </p:nvPicPr>
        <p:blipFill>
          <a:blip r:embed="rId2"/>
          <a:stretch>
            <a:fillRect/>
          </a:stretch>
        </p:blipFill>
        <p:spPr>
          <a:xfrm>
            <a:off x="9017000" y="2665590"/>
            <a:ext cx="2146185" cy="3342237"/>
          </a:xfrm>
          <a:prstGeom prst="rect">
            <a:avLst/>
          </a:prstGeom>
        </p:spPr>
      </p:pic>
      <p:pic>
        <p:nvPicPr>
          <p:cNvPr id="5" name="图片 4"/>
          <p:cNvPicPr>
            <a:picLocks noChangeAspect="1"/>
          </p:cNvPicPr>
          <p:nvPr/>
        </p:nvPicPr>
        <p:blipFill>
          <a:blip r:embed="rId3"/>
          <a:stretch>
            <a:fillRect/>
          </a:stretch>
        </p:blipFill>
        <p:spPr>
          <a:xfrm>
            <a:off x="1118076" y="3350993"/>
            <a:ext cx="5295424" cy="2740382"/>
          </a:xfrm>
          <a:prstGeom prst="rect">
            <a:avLst/>
          </a:prstGeom>
        </p:spPr>
      </p:pic>
    </p:spTree>
    <p:extLst>
      <p:ext uri="{BB962C8B-B14F-4D97-AF65-F5344CB8AC3E}">
        <p14:creationId xmlns:p14="http://schemas.microsoft.com/office/powerpoint/2010/main" val="4199628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a:t>
            </a:r>
            <a:r>
              <a:rPr lang="zh-CN" altLang="en-US" dirty="0" smtClean="0"/>
              <a:t>模式的结构</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045229"/>
            <a:ext cx="7372019" cy="3418503"/>
          </a:xfrm>
          <a:prstGeom prst="rect">
            <a:avLst/>
          </a:prstGeom>
        </p:spPr>
      </p:pic>
      <p:sp>
        <p:nvSpPr>
          <p:cNvPr id="6" name="文本框 5"/>
          <p:cNvSpPr txBox="1"/>
          <p:nvPr/>
        </p:nvSpPr>
        <p:spPr>
          <a:xfrm>
            <a:off x="6946901" y="365125"/>
            <a:ext cx="4051300" cy="369332"/>
          </a:xfrm>
          <a:prstGeom prst="rect">
            <a:avLst/>
          </a:prstGeom>
          <a:noFill/>
        </p:spPr>
        <p:txBody>
          <a:bodyPr wrap="square" rtlCol="0">
            <a:spAutoFit/>
          </a:bodyPr>
          <a:lstStyle/>
          <a:p>
            <a:endParaRPr lang="zh-CN" altLang="en-US" dirty="0"/>
          </a:p>
        </p:txBody>
      </p:sp>
      <p:sp>
        <p:nvSpPr>
          <p:cNvPr id="9" name="文本框 8"/>
          <p:cNvSpPr txBox="1"/>
          <p:nvPr/>
        </p:nvSpPr>
        <p:spPr>
          <a:xfrm>
            <a:off x="6744790" y="566241"/>
            <a:ext cx="5447210" cy="461665"/>
          </a:xfrm>
          <a:prstGeom prst="rect">
            <a:avLst/>
          </a:prstGeom>
          <a:noFill/>
        </p:spPr>
        <p:txBody>
          <a:bodyPr wrap="square" rtlCol="0">
            <a:spAutoFit/>
          </a:bodyPr>
          <a:lstStyle/>
          <a:p>
            <a:endParaRPr lang="en-US" altLang="zh-CN" sz="2400" dirty="0" smtClean="0"/>
          </a:p>
        </p:txBody>
      </p:sp>
      <p:graphicFrame>
        <p:nvGraphicFramePr>
          <p:cNvPr id="10" name="图示 9"/>
          <p:cNvGraphicFramePr/>
          <p:nvPr>
            <p:extLst>
              <p:ext uri="{D42A27DB-BD31-4B8C-83A1-F6EECF244321}">
                <p14:modId xmlns:p14="http://schemas.microsoft.com/office/powerpoint/2010/main" val="737950674"/>
              </p:ext>
            </p:extLst>
          </p:nvPr>
        </p:nvGraphicFramePr>
        <p:xfrm>
          <a:off x="6591300" y="549791"/>
          <a:ext cx="56007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7507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系统处理流程（以查找）</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9121667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176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sp>
        <p:nvSpPr>
          <p:cNvPr id="3" name="内容占位符 2"/>
          <p:cNvSpPr>
            <a:spLocks noGrp="1"/>
          </p:cNvSpPr>
          <p:nvPr>
            <p:ph idx="1"/>
          </p:nvPr>
        </p:nvSpPr>
        <p:spPr/>
        <p:txBody>
          <a:bodyPr/>
          <a:lstStyle/>
          <a:p>
            <a:r>
              <a:rPr lang="zh-CN" altLang="en-US" dirty="0" smtClean="0"/>
              <a:t>对于课题的背景，以及实现思路进行调研，明确需求</a:t>
            </a:r>
            <a:endParaRPr lang="en-US" altLang="zh-CN" dirty="0" smtClean="0"/>
          </a:p>
          <a:p>
            <a:r>
              <a:rPr lang="zh-CN" altLang="en-US" dirty="0" smtClean="0"/>
              <a:t>调研</a:t>
            </a:r>
            <a:r>
              <a:rPr lang="zh-CN" altLang="en-US" dirty="0"/>
              <a:t>了</a:t>
            </a:r>
            <a:r>
              <a:rPr lang="en-US" altLang="zh-CN" dirty="0"/>
              <a:t>B/S</a:t>
            </a:r>
            <a:r>
              <a:rPr lang="zh-CN" altLang="en-US" dirty="0"/>
              <a:t>网络结构以及基本的实现框架</a:t>
            </a:r>
            <a:r>
              <a:rPr lang="zh-CN" altLang="en-US" dirty="0" smtClean="0"/>
              <a:t>，</a:t>
            </a:r>
            <a:endParaRPr lang="en-US" altLang="zh-CN" dirty="0" smtClean="0"/>
          </a:p>
          <a:p>
            <a:r>
              <a:rPr lang="en-US" altLang="zh-CN" dirty="0" smtClean="0"/>
              <a:t>java8</a:t>
            </a:r>
            <a:r>
              <a:rPr lang="zh-CN" altLang="en-US" dirty="0"/>
              <a:t>语法的使用</a:t>
            </a:r>
            <a:r>
              <a:rPr lang="en-US" altLang="zh-CN" dirty="0"/>
              <a:t>,</a:t>
            </a:r>
            <a:r>
              <a:rPr lang="zh-CN" altLang="en-US" dirty="0"/>
              <a:t>前端技术基础</a:t>
            </a:r>
            <a:r>
              <a:rPr lang="en-US" altLang="zh-CN" dirty="0" err="1"/>
              <a:t>js</a:t>
            </a:r>
            <a:r>
              <a:rPr lang="zh-CN" altLang="en-US" dirty="0"/>
              <a:t>的学习</a:t>
            </a:r>
            <a:r>
              <a:rPr lang="zh-CN" altLang="en-US" dirty="0" smtClean="0"/>
              <a:t>，</a:t>
            </a:r>
            <a:endParaRPr lang="en-US" altLang="zh-CN" dirty="0" smtClean="0"/>
          </a:p>
          <a:p>
            <a:r>
              <a:rPr lang="zh-CN" altLang="en-US" dirty="0" smtClean="0"/>
              <a:t>熟悉</a:t>
            </a:r>
            <a:r>
              <a:rPr lang="en-US" altLang="zh-CN" dirty="0" smtClean="0"/>
              <a:t>spring boot</a:t>
            </a:r>
            <a:r>
              <a:rPr lang="zh-CN" altLang="en-US" dirty="0" smtClean="0"/>
              <a:t>，以及开发</a:t>
            </a:r>
            <a:r>
              <a:rPr lang="zh-CN" altLang="en-US" dirty="0"/>
              <a:t>环境的搭建</a:t>
            </a:r>
            <a:r>
              <a:rPr lang="zh-CN" altLang="en-US" dirty="0" smtClean="0"/>
              <a:t>工作。</a:t>
            </a:r>
            <a:endParaRPr lang="zh-CN" altLang="en-US" dirty="0"/>
          </a:p>
        </p:txBody>
      </p:sp>
    </p:spTree>
    <p:extLst>
      <p:ext uri="{BB962C8B-B14F-4D97-AF65-F5344CB8AC3E}">
        <p14:creationId xmlns:p14="http://schemas.microsoft.com/office/powerpoint/2010/main" val="4136344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进度安排：</a:t>
            </a:r>
            <a:endParaRPr lang="zh-CN" altLang="en-US" dirty="0"/>
          </a:p>
        </p:txBody>
      </p:sp>
      <p:sp>
        <p:nvSpPr>
          <p:cNvPr id="5" name="内容占位符 4"/>
          <p:cNvSpPr>
            <a:spLocks noGrp="1"/>
          </p:cNvSpPr>
          <p:nvPr>
            <p:ph idx="1"/>
          </p:nvPr>
        </p:nvSpPr>
        <p:spPr>
          <a:xfrm>
            <a:off x="838200" y="1358900"/>
            <a:ext cx="10515600" cy="4818063"/>
          </a:xfrm>
        </p:spPr>
        <p:txBody>
          <a:bodyPr>
            <a:normAutofit/>
          </a:bodyPr>
          <a:lstStyle/>
          <a:p>
            <a:pPr lvl="0" indent="228600" rtl="0">
              <a:lnSpc>
                <a:spcPts val="2200"/>
              </a:lnSpc>
            </a:pPr>
            <a:r>
              <a:rPr lang="zh-CN" sz="1800" dirty="0" smtClean="0"/>
              <a:t>第</a:t>
            </a:r>
            <a:r>
              <a:rPr lang="en-US" sz="1800" dirty="0" smtClean="0"/>
              <a:t>1~2</a:t>
            </a:r>
            <a:r>
              <a:rPr lang="zh-CN" sz="1800" dirty="0" smtClean="0"/>
              <a:t>周：进行高校设备管理相关资料的调研工作，明确需求，按照数据流图做出系统结构图，并完成开题报告；</a:t>
            </a:r>
            <a:r>
              <a:rPr lang="zh-CN" altLang="en-US" sz="1800" dirty="0" smtClean="0"/>
              <a:t>（</a:t>
            </a:r>
            <a:r>
              <a:rPr lang="zh-CN" altLang="en-US" sz="1800" b="1" dirty="0" smtClean="0">
                <a:solidFill>
                  <a:srgbClr val="FF0000"/>
                </a:solidFill>
              </a:rPr>
              <a:t>背景调研，系统设计</a:t>
            </a:r>
            <a:r>
              <a:rPr lang="zh-CN" altLang="en-US" sz="1800" dirty="0" smtClean="0"/>
              <a:t>）</a:t>
            </a:r>
            <a:endParaRPr lang="zh-CN" sz="1800" dirty="0"/>
          </a:p>
          <a:p>
            <a:pPr lvl="0" indent="228600" rtl="0">
              <a:lnSpc>
                <a:spcPts val="2200"/>
              </a:lnSpc>
            </a:pPr>
            <a:r>
              <a:rPr lang="zh-CN" sz="1800" dirty="0" smtClean="0"/>
              <a:t>第</a:t>
            </a:r>
            <a:r>
              <a:rPr lang="en-US" sz="1800" dirty="0" smtClean="0"/>
              <a:t>2~4</a:t>
            </a:r>
            <a:r>
              <a:rPr lang="zh-CN" sz="1800" dirty="0" smtClean="0"/>
              <a:t>周：熟悉前后端框架的原理和使用流程。查阅资料，进行可行性分析，完成概要设计文档，需求分析；</a:t>
            </a:r>
            <a:r>
              <a:rPr lang="zh-CN" altLang="en-US" sz="1800" dirty="0" smtClean="0"/>
              <a:t>（</a:t>
            </a:r>
            <a:r>
              <a:rPr lang="zh-CN" altLang="en-US" sz="1800" b="1" dirty="0" smtClean="0">
                <a:solidFill>
                  <a:srgbClr val="FF0000"/>
                </a:solidFill>
              </a:rPr>
              <a:t>学习前后端框架的使用</a:t>
            </a:r>
            <a:r>
              <a:rPr lang="zh-CN" altLang="en-US" sz="1800" dirty="0" smtClean="0"/>
              <a:t>）</a:t>
            </a:r>
            <a:endParaRPr lang="zh-CN" sz="1800" dirty="0"/>
          </a:p>
          <a:p>
            <a:pPr lvl="0" indent="228600" rtl="0">
              <a:lnSpc>
                <a:spcPts val="2200"/>
              </a:lnSpc>
            </a:pPr>
            <a:r>
              <a:rPr lang="zh-CN" sz="1800" dirty="0" smtClean="0"/>
              <a:t>第</a:t>
            </a:r>
            <a:r>
              <a:rPr lang="en-US" sz="1800" dirty="0" smtClean="0"/>
              <a:t>5</a:t>
            </a:r>
            <a:r>
              <a:rPr lang="zh-CN" sz="1800" dirty="0" smtClean="0"/>
              <a:t>周：细化各个模块数据流图，做出数据字典，</a:t>
            </a:r>
            <a:r>
              <a:rPr lang="en-US" sz="1800" dirty="0" smtClean="0"/>
              <a:t>E-R</a:t>
            </a:r>
            <a:r>
              <a:rPr lang="zh-CN" sz="1800" dirty="0" smtClean="0"/>
              <a:t>图，状态转换图，初步构建系统；</a:t>
            </a:r>
            <a:r>
              <a:rPr lang="zh-CN" altLang="en-US" sz="1800" dirty="0" smtClean="0"/>
              <a:t>（</a:t>
            </a:r>
            <a:r>
              <a:rPr lang="zh-CN" altLang="en-US" sz="1800" b="1" dirty="0" smtClean="0">
                <a:solidFill>
                  <a:srgbClr val="FF0000"/>
                </a:solidFill>
              </a:rPr>
              <a:t>构建数据，行为，实体模型</a:t>
            </a:r>
            <a:r>
              <a:rPr lang="zh-CN" altLang="en-US" sz="1800" dirty="0" smtClean="0"/>
              <a:t>）</a:t>
            </a:r>
            <a:endParaRPr lang="zh-CN" sz="1800" dirty="0"/>
          </a:p>
          <a:p>
            <a:pPr lvl="0" indent="228600" rtl="0">
              <a:lnSpc>
                <a:spcPts val="2200"/>
              </a:lnSpc>
            </a:pPr>
            <a:r>
              <a:rPr lang="zh-CN" sz="1800" dirty="0" smtClean="0"/>
              <a:t>第</a:t>
            </a:r>
            <a:r>
              <a:rPr lang="en-US" sz="1800" dirty="0" smtClean="0"/>
              <a:t>6~11</a:t>
            </a:r>
            <a:r>
              <a:rPr lang="zh-CN" sz="1800" dirty="0" smtClean="0"/>
              <a:t>周：先后进行前后端各个功能的实现，同时进行单元测试，记录在测试报告中。完成中期报告与答辩；</a:t>
            </a:r>
            <a:r>
              <a:rPr lang="zh-CN" altLang="en-US" sz="1800" dirty="0" smtClean="0"/>
              <a:t>（</a:t>
            </a:r>
            <a:r>
              <a:rPr lang="zh-CN" altLang="en-US" sz="1800" b="1" dirty="0" smtClean="0">
                <a:solidFill>
                  <a:srgbClr val="FF0000"/>
                </a:solidFill>
              </a:rPr>
              <a:t>功能实现，中期答辩</a:t>
            </a:r>
            <a:r>
              <a:rPr lang="zh-CN" altLang="en-US" sz="1800" dirty="0" smtClean="0"/>
              <a:t>）</a:t>
            </a:r>
            <a:endParaRPr lang="zh-CN" sz="1800" dirty="0"/>
          </a:p>
          <a:p>
            <a:pPr lvl="0" indent="228600" rtl="0">
              <a:lnSpc>
                <a:spcPts val="2200"/>
              </a:lnSpc>
            </a:pPr>
            <a:r>
              <a:rPr lang="zh-CN" sz="1800" dirty="0" smtClean="0"/>
              <a:t>第</a:t>
            </a:r>
            <a:r>
              <a:rPr lang="en-US" sz="1800" dirty="0" smtClean="0"/>
              <a:t>12~13</a:t>
            </a:r>
            <a:r>
              <a:rPr lang="zh-CN" sz="1800" dirty="0" smtClean="0"/>
              <a:t>周：将之前的模块集成，进行系统功能和稳定性的全面测试工作。开始编写毕业论文；</a:t>
            </a:r>
            <a:r>
              <a:rPr lang="zh-CN" altLang="en-US" sz="1800" dirty="0" smtClean="0"/>
              <a:t>（</a:t>
            </a:r>
            <a:r>
              <a:rPr lang="zh-CN" altLang="en-US" sz="1800" b="1" dirty="0" smtClean="0">
                <a:solidFill>
                  <a:srgbClr val="FF0000"/>
                </a:solidFill>
              </a:rPr>
              <a:t>集成系统，测试与优化，论文准备</a:t>
            </a:r>
            <a:r>
              <a:rPr lang="zh-CN" altLang="en-US" sz="1800" dirty="0" smtClean="0"/>
              <a:t>）</a:t>
            </a:r>
            <a:endParaRPr lang="zh-CN" sz="1800" dirty="0"/>
          </a:p>
          <a:p>
            <a:pPr lvl="0" indent="228600" rtl="0">
              <a:lnSpc>
                <a:spcPts val="2200"/>
              </a:lnSpc>
            </a:pPr>
            <a:r>
              <a:rPr lang="zh-CN" sz="1800" dirty="0" smtClean="0"/>
              <a:t>第</a:t>
            </a:r>
            <a:r>
              <a:rPr lang="en-US" sz="1800" dirty="0" smtClean="0"/>
              <a:t>14~15</a:t>
            </a:r>
            <a:r>
              <a:rPr lang="zh-CN" sz="1800" dirty="0" smtClean="0"/>
              <a:t>周：</a:t>
            </a:r>
            <a:r>
              <a:rPr lang="zh-CN" sz="1800" b="1" dirty="0" smtClean="0">
                <a:solidFill>
                  <a:srgbClr val="FF0000"/>
                </a:solidFill>
              </a:rPr>
              <a:t>完成毕业论文</a:t>
            </a:r>
            <a:r>
              <a:rPr lang="zh-CN" sz="1800" dirty="0" smtClean="0"/>
              <a:t>。</a:t>
            </a:r>
            <a:endParaRPr lang="zh-CN" sz="1800" dirty="0"/>
          </a:p>
          <a:p>
            <a:pPr lvl="0" indent="228600" rtl="0">
              <a:lnSpc>
                <a:spcPts val="2200"/>
              </a:lnSpc>
            </a:pPr>
            <a:r>
              <a:rPr lang="zh-CN" sz="1800" dirty="0" smtClean="0"/>
              <a:t>第</a:t>
            </a:r>
            <a:r>
              <a:rPr lang="en-US" sz="1800" dirty="0" smtClean="0"/>
              <a:t>16~17</a:t>
            </a:r>
            <a:r>
              <a:rPr lang="zh-CN" sz="1800" dirty="0" smtClean="0"/>
              <a:t>周：毕业论文的</a:t>
            </a:r>
            <a:r>
              <a:rPr lang="zh-CN" sz="1800" b="1" dirty="0" smtClean="0">
                <a:solidFill>
                  <a:srgbClr val="FF0000"/>
                </a:solidFill>
              </a:rPr>
              <a:t>修改，规范化</a:t>
            </a:r>
            <a:r>
              <a:rPr lang="zh-CN" sz="1800" dirty="0" smtClean="0"/>
              <a:t>。</a:t>
            </a:r>
            <a:endParaRPr lang="zh-CN" sz="1800" dirty="0"/>
          </a:p>
          <a:p>
            <a:pPr lvl="0" indent="228600" rtl="0">
              <a:lnSpc>
                <a:spcPts val="2200"/>
              </a:lnSpc>
            </a:pPr>
            <a:r>
              <a:rPr lang="zh-CN" sz="1800" dirty="0" smtClean="0"/>
              <a:t>第</a:t>
            </a:r>
            <a:r>
              <a:rPr lang="en-US" sz="1800" dirty="0" smtClean="0"/>
              <a:t>18</a:t>
            </a:r>
            <a:r>
              <a:rPr lang="zh-CN" sz="1800" dirty="0" smtClean="0"/>
              <a:t>周：完成毕业答辩。</a:t>
            </a:r>
            <a:endParaRPr lang="zh-CN" sz="1800" dirty="0"/>
          </a:p>
        </p:txBody>
      </p:sp>
    </p:spTree>
    <p:extLst>
      <p:ext uri="{BB962C8B-B14F-4D97-AF65-F5344CB8AC3E}">
        <p14:creationId xmlns:p14="http://schemas.microsoft.com/office/powerpoint/2010/main" val="5827325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2100"/>
            <a:ext cx="10515600" cy="5884863"/>
          </a:xfrm>
        </p:spPr>
        <p:txBody>
          <a:bodyPr/>
          <a:lstStyle/>
          <a:p>
            <a:r>
              <a:rPr lang="zh-CN" altLang="en-US" dirty="0" smtClean="0"/>
              <a:t>提问环节</a:t>
            </a:r>
            <a:endParaRPr lang="zh-CN" altLang="en-US" dirty="0"/>
          </a:p>
        </p:txBody>
      </p:sp>
      <p:sp>
        <p:nvSpPr>
          <p:cNvPr id="4" name="矩形 3"/>
          <p:cNvSpPr/>
          <p:nvPr/>
        </p:nvSpPr>
        <p:spPr>
          <a:xfrm>
            <a:off x="3563618" y="2303507"/>
            <a:ext cx="4488182" cy="1862048"/>
          </a:xfrm>
          <a:prstGeom prst="rect">
            <a:avLst/>
          </a:prstGeom>
          <a:noFill/>
        </p:spPr>
        <p:txBody>
          <a:bodyPr wrap="square" lIns="91440" tIns="45720" rIns="91440" bIns="45720">
            <a:spAutoFit/>
          </a:bodyPr>
          <a:lstStyle/>
          <a:p>
            <a:pPr algn="ctr"/>
            <a:r>
              <a:rPr lang="en-US" altLang="zh-CN" sz="11500" dirty="0" smtClean="0">
                <a:ln w="0"/>
                <a:effectLst>
                  <a:outerShdw blurRad="38100" dist="19050" dir="2700000" algn="tl" rotWithShape="0">
                    <a:schemeClr val="dk1">
                      <a:alpha val="40000"/>
                    </a:schemeClr>
                  </a:outerShdw>
                </a:effectLst>
              </a:rPr>
              <a:t>Q &amp; A</a:t>
            </a:r>
            <a:endParaRPr lang="zh-CN" altLang="en-US" sz="11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45517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1800"/>
            <a:ext cx="10515600" cy="5745163"/>
          </a:xfrm>
        </p:spPr>
        <p:txBody>
          <a:bodyPr/>
          <a:lstStyle/>
          <a:p>
            <a:endParaRPr lang="zh-CN" altLang="en-US" dirty="0"/>
          </a:p>
        </p:txBody>
      </p:sp>
      <p:sp>
        <p:nvSpPr>
          <p:cNvPr id="4" name="矩形 3"/>
          <p:cNvSpPr/>
          <p:nvPr/>
        </p:nvSpPr>
        <p:spPr>
          <a:xfrm rot="20038804">
            <a:off x="754563" y="2119601"/>
            <a:ext cx="9734223" cy="2554545"/>
          </a:xfrm>
          <a:prstGeom prst="rect">
            <a:avLst/>
          </a:prstGeom>
          <a:noFill/>
        </p:spPr>
        <p:txBody>
          <a:bodyPr wrap="square" lIns="91440" tIns="45720" rIns="91440" bIns="45720">
            <a:spAutoFit/>
          </a:bodyPr>
          <a:lstStyle/>
          <a:p>
            <a:pPr algn="ctr"/>
            <a:r>
              <a:rPr lang="en-US" altLang="zh-CN" sz="8000" b="0" cap="none" spc="0" dirty="0" smtClean="0">
                <a:ln w="0"/>
                <a:solidFill>
                  <a:schemeClr val="tx1"/>
                </a:solidFill>
                <a:effectLst>
                  <a:outerShdw blurRad="38100" dist="19050" dir="2700000" algn="tl" rotWithShape="0">
                    <a:schemeClr val="dk1">
                      <a:alpha val="40000"/>
                    </a:schemeClr>
                  </a:outerShdw>
                </a:effectLst>
              </a:rPr>
              <a:t>Thank  you for your lis</a:t>
            </a:r>
            <a:r>
              <a:rPr lang="en-US" altLang="zh-CN" sz="8000" dirty="0" smtClean="0">
                <a:ln w="0"/>
                <a:effectLst>
                  <a:outerShdw blurRad="38100" dist="19050" dir="2700000" algn="tl" rotWithShape="0">
                    <a:schemeClr val="dk1">
                      <a:alpha val="40000"/>
                    </a:schemeClr>
                  </a:outerShdw>
                </a:effectLst>
              </a:rPr>
              <a:t>tening!</a:t>
            </a:r>
            <a:endParaRPr lang="zh-CN" altLang="en-US" sz="8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30205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0062"/>
            <a:ext cx="10515600" cy="1325563"/>
          </a:xfrm>
        </p:spPr>
        <p:txBody>
          <a:bodyPr/>
          <a:lstStyle/>
          <a:p>
            <a:r>
              <a:rPr lang="zh-CN" altLang="en-US" dirty="0" smtClean="0"/>
              <a:t>课题来源：</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传统的人工管理教学设备的诟病，要求我们必须开发出一套高效的设备管理系统；</a:t>
            </a:r>
            <a:endParaRPr lang="en-US" altLang="zh-CN" dirty="0" smtClean="0"/>
          </a:p>
          <a:p>
            <a:r>
              <a:rPr lang="en-US" altLang="zh-CN" dirty="0" smtClean="0"/>
              <a:t>2.</a:t>
            </a:r>
            <a:r>
              <a:rPr lang="zh-CN" altLang="zh-CN" dirty="0"/>
              <a:t>设备管理是高校管理工作中的一项重要内容</a:t>
            </a:r>
            <a:r>
              <a:rPr lang="zh-CN" altLang="zh-CN" dirty="0" smtClean="0"/>
              <a:t>。</a:t>
            </a:r>
            <a:endParaRPr lang="en-US" altLang="zh-CN" dirty="0" smtClean="0"/>
          </a:p>
          <a:p>
            <a:r>
              <a:rPr lang="en-US" altLang="zh-CN" dirty="0" smtClean="0"/>
              <a:t>3.</a:t>
            </a:r>
            <a:r>
              <a:rPr lang="zh-CN" altLang="en-US" dirty="0" smtClean="0"/>
              <a:t>适应信息化发展的需求。伴随科技发展和大数据技术的普及，需要我们将现有的教学设备进行集中化，信息化的管理的需要</a:t>
            </a:r>
            <a:r>
              <a:rPr lang="en-US" altLang="zh-CN" dirty="0" smtClean="0"/>
              <a:t>;</a:t>
            </a:r>
          </a:p>
          <a:p>
            <a:r>
              <a:rPr lang="en-US" altLang="zh-CN" dirty="0"/>
              <a:t>4.B/S</a:t>
            </a:r>
            <a:r>
              <a:rPr lang="zh-CN" altLang="en-US" dirty="0"/>
              <a:t>模式依靠其简单的结构模式，维护的高效性，以及对于高度的可扩展性在逐渐替代</a:t>
            </a:r>
            <a:r>
              <a:rPr lang="en-US" altLang="zh-CN" dirty="0"/>
              <a:t>C/S</a:t>
            </a:r>
            <a:r>
              <a:rPr lang="zh-CN" altLang="en-US" dirty="0"/>
              <a:t>模式的趋势，要求我们需要需要逐渐将视角从</a:t>
            </a:r>
            <a:r>
              <a:rPr lang="en-US" altLang="zh-CN" dirty="0"/>
              <a:t>C/S</a:t>
            </a:r>
            <a:r>
              <a:rPr lang="zh-CN" altLang="en-US" dirty="0"/>
              <a:t>模式转到</a:t>
            </a:r>
            <a:r>
              <a:rPr lang="en-US" altLang="zh-CN" dirty="0"/>
              <a:t>B/S</a:t>
            </a:r>
            <a:r>
              <a:rPr lang="zh-CN" altLang="en-US" dirty="0"/>
              <a:t>模式。</a:t>
            </a:r>
            <a:endParaRPr lang="en-US" altLang="zh-CN" dirty="0"/>
          </a:p>
          <a:p>
            <a:r>
              <a:rPr lang="zh-CN" altLang="en-US" dirty="0"/>
              <a:t>综上：</a:t>
            </a:r>
            <a:r>
              <a:rPr lang="zh-CN" altLang="zh-CN" dirty="0"/>
              <a:t>基于</a:t>
            </a:r>
            <a:r>
              <a:rPr lang="en-US" altLang="zh-CN" dirty="0"/>
              <a:t>WEB</a:t>
            </a:r>
            <a:r>
              <a:rPr lang="zh-CN" altLang="zh-CN" dirty="0"/>
              <a:t>平台，采用</a:t>
            </a:r>
            <a:r>
              <a:rPr lang="en-US" altLang="zh-CN" dirty="0"/>
              <a:t>B/S</a:t>
            </a:r>
            <a:r>
              <a:rPr lang="zh-CN" altLang="zh-CN" dirty="0"/>
              <a:t>模式实现高校设备管理系统。从而实现高校设备资源共享、提高设备管理效率、降低维护成本。</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2685174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国外设备管理情况</a:t>
            </a:r>
            <a:endParaRPr lang="zh-CN" altLang="en-US" dirty="0"/>
          </a:p>
        </p:txBody>
      </p:sp>
      <p:sp>
        <p:nvSpPr>
          <p:cNvPr id="3" name="内容占位符 2"/>
          <p:cNvSpPr>
            <a:spLocks noGrp="1"/>
          </p:cNvSpPr>
          <p:nvPr>
            <p:ph idx="1"/>
          </p:nvPr>
        </p:nvSpPr>
        <p:spPr/>
        <p:txBody>
          <a:bodyPr/>
          <a:lstStyle/>
          <a:p>
            <a:r>
              <a:rPr lang="zh-CN" altLang="en-US" dirty="0" smtClean="0"/>
              <a:t>一般</a:t>
            </a:r>
            <a:r>
              <a:rPr lang="zh-CN" altLang="en-US" dirty="0"/>
              <a:t>的设备由各个课题组负责管理和维护；大型设备有专门的管理机构管理维护；像英国的实验室管理由</a:t>
            </a:r>
            <a:r>
              <a:rPr lang="zh-CN" altLang="en-US" dirty="0">
                <a:solidFill>
                  <a:srgbClr val="FF0000"/>
                </a:solidFill>
              </a:rPr>
              <a:t>门禁制度、邮件组通讯和网上预约登记</a:t>
            </a:r>
            <a:r>
              <a:rPr lang="zh-CN" altLang="en-US" dirty="0"/>
              <a:t>；想要使用设备想要邮件预约，并需要指定使用时长，接着预约成功后在校园卡才有权限进入实验室使用实验设备</a:t>
            </a:r>
            <a:r>
              <a:rPr lang="zh-CN" altLang="en-US" dirty="0" smtClean="0"/>
              <a:t>。</a:t>
            </a:r>
            <a:endParaRPr lang="en-US" altLang="zh-CN" dirty="0" smtClean="0"/>
          </a:p>
          <a:p>
            <a:r>
              <a:rPr lang="zh-CN" altLang="en-US" dirty="0" smtClean="0"/>
              <a:t>实验室一般都是按照</a:t>
            </a:r>
            <a:r>
              <a:rPr lang="en-US" altLang="zh-CN" dirty="0"/>
              <a:t>ISO17025</a:t>
            </a:r>
            <a:r>
              <a:rPr lang="zh-CN" altLang="zh-CN" dirty="0"/>
              <a:t>标准，该标准的核心内容为设备和标准物质，量值溯源和校准，检测方法等等实验室管理的</a:t>
            </a:r>
            <a:r>
              <a:rPr lang="zh-CN" altLang="zh-CN" dirty="0" smtClean="0"/>
              <a:t>方法</a:t>
            </a:r>
            <a:r>
              <a:rPr lang="zh-CN" altLang="en-US" dirty="0" smtClean="0"/>
              <a:t>。在我国也可以进行该标准的申请，有中国实验室国家认可委员会认定。</a:t>
            </a:r>
            <a:endParaRPr lang="zh-CN" altLang="en-US" dirty="0"/>
          </a:p>
        </p:txBody>
      </p:sp>
    </p:spTree>
    <p:extLst>
      <p:ext uri="{BB962C8B-B14F-4D97-AF65-F5344CB8AC3E}">
        <p14:creationId xmlns:p14="http://schemas.microsoft.com/office/powerpoint/2010/main" val="3180168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国外设备使用流程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763579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376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sp>
        <p:nvSpPr>
          <p:cNvPr id="3" name="内容占位符 2"/>
          <p:cNvSpPr>
            <a:spLocks noGrp="1"/>
          </p:cNvSpPr>
          <p:nvPr>
            <p:ph idx="1"/>
          </p:nvPr>
        </p:nvSpPr>
        <p:spPr/>
        <p:txBody>
          <a:bodyPr/>
          <a:lstStyle/>
          <a:p>
            <a:r>
              <a:rPr lang="zh-CN" altLang="en-US" dirty="0"/>
              <a:t>通过网络化、信息化的手段提升高校的信息化建设和加强教学设备管理能力是未来高校教育的主要任务，这将会极大地</a:t>
            </a:r>
            <a:r>
              <a:rPr lang="zh-CN" altLang="en-US" b="1" dirty="0">
                <a:solidFill>
                  <a:srgbClr val="FF0000"/>
                </a:solidFill>
              </a:rPr>
              <a:t>提升高校教育的可持续发展，教学实验仪器的资源共享</a:t>
            </a:r>
            <a:r>
              <a:rPr lang="zh-CN" altLang="en-US" b="1" dirty="0" smtClean="0">
                <a:solidFill>
                  <a:srgbClr val="FF0000"/>
                </a:solidFill>
              </a:rPr>
              <a:t>能力，</a:t>
            </a:r>
            <a:r>
              <a:rPr lang="zh-CN" altLang="en-US" b="1" dirty="0">
                <a:solidFill>
                  <a:srgbClr val="FF0000"/>
                </a:solidFill>
              </a:rPr>
              <a:t>同时也会将教学设备和教学资源的价值发挥到最大化，推进高校实验设备的信息化管理进程</a:t>
            </a:r>
            <a:r>
              <a:rPr lang="zh-CN" altLang="en-US" dirty="0"/>
              <a:t>。我们将高校实验仪器的信息化，以及便利的在线设备管理方式作为我们的总体任务，其目的在于使得对实验设备的管理变得更加</a:t>
            </a:r>
            <a:r>
              <a:rPr lang="zh-CN" altLang="en-US" b="1" dirty="0">
                <a:solidFill>
                  <a:srgbClr val="FF0000"/>
                </a:solidFill>
              </a:rPr>
              <a:t>便利化，准确化，透明化</a:t>
            </a:r>
            <a:r>
              <a:rPr lang="zh-CN" altLang="en-US" dirty="0"/>
              <a:t>。</a:t>
            </a:r>
          </a:p>
        </p:txBody>
      </p:sp>
    </p:spTree>
    <p:extLst>
      <p:ext uri="{BB962C8B-B14F-4D97-AF65-F5344CB8AC3E}">
        <p14:creationId xmlns:p14="http://schemas.microsoft.com/office/powerpoint/2010/main" val="3041117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设备的生命周期</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24634725"/>
              </p:ext>
            </p:extLst>
          </p:nvPr>
        </p:nvGraphicFramePr>
        <p:xfrm>
          <a:off x="838200" y="1127125"/>
          <a:ext cx="10515600" cy="183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内容占位符 2"/>
          <p:cNvSpPr txBox="1">
            <a:spLocks/>
          </p:cNvSpPr>
          <p:nvPr/>
        </p:nvSpPr>
        <p:spPr>
          <a:xfrm>
            <a:off x="838200" y="2628899"/>
            <a:ext cx="10515600" cy="354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实验设备的购入是设备在安装后的设备的</a:t>
            </a:r>
            <a:r>
              <a:rPr lang="zh-CN" altLang="en-US" b="1" dirty="0" smtClean="0">
                <a:solidFill>
                  <a:srgbClr val="FF0000"/>
                </a:solidFill>
              </a:rPr>
              <a:t>完整统计信息</a:t>
            </a:r>
            <a:r>
              <a:rPr lang="zh-CN" altLang="en-US" dirty="0" smtClean="0"/>
              <a:t>流入数据库中。</a:t>
            </a:r>
            <a:endParaRPr lang="en-US" altLang="zh-CN" dirty="0" smtClean="0"/>
          </a:p>
          <a:p>
            <a:r>
              <a:rPr lang="zh-CN" altLang="en-US" dirty="0" smtClean="0"/>
              <a:t>实验设备的使用会产生设备的</a:t>
            </a:r>
            <a:r>
              <a:rPr lang="zh-CN" altLang="en-US" b="1" dirty="0" smtClean="0">
                <a:solidFill>
                  <a:srgbClr val="FF0000"/>
                </a:solidFill>
              </a:rPr>
              <a:t>使用记录和变更记录</a:t>
            </a:r>
            <a:r>
              <a:rPr lang="zh-CN" altLang="en-US" dirty="0" smtClean="0"/>
              <a:t>。</a:t>
            </a:r>
            <a:endParaRPr lang="en-US" altLang="zh-CN" dirty="0" smtClean="0"/>
          </a:p>
          <a:p>
            <a:r>
              <a:rPr lang="zh-CN" altLang="en-US" dirty="0" smtClean="0"/>
              <a:t>实验设备的维护报修会产生</a:t>
            </a:r>
            <a:r>
              <a:rPr lang="zh-CN" altLang="en-US" b="1" dirty="0" smtClean="0">
                <a:solidFill>
                  <a:srgbClr val="FF0000"/>
                </a:solidFill>
              </a:rPr>
              <a:t>实验设备维护表</a:t>
            </a:r>
            <a:r>
              <a:rPr lang="zh-CN" altLang="en-US" dirty="0" smtClean="0"/>
              <a:t>，维护表可以提供实验设备的状态信息，供设备管理员和实验室负责人提供数据统计的基础数据</a:t>
            </a:r>
            <a:endParaRPr lang="en-US" altLang="zh-CN" dirty="0" smtClean="0"/>
          </a:p>
          <a:p>
            <a:r>
              <a:rPr lang="zh-CN" altLang="en-US" dirty="0" smtClean="0"/>
              <a:t>报废会产生</a:t>
            </a:r>
            <a:r>
              <a:rPr lang="zh-CN" altLang="en-US" b="1" dirty="0" smtClean="0">
                <a:solidFill>
                  <a:srgbClr val="FF0000"/>
                </a:solidFill>
              </a:rPr>
              <a:t>报废设备表</a:t>
            </a:r>
            <a:r>
              <a:rPr lang="zh-CN" altLang="en-US" dirty="0" smtClean="0"/>
              <a:t>，提供购入新设备和淘汰旧设备的数据参考</a:t>
            </a:r>
            <a:endParaRPr lang="en-US" altLang="zh-CN" dirty="0" smtClean="0"/>
          </a:p>
        </p:txBody>
      </p:sp>
    </p:spTree>
    <p:extLst>
      <p:ext uri="{BB962C8B-B14F-4D97-AF65-F5344CB8AC3E}">
        <p14:creationId xmlns:p14="http://schemas.microsoft.com/office/powerpoint/2010/main" val="272199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536700" cy="5286375"/>
          </a:xfrm>
        </p:spPr>
        <p:txBody>
          <a:bodyPr/>
          <a:lstStyle/>
          <a:p>
            <a:r>
              <a:rPr lang="zh-CN" altLang="en-US" dirty="0" smtClean="0"/>
              <a:t>设备管理系统的数据流图</a:t>
            </a:r>
            <a:endParaRPr lang="zh-CN" altLang="en-US" dirty="0"/>
          </a:p>
        </p:txBody>
      </p:sp>
      <p:pic>
        <p:nvPicPr>
          <p:cNvPr id="5" name="内容占位符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718"/>
          <a:stretch/>
        </p:blipFill>
        <p:spPr>
          <a:xfrm>
            <a:off x="2819400" y="365125"/>
            <a:ext cx="8369300" cy="6353175"/>
          </a:xfrm>
        </p:spPr>
      </p:pic>
    </p:spTree>
    <p:extLst>
      <p:ext uri="{BB962C8B-B14F-4D97-AF65-F5344CB8AC3E}">
        <p14:creationId xmlns:p14="http://schemas.microsoft.com/office/powerpoint/2010/main" val="3217184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25525"/>
            <a:ext cx="2743200" cy="5095875"/>
          </a:xfrm>
        </p:spPr>
        <p:txBody>
          <a:bodyPr>
            <a:normAutofit/>
          </a:bodyPr>
          <a:lstStyle/>
          <a:p>
            <a:r>
              <a:rPr lang="zh-CN" altLang="en-US" dirty="0" smtClean="0"/>
              <a:t>根据数据流图，划分出功能模块，得到系统结构图（拿实验室举例）</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4543" y="754666"/>
            <a:ext cx="9388681" cy="5366734"/>
          </a:xfrm>
        </p:spPr>
      </p:pic>
    </p:spTree>
    <p:extLst>
      <p:ext uri="{BB962C8B-B14F-4D97-AF65-F5344CB8AC3E}">
        <p14:creationId xmlns:p14="http://schemas.microsoft.com/office/powerpoint/2010/main" val="59373796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zh-CN" altLang="en-US" dirty="0" smtClean="0"/>
              <a:t>模块介绍</a:t>
            </a:r>
            <a:endParaRPr lang="zh-CN" altLang="en-US" dirty="0"/>
          </a:p>
        </p:txBody>
      </p:sp>
      <p:sp>
        <p:nvSpPr>
          <p:cNvPr id="3" name="内容占位符 2"/>
          <p:cNvSpPr>
            <a:spLocks noGrp="1"/>
          </p:cNvSpPr>
          <p:nvPr>
            <p:ph idx="1"/>
          </p:nvPr>
        </p:nvSpPr>
        <p:spPr>
          <a:xfrm>
            <a:off x="838200" y="1257300"/>
            <a:ext cx="10515600" cy="4919663"/>
          </a:xfrm>
        </p:spPr>
        <p:txBody>
          <a:bodyPr>
            <a:normAutofit/>
          </a:bodyPr>
          <a:lstStyle/>
          <a:p>
            <a:r>
              <a:rPr lang="zh-CN" altLang="en-US" b="1" dirty="0" smtClean="0"/>
              <a:t>设备管理</a:t>
            </a:r>
            <a:r>
              <a:rPr lang="zh-CN" altLang="en-US" b="1" dirty="0" smtClean="0"/>
              <a:t>模块</a:t>
            </a:r>
            <a:endParaRPr lang="en-US" altLang="zh-CN" dirty="0"/>
          </a:p>
          <a:p>
            <a:pPr marL="0" indent="0">
              <a:buNone/>
            </a:pPr>
            <a:r>
              <a:rPr lang="zh-CN" altLang="en-US" dirty="0" smtClean="0"/>
              <a:t>主要</a:t>
            </a:r>
            <a:r>
              <a:rPr lang="zh-CN" altLang="en-US" dirty="0"/>
              <a:t>负责完成</a:t>
            </a:r>
            <a:r>
              <a:rPr lang="zh-CN" altLang="en-US" dirty="0" smtClean="0"/>
              <a:t>实验</a:t>
            </a:r>
            <a:r>
              <a:rPr lang="zh-CN" altLang="en-US" dirty="0" smtClean="0"/>
              <a:t>设备</a:t>
            </a:r>
            <a:r>
              <a:rPr lang="zh-CN" altLang="en-US" dirty="0"/>
              <a:t>的入库</a:t>
            </a:r>
            <a:r>
              <a:rPr lang="zh-CN" altLang="en-US" dirty="0" smtClean="0"/>
              <a:t>，</a:t>
            </a:r>
            <a:endParaRPr lang="en-US" altLang="zh-CN" dirty="0" smtClean="0"/>
          </a:p>
          <a:p>
            <a:pPr marL="0" indent="0">
              <a:buNone/>
            </a:pPr>
            <a:r>
              <a:rPr lang="zh-CN" altLang="en-US" dirty="0" smtClean="0"/>
              <a:t>设备</a:t>
            </a:r>
            <a:r>
              <a:rPr lang="zh-CN" altLang="en-US" dirty="0"/>
              <a:t>使用记录的录入， 设备</a:t>
            </a:r>
            <a:r>
              <a:rPr lang="zh-CN" altLang="en-US" dirty="0" smtClean="0"/>
              <a:t>调</a:t>
            </a:r>
            <a:endParaRPr lang="en-US" altLang="zh-CN" dirty="0" smtClean="0"/>
          </a:p>
          <a:p>
            <a:pPr marL="0" indent="0">
              <a:buNone/>
            </a:pPr>
            <a:r>
              <a:rPr lang="zh-CN" altLang="en-US" dirty="0" smtClean="0"/>
              <a:t>拨</a:t>
            </a:r>
            <a:r>
              <a:rPr lang="zh-CN" altLang="en-US" dirty="0"/>
              <a:t>， 以及报废情况等有关</a:t>
            </a:r>
            <a:r>
              <a:rPr lang="zh-CN" altLang="en-US" dirty="0" smtClean="0"/>
              <a:t>信息</a:t>
            </a:r>
            <a:endParaRPr lang="en-US" altLang="zh-CN" dirty="0" smtClean="0"/>
          </a:p>
          <a:p>
            <a:pPr marL="0" indent="0">
              <a:buNone/>
            </a:pPr>
            <a:r>
              <a:rPr lang="zh-CN" altLang="en-US" dirty="0" smtClean="0"/>
              <a:t>的</a:t>
            </a:r>
            <a:r>
              <a:rPr lang="zh-CN" altLang="en-US" dirty="0" smtClean="0"/>
              <a:t>功能</a:t>
            </a:r>
            <a:r>
              <a:rPr lang="zh-CN" altLang="en-US" dirty="0" smtClean="0"/>
              <a:t>；</a:t>
            </a:r>
            <a:endParaRPr lang="en-US" altLang="zh-CN" dirty="0" smtClean="0"/>
          </a:p>
          <a:p>
            <a:pPr marL="0" indent="0">
              <a:buNone/>
            </a:pPr>
            <a:endParaRPr lang="en-US" altLang="zh-CN" dirty="0"/>
          </a:p>
          <a:p>
            <a:pPr marL="0" indent="0">
              <a:buNone/>
            </a:pPr>
            <a:endParaRPr lang="en-US" altLang="zh-CN" dirty="0"/>
          </a:p>
          <a:p>
            <a:pPr marL="0" indent="0">
              <a:buNone/>
            </a:pPr>
            <a:endParaRPr lang="en-US" altLang="zh-CN" dirty="0" smtClean="0"/>
          </a:p>
          <a:p>
            <a:endParaRPr lang="en-US" altLang="zh-CN" dirty="0"/>
          </a:p>
          <a:p>
            <a:endParaRPr lang="en-US" altLang="zh-CN" dirty="0" smtClean="0"/>
          </a:p>
          <a:p>
            <a:endParaRPr lang="en-US" altLang="zh-CN" dirty="0" smtClean="0"/>
          </a:p>
          <a:p>
            <a:pPr marL="0" indent="0">
              <a:buNone/>
            </a:pP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183590" y="93231"/>
            <a:ext cx="3154210" cy="3755597"/>
          </a:xfrm>
          <a:prstGeom prst="rect">
            <a:avLst/>
          </a:prstGeom>
        </p:spPr>
      </p:pic>
      <p:pic>
        <p:nvPicPr>
          <p:cNvPr id="5" name="图片 4"/>
          <p:cNvPicPr>
            <a:picLocks noChangeAspect="1"/>
          </p:cNvPicPr>
          <p:nvPr/>
        </p:nvPicPr>
        <p:blipFill>
          <a:blip r:embed="rId3"/>
          <a:stretch>
            <a:fillRect/>
          </a:stretch>
        </p:blipFill>
        <p:spPr>
          <a:xfrm>
            <a:off x="0" y="3931943"/>
            <a:ext cx="10337800" cy="2447008"/>
          </a:xfrm>
          <a:prstGeom prst="rect">
            <a:avLst/>
          </a:prstGeom>
        </p:spPr>
      </p:pic>
    </p:spTree>
    <p:extLst>
      <p:ext uri="{BB962C8B-B14F-4D97-AF65-F5344CB8AC3E}">
        <p14:creationId xmlns:p14="http://schemas.microsoft.com/office/powerpoint/2010/main" val="110712974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1110</Words>
  <Application>Microsoft Office PowerPoint</Application>
  <PresentationFormat>宽屏</PresentationFormat>
  <Paragraphs>86</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Arial</vt:lpstr>
      <vt:lpstr>Calibri</vt:lpstr>
      <vt:lpstr>Calibri Light</vt:lpstr>
      <vt:lpstr>Office 主题</vt:lpstr>
      <vt:lpstr>基于B/S的高校实验设备管理系统设计与实现</vt:lpstr>
      <vt:lpstr>课题来源：</vt:lpstr>
      <vt:lpstr>国外设备管理情况</vt:lpstr>
      <vt:lpstr>国外设备使用流程</vt:lpstr>
      <vt:lpstr>研究意义</vt:lpstr>
      <vt:lpstr>设备的生命周期</vt:lpstr>
      <vt:lpstr>设备管理系统的数据流图</vt:lpstr>
      <vt:lpstr>根据数据流图，划分出功能模块，得到系统结构图（拿实验室举例）</vt:lpstr>
      <vt:lpstr>模块介绍</vt:lpstr>
      <vt:lpstr>维护管理模块</vt:lpstr>
      <vt:lpstr>数据管理模块</vt:lpstr>
      <vt:lpstr>系统管理模块</vt:lpstr>
      <vt:lpstr>B/S模式的结构</vt:lpstr>
      <vt:lpstr>系统处理流程（以查找）</vt:lpstr>
      <vt:lpstr>前期准备</vt:lpstr>
      <vt:lpstr>进度安排：</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 zhang</dc:creator>
  <cp:lastModifiedBy>jack zhang</cp:lastModifiedBy>
  <cp:revision>319</cp:revision>
  <dcterms:created xsi:type="dcterms:W3CDTF">2019-03-05T14:44:42Z</dcterms:created>
  <dcterms:modified xsi:type="dcterms:W3CDTF">2019-03-12T02:58:59Z</dcterms:modified>
</cp:coreProperties>
</file>