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54F12-7E36-446B-AA29-89CA52087C10}" type="doc">
      <dgm:prSet loTypeId="urn:microsoft.com/office/officeart/2005/8/layout/hProcess9" loCatId="process" qsTypeId="urn:microsoft.com/office/officeart/2005/8/quickstyle/3d5" qsCatId="3D" csTypeId="urn:microsoft.com/office/officeart/2005/8/colors/colorful5" csCatId="colorful"/>
      <dgm:spPr/>
      <dgm:t>
        <a:bodyPr/>
        <a:lstStyle/>
        <a:p>
          <a:endParaRPr lang="zh-CN" altLang="en-US"/>
        </a:p>
      </dgm:t>
    </dgm:pt>
    <dgm:pt modelId="{BD222A75-D216-4D51-847F-7AB1F6845E98}">
      <dgm:prSet/>
      <dgm:spPr/>
      <dgm:t>
        <a:bodyPr/>
        <a:lstStyle/>
        <a:p>
          <a:pPr rtl="0"/>
          <a:r>
            <a:rPr lang="zh-CN" dirty="0" smtClean="0"/>
            <a:t>学业目标</a:t>
          </a:r>
          <a:endParaRPr lang="zh-CN" dirty="0"/>
        </a:p>
      </dgm:t>
    </dgm:pt>
    <dgm:pt modelId="{FF0C3B3D-3825-4AA3-93E6-258D01401994}" type="parTrans" cxnId="{09AD5B13-4C10-4148-973E-B50008255AE5}">
      <dgm:prSet/>
      <dgm:spPr/>
      <dgm:t>
        <a:bodyPr/>
        <a:lstStyle/>
        <a:p>
          <a:endParaRPr lang="zh-CN" altLang="en-US"/>
        </a:p>
      </dgm:t>
    </dgm:pt>
    <dgm:pt modelId="{6286E5D5-2CDE-406E-AF94-11CCA3613841}" type="sibTrans" cxnId="{09AD5B13-4C10-4148-973E-B50008255AE5}">
      <dgm:prSet/>
      <dgm:spPr/>
      <dgm:t>
        <a:bodyPr/>
        <a:lstStyle/>
        <a:p>
          <a:endParaRPr lang="zh-CN" altLang="en-US"/>
        </a:p>
      </dgm:t>
    </dgm:pt>
    <dgm:pt modelId="{4FAF1690-032F-4930-95CC-B576896D6653}">
      <dgm:prSet/>
      <dgm:spPr/>
      <dgm:t>
        <a:bodyPr/>
        <a:lstStyle/>
        <a:p>
          <a:pPr rtl="0"/>
          <a:r>
            <a:rPr lang="zh-CN" smtClean="0"/>
            <a:t>生活目标</a:t>
          </a:r>
          <a:endParaRPr lang="zh-CN"/>
        </a:p>
      </dgm:t>
    </dgm:pt>
    <dgm:pt modelId="{ABDF891F-C4A8-4292-994A-21C7C528E236}" type="parTrans" cxnId="{401B057D-1353-493B-BE7B-8AC8E9A19CBA}">
      <dgm:prSet/>
      <dgm:spPr/>
      <dgm:t>
        <a:bodyPr/>
        <a:lstStyle/>
        <a:p>
          <a:endParaRPr lang="zh-CN" altLang="en-US"/>
        </a:p>
      </dgm:t>
    </dgm:pt>
    <dgm:pt modelId="{C8EAA4F1-8DA1-473C-B0A6-17CA605251F6}" type="sibTrans" cxnId="{401B057D-1353-493B-BE7B-8AC8E9A19CBA}">
      <dgm:prSet/>
      <dgm:spPr/>
      <dgm:t>
        <a:bodyPr/>
        <a:lstStyle/>
        <a:p>
          <a:endParaRPr lang="zh-CN" altLang="en-US"/>
        </a:p>
      </dgm:t>
    </dgm:pt>
    <dgm:pt modelId="{6141039A-3F32-4D10-B7E1-214485AD66F1}">
      <dgm:prSet/>
      <dgm:spPr/>
      <dgm:t>
        <a:bodyPr/>
        <a:lstStyle/>
        <a:p>
          <a:pPr rtl="0"/>
          <a:r>
            <a:rPr lang="zh-CN" smtClean="0"/>
            <a:t>价值目标</a:t>
          </a:r>
          <a:endParaRPr lang="zh-CN"/>
        </a:p>
      </dgm:t>
    </dgm:pt>
    <dgm:pt modelId="{F6D829EC-D113-4CEE-9386-D2B37DF087C5}" type="parTrans" cxnId="{E39E9212-B681-4CCA-9C34-D9C53392A464}">
      <dgm:prSet/>
      <dgm:spPr/>
      <dgm:t>
        <a:bodyPr/>
        <a:lstStyle/>
        <a:p>
          <a:endParaRPr lang="zh-CN" altLang="en-US"/>
        </a:p>
      </dgm:t>
    </dgm:pt>
    <dgm:pt modelId="{D71592F7-642B-4AAE-B1B2-F4B3960AF16B}" type="sibTrans" cxnId="{E39E9212-B681-4CCA-9C34-D9C53392A464}">
      <dgm:prSet/>
      <dgm:spPr/>
      <dgm:t>
        <a:bodyPr/>
        <a:lstStyle/>
        <a:p>
          <a:endParaRPr lang="zh-CN" altLang="en-US"/>
        </a:p>
      </dgm:t>
    </dgm:pt>
    <dgm:pt modelId="{111B8ABB-2E6A-4F17-8A88-7C192DFC0C6B}">
      <dgm:prSet/>
      <dgm:spPr/>
      <dgm:t>
        <a:bodyPr/>
        <a:lstStyle/>
        <a:p>
          <a:pPr rtl="0"/>
          <a:r>
            <a:rPr lang="zh-CN" smtClean="0"/>
            <a:t>职业目标</a:t>
          </a:r>
          <a:endParaRPr lang="zh-CN"/>
        </a:p>
      </dgm:t>
    </dgm:pt>
    <dgm:pt modelId="{623A8915-A08C-47FD-9A26-CAF0D25C4166}" type="parTrans" cxnId="{D0D307F5-890F-471B-84A6-802DABBDE021}">
      <dgm:prSet/>
      <dgm:spPr/>
      <dgm:t>
        <a:bodyPr/>
        <a:lstStyle/>
        <a:p>
          <a:endParaRPr lang="zh-CN" altLang="en-US"/>
        </a:p>
      </dgm:t>
    </dgm:pt>
    <dgm:pt modelId="{8FA5FA6C-2C4E-47A7-9886-7FB2A005254F}" type="sibTrans" cxnId="{D0D307F5-890F-471B-84A6-802DABBDE021}">
      <dgm:prSet/>
      <dgm:spPr/>
      <dgm:t>
        <a:bodyPr/>
        <a:lstStyle/>
        <a:p>
          <a:endParaRPr lang="zh-CN" altLang="en-US"/>
        </a:p>
      </dgm:t>
    </dgm:pt>
    <dgm:pt modelId="{E88CF768-385A-40D2-A2E1-CF07C18358FB}" type="pres">
      <dgm:prSet presAssocID="{A5054F12-7E36-446B-AA29-89CA52087C10}" presName="CompostProcess" presStyleCnt="0">
        <dgm:presLayoutVars>
          <dgm:dir/>
          <dgm:resizeHandles val="exact"/>
        </dgm:presLayoutVars>
      </dgm:prSet>
      <dgm:spPr/>
      <dgm:t>
        <a:bodyPr/>
        <a:lstStyle/>
        <a:p>
          <a:endParaRPr lang="zh-CN" altLang="en-US"/>
        </a:p>
      </dgm:t>
    </dgm:pt>
    <dgm:pt modelId="{CCFFC852-6073-4985-997B-9617A1A085A8}" type="pres">
      <dgm:prSet presAssocID="{A5054F12-7E36-446B-AA29-89CA52087C10}" presName="arrow" presStyleLbl="bgShp" presStyleIdx="0" presStyleCnt="1"/>
      <dgm:spPr/>
      <dgm:t>
        <a:bodyPr/>
        <a:lstStyle/>
        <a:p>
          <a:endParaRPr lang="zh-CN" altLang="en-US"/>
        </a:p>
      </dgm:t>
    </dgm:pt>
    <dgm:pt modelId="{FC9003B0-A9EE-409E-B4B7-9038CFA234CB}" type="pres">
      <dgm:prSet presAssocID="{A5054F12-7E36-446B-AA29-89CA52087C10}" presName="linearProcess" presStyleCnt="0"/>
      <dgm:spPr/>
      <dgm:t>
        <a:bodyPr/>
        <a:lstStyle/>
        <a:p>
          <a:endParaRPr lang="zh-CN" altLang="en-US"/>
        </a:p>
      </dgm:t>
    </dgm:pt>
    <dgm:pt modelId="{B6A8033C-C413-4A4B-8B2A-96EFF82A74AA}" type="pres">
      <dgm:prSet presAssocID="{BD222A75-D216-4D51-847F-7AB1F6845E98}" presName="textNode" presStyleLbl="node1" presStyleIdx="0" presStyleCnt="4">
        <dgm:presLayoutVars>
          <dgm:bulletEnabled val="1"/>
        </dgm:presLayoutVars>
      </dgm:prSet>
      <dgm:spPr/>
      <dgm:t>
        <a:bodyPr/>
        <a:lstStyle/>
        <a:p>
          <a:endParaRPr lang="zh-CN" altLang="en-US"/>
        </a:p>
      </dgm:t>
    </dgm:pt>
    <dgm:pt modelId="{82313072-CD75-469B-A2A5-2CCEDEE6889C}" type="pres">
      <dgm:prSet presAssocID="{6286E5D5-2CDE-406E-AF94-11CCA3613841}" presName="sibTrans" presStyleCnt="0"/>
      <dgm:spPr/>
      <dgm:t>
        <a:bodyPr/>
        <a:lstStyle/>
        <a:p>
          <a:endParaRPr lang="zh-CN" altLang="en-US"/>
        </a:p>
      </dgm:t>
    </dgm:pt>
    <dgm:pt modelId="{9D383960-5BFE-481D-BBBA-758C9DD48A85}" type="pres">
      <dgm:prSet presAssocID="{4FAF1690-032F-4930-95CC-B576896D6653}" presName="textNode" presStyleLbl="node1" presStyleIdx="1" presStyleCnt="4">
        <dgm:presLayoutVars>
          <dgm:bulletEnabled val="1"/>
        </dgm:presLayoutVars>
      </dgm:prSet>
      <dgm:spPr/>
      <dgm:t>
        <a:bodyPr/>
        <a:lstStyle/>
        <a:p>
          <a:endParaRPr lang="zh-CN" altLang="en-US"/>
        </a:p>
      </dgm:t>
    </dgm:pt>
    <dgm:pt modelId="{C08F848C-5F5A-4F43-8939-1C01BFC89615}" type="pres">
      <dgm:prSet presAssocID="{C8EAA4F1-8DA1-473C-B0A6-17CA605251F6}" presName="sibTrans" presStyleCnt="0"/>
      <dgm:spPr/>
      <dgm:t>
        <a:bodyPr/>
        <a:lstStyle/>
        <a:p>
          <a:endParaRPr lang="zh-CN" altLang="en-US"/>
        </a:p>
      </dgm:t>
    </dgm:pt>
    <dgm:pt modelId="{72A2B4AC-8917-4016-B6B7-37F20C176CB3}" type="pres">
      <dgm:prSet presAssocID="{6141039A-3F32-4D10-B7E1-214485AD66F1}" presName="textNode" presStyleLbl="node1" presStyleIdx="2" presStyleCnt="4">
        <dgm:presLayoutVars>
          <dgm:bulletEnabled val="1"/>
        </dgm:presLayoutVars>
      </dgm:prSet>
      <dgm:spPr/>
      <dgm:t>
        <a:bodyPr/>
        <a:lstStyle/>
        <a:p>
          <a:endParaRPr lang="zh-CN" altLang="en-US"/>
        </a:p>
      </dgm:t>
    </dgm:pt>
    <dgm:pt modelId="{7F719F9E-F3D8-4FAE-BCE0-7C9B4FC3A58B}" type="pres">
      <dgm:prSet presAssocID="{D71592F7-642B-4AAE-B1B2-F4B3960AF16B}" presName="sibTrans" presStyleCnt="0"/>
      <dgm:spPr/>
      <dgm:t>
        <a:bodyPr/>
        <a:lstStyle/>
        <a:p>
          <a:endParaRPr lang="zh-CN" altLang="en-US"/>
        </a:p>
      </dgm:t>
    </dgm:pt>
    <dgm:pt modelId="{6E48A3B7-B620-4CE0-B2D3-825A52894EA4}" type="pres">
      <dgm:prSet presAssocID="{111B8ABB-2E6A-4F17-8A88-7C192DFC0C6B}" presName="textNode" presStyleLbl="node1" presStyleIdx="3" presStyleCnt="4">
        <dgm:presLayoutVars>
          <dgm:bulletEnabled val="1"/>
        </dgm:presLayoutVars>
      </dgm:prSet>
      <dgm:spPr/>
      <dgm:t>
        <a:bodyPr/>
        <a:lstStyle/>
        <a:p>
          <a:endParaRPr lang="zh-CN" altLang="en-US"/>
        </a:p>
      </dgm:t>
    </dgm:pt>
  </dgm:ptLst>
  <dgm:cxnLst>
    <dgm:cxn modelId="{E39E9212-B681-4CCA-9C34-D9C53392A464}" srcId="{A5054F12-7E36-446B-AA29-89CA52087C10}" destId="{6141039A-3F32-4D10-B7E1-214485AD66F1}" srcOrd="2" destOrd="0" parTransId="{F6D829EC-D113-4CEE-9386-D2B37DF087C5}" sibTransId="{D71592F7-642B-4AAE-B1B2-F4B3960AF16B}"/>
    <dgm:cxn modelId="{9D869F36-D88A-4B88-8973-3CB37DB193E4}" type="presOf" srcId="{BD222A75-D216-4D51-847F-7AB1F6845E98}" destId="{B6A8033C-C413-4A4B-8B2A-96EFF82A74AA}" srcOrd="0" destOrd="0" presId="urn:microsoft.com/office/officeart/2005/8/layout/hProcess9"/>
    <dgm:cxn modelId="{73515075-207D-4BDD-B424-15452E9AC58C}" type="presOf" srcId="{6141039A-3F32-4D10-B7E1-214485AD66F1}" destId="{72A2B4AC-8917-4016-B6B7-37F20C176CB3}" srcOrd="0" destOrd="0" presId="urn:microsoft.com/office/officeart/2005/8/layout/hProcess9"/>
    <dgm:cxn modelId="{5767396C-7C6C-46F9-97DE-6398F9A28B54}" type="presOf" srcId="{4FAF1690-032F-4930-95CC-B576896D6653}" destId="{9D383960-5BFE-481D-BBBA-758C9DD48A85}" srcOrd="0" destOrd="0" presId="urn:microsoft.com/office/officeart/2005/8/layout/hProcess9"/>
    <dgm:cxn modelId="{401B057D-1353-493B-BE7B-8AC8E9A19CBA}" srcId="{A5054F12-7E36-446B-AA29-89CA52087C10}" destId="{4FAF1690-032F-4930-95CC-B576896D6653}" srcOrd="1" destOrd="0" parTransId="{ABDF891F-C4A8-4292-994A-21C7C528E236}" sibTransId="{C8EAA4F1-8DA1-473C-B0A6-17CA605251F6}"/>
    <dgm:cxn modelId="{D0D307F5-890F-471B-84A6-802DABBDE021}" srcId="{A5054F12-7E36-446B-AA29-89CA52087C10}" destId="{111B8ABB-2E6A-4F17-8A88-7C192DFC0C6B}" srcOrd="3" destOrd="0" parTransId="{623A8915-A08C-47FD-9A26-CAF0D25C4166}" sibTransId="{8FA5FA6C-2C4E-47A7-9886-7FB2A005254F}"/>
    <dgm:cxn modelId="{53DA8A28-0B4F-4415-8987-169A23EB74F3}" type="presOf" srcId="{A5054F12-7E36-446B-AA29-89CA52087C10}" destId="{E88CF768-385A-40D2-A2E1-CF07C18358FB}" srcOrd="0" destOrd="0" presId="urn:microsoft.com/office/officeart/2005/8/layout/hProcess9"/>
    <dgm:cxn modelId="{09AD5B13-4C10-4148-973E-B50008255AE5}" srcId="{A5054F12-7E36-446B-AA29-89CA52087C10}" destId="{BD222A75-D216-4D51-847F-7AB1F6845E98}" srcOrd="0" destOrd="0" parTransId="{FF0C3B3D-3825-4AA3-93E6-258D01401994}" sibTransId="{6286E5D5-2CDE-406E-AF94-11CCA3613841}"/>
    <dgm:cxn modelId="{95893DF5-42A4-4379-B3ED-0961479F9AA8}" type="presOf" srcId="{111B8ABB-2E6A-4F17-8A88-7C192DFC0C6B}" destId="{6E48A3B7-B620-4CE0-B2D3-825A52894EA4}" srcOrd="0" destOrd="0" presId="urn:microsoft.com/office/officeart/2005/8/layout/hProcess9"/>
    <dgm:cxn modelId="{ADA0ACC3-3D0C-4993-9797-6D12BD526F1C}" type="presParOf" srcId="{E88CF768-385A-40D2-A2E1-CF07C18358FB}" destId="{CCFFC852-6073-4985-997B-9617A1A085A8}" srcOrd="0" destOrd="0" presId="urn:microsoft.com/office/officeart/2005/8/layout/hProcess9"/>
    <dgm:cxn modelId="{8619FCAD-E443-4700-AF74-C25F485A134E}" type="presParOf" srcId="{E88CF768-385A-40D2-A2E1-CF07C18358FB}" destId="{FC9003B0-A9EE-409E-B4B7-9038CFA234CB}" srcOrd="1" destOrd="0" presId="urn:microsoft.com/office/officeart/2005/8/layout/hProcess9"/>
    <dgm:cxn modelId="{C0818FA2-3D60-4652-BA46-95CB0BDCEC4C}" type="presParOf" srcId="{FC9003B0-A9EE-409E-B4B7-9038CFA234CB}" destId="{B6A8033C-C413-4A4B-8B2A-96EFF82A74AA}" srcOrd="0" destOrd="0" presId="urn:microsoft.com/office/officeart/2005/8/layout/hProcess9"/>
    <dgm:cxn modelId="{D3289816-224F-439C-823F-6F681DCB4951}" type="presParOf" srcId="{FC9003B0-A9EE-409E-B4B7-9038CFA234CB}" destId="{82313072-CD75-469B-A2A5-2CCEDEE6889C}" srcOrd="1" destOrd="0" presId="urn:microsoft.com/office/officeart/2005/8/layout/hProcess9"/>
    <dgm:cxn modelId="{A03A47FF-89A4-4ADD-A718-810905EFF0C3}" type="presParOf" srcId="{FC9003B0-A9EE-409E-B4B7-9038CFA234CB}" destId="{9D383960-5BFE-481D-BBBA-758C9DD48A85}" srcOrd="2" destOrd="0" presId="urn:microsoft.com/office/officeart/2005/8/layout/hProcess9"/>
    <dgm:cxn modelId="{E3C6BD1B-EAFB-47B5-B7EE-AAC61BB3B7CE}" type="presParOf" srcId="{FC9003B0-A9EE-409E-B4B7-9038CFA234CB}" destId="{C08F848C-5F5A-4F43-8939-1C01BFC89615}" srcOrd="3" destOrd="0" presId="urn:microsoft.com/office/officeart/2005/8/layout/hProcess9"/>
    <dgm:cxn modelId="{A36CBB03-46C0-4A71-BD3F-A894776727AF}" type="presParOf" srcId="{FC9003B0-A9EE-409E-B4B7-9038CFA234CB}" destId="{72A2B4AC-8917-4016-B6B7-37F20C176CB3}" srcOrd="4" destOrd="0" presId="urn:microsoft.com/office/officeart/2005/8/layout/hProcess9"/>
    <dgm:cxn modelId="{1264E454-0DB8-4557-BD64-2A0DEAE94D35}" type="presParOf" srcId="{FC9003B0-A9EE-409E-B4B7-9038CFA234CB}" destId="{7F719F9E-F3D8-4FAE-BCE0-7C9B4FC3A58B}" srcOrd="5" destOrd="0" presId="urn:microsoft.com/office/officeart/2005/8/layout/hProcess9"/>
    <dgm:cxn modelId="{A6F968A7-F584-4633-939C-6442E7F1C7A3}" type="presParOf" srcId="{FC9003B0-A9EE-409E-B4B7-9038CFA234CB}" destId="{6E48A3B7-B620-4CE0-B2D3-825A52894EA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F9DE89-4C0F-4736-A274-1CBDE7C75E77}" type="doc">
      <dgm:prSet loTypeId="urn:microsoft.com/office/officeart/2005/8/layout/vList2" loCatId="list" qsTypeId="urn:microsoft.com/office/officeart/2005/8/quickstyle/3d2" qsCatId="3D" csTypeId="urn:microsoft.com/office/officeart/2005/8/colors/accent0_3" csCatId="mainScheme"/>
      <dgm:spPr/>
      <dgm:t>
        <a:bodyPr/>
        <a:lstStyle/>
        <a:p>
          <a:endParaRPr lang="zh-CN" altLang="en-US"/>
        </a:p>
      </dgm:t>
    </dgm:pt>
    <dgm:pt modelId="{8CE56D09-0F81-4C3F-92F9-E609460EC13E}">
      <dgm:prSet/>
      <dgm:spPr/>
      <dgm:t>
        <a:bodyPr/>
        <a:lstStyle/>
        <a:p>
          <a:pPr rtl="0"/>
          <a:r>
            <a:rPr lang="zh-CN" dirty="0" smtClean="0"/>
            <a:t>求学：世界很大，出去外面闯荡需要足够的知识也技能来填充自己，这是基本要求，也是外出生产的必要条件。</a:t>
          </a:r>
          <a:endParaRPr lang="zh-CN" dirty="0"/>
        </a:p>
      </dgm:t>
    </dgm:pt>
    <dgm:pt modelId="{1088A86E-5AA1-44B0-85E7-69C865694F65}" type="parTrans" cxnId="{B3D963FC-3FC2-4E37-8647-CB2C9701B877}">
      <dgm:prSet/>
      <dgm:spPr/>
      <dgm:t>
        <a:bodyPr/>
        <a:lstStyle/>
        <a:p>
          <a:endParaRPr lang="zh-CN" altLang="en-US"/>
        </a:p>
      </dgm:t>
    </dgm:pt>
    <dgm:pt modelId="{F8AAAC63-8EBE-470C-9417-37B5785080C0}" type="sibTrans" cxnId="{B3D963FC-3FC2-4E37-8647-CB2C9701B877}">
      <dgm:prSet/>
      <dgm:spPr/>
      <dgm:t>
        <a:bodyPr/>
        <a:lstStyle/>
        <a:p>
          <a:endParaRPr lang="zh-CN" altLang="en-US"/>
        </a:p>
      </dgm:t>
    </dgm:pt>
    <dgm:pt modelId="{88DE41B1-DD4E-4D5C-BC14-C2C7CD1A4591}">
      <dgm:prSet/>
      <dgm:spPr/>
      <dgm:t>
        <a:bodyPr/>
        <a:lstStyle/>
        <a:p>
          <a:pPr rtl="0"/>
          <a:r>
            <a:rPr lang="zh-CN" dirty="0" smtClean="0"/>
            <a:t>认真学习专业内的知识，这是内功；课余时间通过互联网学习一些别的领域的知识，扩展眼界和技能，内外知识兼修才能更加了解社会的形式，更好地与时俱进。掌握世界发展动态。</a:t>
          </a:r>
          <a:endParaRPr lang="zh-CN" dirty="0"/>
        </a:p>
      </dgm:t>
    </dgm:pt>
    <dgm:pt modelId="{444102E4-C20A-4624-AEB6-2B7F30A9F172}" type="parTrans" cxnId="{F6B12816-C811-4A04-9E29-A45DAD1107C1}">
      <dgm:prSet/>
      <dgm:spPr/>
      <dgm:t>
        <a:bodyPr/>
        <a:lstStyle/>
        <a:p>
          <a:endParaRPr lang="zh-CN" altLang="en-US"/>
        </a:p>
      </dgm:t>
    </dgm:pt>
    <dgm:pt modelId="{A220131D-E8DD-4466-A8B2-3041D4871996}" type="sibTrans" cxnId="{F6B12816-C811-4A04-9E29-A45DAD1107C1}">
      <dgm:prSet/>
      <dgm:spPr/>
      <dgm:t>
        <a:bodyPr/>
        <a:lstStyle/>
        <a:p>
          <a:endParaRPr lang="zh-CN" altLang="en-US"/>
        </a:p>
      </dgm:t>
    </dgm:pt>
    <dgm:pt modelId="{8D1B0267-CF12-4BFB-8090-64C6C7F0030B}">
      <dgm:prSet/>
      <dgm:spPr/>
      <dgm:t>
        <a:bodyPr/>
        <a:lstStyle/>
        <a:p>
          <a:pPr rtl="0"/>
          <a:r>
            <a:rPr lang="zh-CN" smtClean="0"/>
            <a:t>勤奋与努力才会给自己创造出自己的一席之地。</a:t>
          </a:r>
          <a:endParaRPr lang="zh-CN"/>
        </a:p>
      </dgm:t>
    </dgm:pt>
    <dgm:pt modelId="{40BDACF3-9F16-43E2-9A07-B58D94BC09E4}" type="parTrans" cxnId="{DD4D7D6F-B017-45C7-97DC-635A39B4A6F0}">
      <dgm:prSet/>
      <dgm:spPr/>
      <dgm:t>
        <a:bodyPr/>
        <a:lstStyle/>
        <a:p>
          <a:endParaRPr lang="zh-CN" altLang="en-US"/>
        </a:p>
      </dgm:t>
    </dgm:pt>
    <dgm:pt modelId="{DE8E5AD9-0BF9-4BCB-9D78-72F25DCF405D}" type="sibTrans" cxnId="{DD4D7D6F-B017-45C7-97DC-635A39B4A6F0}">
      <dgm:prSet/>
      <dgm:spPr/>
      <dgm:t>
        <a:bodyPr/>
        <a:lstStyle/>
        <a:p>
          <a:endParaRPr lang="zh-CN" altLang="en-US"/>
        </a:p>
      </dgm:t>
    </dgm:pt>
    <dgm:pt modelId="{16346E6F-A47F-4382-838D-B7211D4717A7}" type="pres">
      <dgm:prSet presAssocID="{FDF9DE89-4C0F-4736-A274-1CBDE7C75E77}" presName="linear" presStyleCnt="0">
        <dgm:presLayoutVars>
          <dgm:animLvl val="lvl"/>
          <dgm:resizeHandles val="exact"/>
        </dgm:presLayoutVars>
      </dgm:prSet>
      <dgm:spPr/>
      <dgm:t>
        <a:bodyPr/>
        <a:lstStyle/>
        <a:p>
          <a:endParaRPr lang="zh-CN" altLang="en-US"/>
        </a:p>
      </dgm:t>
    </dgm:pt>
    <dgm:pt modelId="{AF2AD917-FB12-4B31-9BEF-5E0517627847}" type="pres">
      <dgm:prSet presAssocID="{8CE56D09-0F81-4C3F-92F9-E609460EC13E}" presName="parentText" presStyleLbl="node1" presStyleIdx="0" presStyleCnt="3">
        <dgm:presLayoutVars>
          <dgm:chMax val="0"/>
          <dgm:bulletEnabled val="1"/>
        </dgm:presLayoutVars>
      </dgm:prSet>
      <dgm:spPr/>
      <dgm:t>
        <a:bodyPr/>
        <a:lstStyle/>
        <a:p>
          <a:endParaRPr lang="zh-CN" altLang="en-US"/>
        </a:p>
      </dgm:t>
    </dgm:pt>
    <dgm:pt modelId="{6A70706B-4031-43BF-8D07-561D5ABFFC43}" type="pres">
      <dgm:prSet presAssocID="{F8AAAC63-8EBE-470C-9417-37B5785080C0}" presName="spacer" presStyleCnt="0"/>
      <dgm:spPr/>
    </dgm:pt>
    <dgm:pt modelId="{C49AFF4F-B9CB-4563-9DA8-8C20A79BE874}" type="pres">
      <dgm:prSet presAssocID="{88DE41B1-DD4E-4D5C-BC14-C2C7CD1A4591}" presName="parentText" presStyleLbl="node1" presStyleIdx="1" presStyleCnt="3">
        <dgm:presLayoutVars>
          <dgm:chMax val="0"/>
          <dgm:bulletEnabled val="1"/>
        </dgm:presLayoutVars>
      </dgm:prSet>
      <dgm:spPr/>
      <dgm:t>
        <a:bodyPr/>
        <a:lstStyle/>
        <a:p>
          <a:endParaRPr lang="zh-CN" altLang="en-US"/>
        </a:p>
      </dgm:t>
    </dgm:pt>
    <dgm:pt modelId="{E8B81E57-553E-4F7D-9440-6B6A6EFE99AE}" type="pres">
      <dgm:prSet presAssocID="{A220131D-E8DD-4466-A8B2-3041D4871996}" presName="spacer" presStyleCnt="0"/>
      <dgm:spPr/>
    </dgm:pt>
    <dgm:pt modelId="{91CF0225-D816-4440-8C97-8D92EDBE68A6}" type="pres">
      <dgm:prSet presAssocID="{8D1B0267-CF12-4BFB-8090-64C6C7F0030B}" presName="parentText" presStyleLbl="node1" presStyleIdx="2" presStyleCnt="3" custLinFactNeighborY="37798">
        <dgm:presLayoutVars>
          <dgm:chMax val="0"/>
          <dgm:bulletEnabled val="1"/>
        </dgm:presLayoutVars>
      </dgm:prSet>
      <dgm:spPr/>
      <dgm:t>
        <a:bodyPr/>
        <a:lstStyle/>
        <a:p>
          <a:endParaRPr lang="zh-CN" altLang="en-US"/>
        </a:p>
      </dgm:t>
    </dgm:pt>
  </dgm:ptLst>
  <dgm:cxnLst>
    <dgm:cxn modelId="{DD4D7D6F-B017-45C7-97DC-635A39B4A6F0}" srcId="{FDF9DE89-4C0F-4736-A274-1CBDE7C75E77}" destId="{8D1B0267-CF12-4BFB-8090-64C6C7F0030B}" srcOrd="2" destOrd="0" parTransId="{40BDACF3-9F16-43E2-9A07-B58D94BC09E4}" sibTransId="{DE8E5AD9-0BF9-4BCB-9D78-72F25DCF405D}"/>
    <dgm:cxn modelId="{F6B12816-C811-4A04-9E29-A45DAD1107C1}" srcId="{FDF9DE89-4C0F-4736-A274-1CBDE7C75E77}" destId="{88DE41B1-DD4E-4D5C-BC14-C2C7CD1A4591}" srcOrd="1" destOrd="0" parTransId="{444102E4-C20A-4624-AEB6-2B7F30A9F172}" sibTransId="{A220131D-E8DD-4466-A8B2-3041D4871996}"/>
    <dgm:cxn modelId="{B3D963FC-3FC2-4E37-8647-CB2C9701B877}" srcId="{FDF9DE89-4C0F-4736-A274-1CBDE7C75E77}" destId="{8CE56D09-0F81-4C3F-92F9-E609460EC13E}" srcOrd="0" destOrd="0" parTransId="{1088A86E-5AA1-44B0-85E7-69C865694F65}" sibTransId="{F8AAAC63-8EBE-470C-9417-37B5785080C0}"/>
    <dgm:cxn modelId="{E1073B43-3EA9-4459-9B2E-62104221A8F9}" type="presOf" srcId="{8CE56D09-0F81-4C3F-92F9-E609460EC13E}" destId="{AF2AD917-FB12-4B31-9BEF-5E0517627847}" srcOrd="0" destOrd="0" presId="urn:microsoft.com/office/officeart/2005/8/layout/vList2"/>
    <dgm:cxn modelId="{147CF9A7-CC29-487A-BF90-EE331C2BCB4B}" type="presOf" srcId="{88DE41B1-DD4E-4D5C-BC14-C2C7CD1A4591}" destId="{C49AFF4F-B9CB-4563-9DA8-8C20A79BE874}" srcOrd="0" destOrd="0" presId="urn:microsoft.com/office/officeart/2005/8/layout/vList2"/>
    <dgm:cxn modelId="{712A3B8D-C78F-491C-9297-1CB6A085A3FA}" type="presOf" srcId="{8D1B0267-CF12-4BFB-8090-64C6C7F0030B}" destId="{91CF0225-D816-4440-8C97-8D92EDBE68A6}" srcOrd="0" destOrd="0" presId="urn:microsoft.com/office/officeart/2005/8/layout/vList2"/>
    <dgm:cxn modelId="{0381DB47-15BD-4EAA-990A-3455DEBE6910}" type="presOf" srcId="{FDF9DE89-4C0F-4736-A274-1CBDE7C75E77}" destId="{16346E6F-A47F-4382-838D-B7211D4717A7}" srcOrd="0" destOrd="0" presId="urn:microsoft.com/office/officeart/2005/8/layout/vList2"/>
    <dgm:cxn modelId="{88437D5B-13CF-4E9B-8D9C-9F7A69BD9713}" type="presParOf" srcId="{16346E6F-A47F-4382-838D-B7211D4717A7}" destId="{AF2AD917-FB12-4B31-9BEF-5E0517627847}" srcOrd="0" destOrd="0" presId="urn:microsoft.com/office/officeart/2005/8/layout/vList2"/>
    <dgm:cxn modelId="{1761CA01-53A8-4BE3-AAD1-FC59151B17F2}" type="presParOf" srcId="{16346E6F-A47F-4382-838D-B7211D4717A7}" destId="{6A70706B-4031-43BF-8D07-561D5ABFFC43}" srcOrd="1" destOrd="0" presId="urn:microsoft.com/office/officeart/2005/8/layout/vList2"/>
    <dgm:cxn modelId="{66B8D020-4F4C-44AA-8547-C96617CB7C87}" type="presParOf" srcId="{16346E6F-A47F-4382-838D-B7211D4717A7}" destId="{C49AFF4F-B9CB-4563-9DA8-8C20A79BE874}" srcOrd="2" destOrd="0" presId="urn:microsoft.com/office/officeart/2005/8/layout/vList2"/>
    <dgm:cxn modelId="{DBADA942-164B-452A-B3DA-73241C0AE70A}" type="presParOf" srcId="{16346E6F-A47F-4382-838D-B7211D4717A7}" destId="{E8B81E57-553E-4F7D-9440-6B6A6EFE99AE}" srcOrd="3" destOrd="0" presId="urn:microsoft.com/office/officeart/2005/8/layout/vList2"/>
    <dgm:cxn modelId="{D9002CF0-3BC3-4DA5-853B-7838BE5E3FD6}" type="presParOf" srcId="{16346E6F-A47F-4382-838D-B7211D4717A7}" destId="{91CF0225-D816-4440-8C97-8D92EDBE68A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61B72E-1515-4C0C-B9C4-02753BEC75DB}" type="doc">
      <dgm:prSet loTypeId="urn:microsoft.com/office/officeart/2005/8/layout/hList7" loCatId="list" qsTypeId="urn:microsoft.com/office/officeart/2005/8/quickstyle/3d3" qsCatId="3D" csTypeId="urn:microsoft.com/office/officeart/2005/8/colors/colorful5" csCatId="colorful" phldr="1"/>
      <dgm:spPr/>
      <dgm:t>
        <a:bodyPr/>
        <a:lstStyle/>
        <a:p>
          <a:endParaRPr lang="zh-CN" altLang="en-US"/>
        </a:p>
      </dgm:t>
    </dgm:pt>
    <dgm:pt modelId="{E7B59AFC-75D7-481B-8BEF-FB9D0E26BC6B}">
      <dgm:prSet/>
      <dgm:spPr/>
      <dgm:t>
        <a:bodyPr/>
        <a:lstStyle/>
        <a:p>
          <a:pPr rtl="0"/>
          <a:r>
            <a:rPr lang="zh-CN" dirty="0" smtClean="0"/>
            <a:t>参加社团，参与社团活动，丰富课余生活，结交各院朋友</a:t>
          </a:r>
          <a:r>
            <a:rPr lang="zh-CN" altLang="en-US" dirty="0" smtClean="0"/>
            <a:t>，举办活动，与科大文学社进行阅读交流会</a:t>
          </a:r>
          <a:endParaRPr lang="zh-CN" dirty="0"/>
        </a:p>
      </dgm:t>
    </dgm:pt>
    <dgm:pt modelId="{2E14BEBF-9DF5-40A4-B42B-44A0B7CEC3BA}" type="parTrans" cxnId="{208F3261-C7FF-4DC3-B241-FA11FC4E73FE}">
      <dgm:prSet/>
      <dgm:spPr/>
      <dgm:t>
        <a:bodyPr/>
        <a:lstStyle/>
        <a:p>
          <a:endParaRPr lang="zh-CN" altLang="en-US"/>
        </a:p>
      </dgm:t>
    </dgm:pt>
    <dgm:pt modelId="{136D5A9A-FF59-421A-8F3B-FD3CAAE318E2}" type="sibTrans" cxnId="{208F3261-C7FF-4DC3-B241-FA11FC4E73FE}">
      <dgm:prSet/>
      <dgm:spPr/>
      <dgm:t>
        <a:bodyPr/>
        <a:lstStyle/>
        <a:p>
          <a:endParaRPr lang="zh-CN" altLang="en-US"/>
        </a:p>
      </dgm:t>
    </dgm:pt>
    <dgm:pt modelId="{7FE52842-F4D4-4037-B19E-3F70B3E305F7}">
      <dgm:prSet/>
      <dgm:spPr/>
      <dgm:t>
        <a:bodyPr/>
        <a:lstStyle/>
        <a:p>
          <a:pPr rtl="0"/>
          <a:r>
            <a:rPr lang="zh-CN" smtClean="0"/>
            <a:t>积极参与校内的一些科技竞赛，比如电子设计，嵌入式，智能车比赛，丰富课余生活，提升动手实践能力</a:t>
          </a:r>
          <a:endParaRPr lang="zh-CN"/>
        </a:p>
      </dgm:t>
    </dgm:pt>
    <dgm:pt modelId="{C4A93358-23B1-41B6-8673-A42A740766A0}" type="parTrans" cxnId="{EF0CC3C7-98DD-4227-A253-4548C4E6C0E1}">
      <dgm:prSet/>
      <dgm:spPr/>
      <dgm:t>
        <a:bodyPr/>
        <a:lstStyle/>
        <a:p>
          <a:endParaRPr lang="zh-CN" altLang="en-US"/>
        </a:p>
      </dgm:t>
    </dgm:pt>
    <dgm:pt modelId="{0B92F35C-2578-4474-A6FC-95749DC59804}" type="sibTrans" cxnId="{EF0CC3C7-98DD-4227-A253-4548C4E6C0E1}">
      <dgm:prSet/>
      <dgm:spPr/>
      <dgm:t>
        <a:bodyPr/>
        <a:lstStyle/>
        <a:p>
          <a:endParaRPr lang="zh-CN" altLang="en-US"/>
        </a:p>
      </dgm:t>
    </dgm:pt>
    <dgm:pt modelId="{2543ADF9-8406-4028-BB8D-9E4190ABB9BF}">
      <dgm:prSet/>
      <dgm:spPr/>
      <dgm:t>
        <a:bodyPr/>
        <a:lstStyle/>
        <a:p>
          <a:pPr rtl="0"/>
          <a:r>
            <a:rPr lang="zh-CN" smtClean="0"/>
            <a:t>看一些课外书，丰富自己文学素养。古代文学</a:t>
          </a:r>
          <a:r>
            <a:rPr lang="en-US" smtClean="0"/>
            <a:t>《</a:t>
          </a:r>
          <a:r>
            <a:rPr lang="zh-CN" smtClean="0"/>
            <a:t>道德经</a:t>
          </a:r>
          <a:r>
            <a:rPr lang="en-US" smtClean="0"/>
            <a:t>》</a:t>
          </a:r>
          <a:r>
            <a:rPr lang="zh-CN" smtClean="0"/>
            <a:t>，</a:t>
          </a:r>
          <a:r>
            <a:rPr lang="en-US" smtClean="0"/>
            <a:t>《</a:t>
          </a:r>
          <a:r>
            <a:rPr lang="zh-CN" smtClean="0"/>
            <a:t>三十六计</a:t>
          </a:r>
          <a:r>
            <a:rPr lang="en-US" smtClean="0"/>
            <a:t>》</a:t>
          </a:r>
          <a:r>
            <a:rPr lang="zh-CN" smtClean="0"/>
            <a:t>，</a:t>
          </a:r>
          <a:r>
            <a:rPr lang="en-US" smtClean="0"/>
            <a:t>《</a:t>
          </a:r>
          <a:r>
            <a:rPr lang="zh-CN" smtClean="0"/>
            <a:t>沟通的艺术</a:t>
          </a:r>
          <a:r>
            <a:rPr lang="en-US" smtClean="0"/>
            <a:t>》</a:t>
          </a:r>
          <a:r>
            <a:rPr lang="zh-CN" smtClean="0"/>
            <a:t>，</a:t>
          </a:r>
          <a:r>
            <a:rPr lang="en-US" smtClean="0"/>
            <a:t>《</a:t>
          </a:r>
          <a:r>
            <a:rPr lang="zh-CN" smtClean="0"/>
            <a:t>白夜行</a:t>
          </a:r>
          <a:r>
            <a:rPr lang="en-US" smtClean="0"/>
            <a:t>》</a:t>
          </a:r>
          <a:r>
            <a:rPr lang="zh-CN" smtClean="0"/>
            <a:t>，</a:t>
          </a:r>
          <a:r>
            <a:rPr lang="en-US" smtClean="0"/>
            <a:t>《</a:t>
          </a:r>
          <a:r>
            <a:rPr lang="zh-CN" smtClean="0"/>
            <a:t>孤独六讲</a:t>
          </a:r>
          <a:r>
            <a:rPr lang="en-US" smtClean="0"/>
            <a:t>》</a:t>
          </a:r>
          <a:r>
            <a:rPr lang="zh-CN" smtClean="0"/>
            <a:t>。。。</a:t>
          </a:r>
          <a:endParaRPr lang="zh-CN"/>
        </a:p>
      </dgm:t>
    </dgm:pt>
    <dgm:pt modelId="{D67FBC24-3D49-44D1-8681-21E337B3B054}" type="parTrans" cxnId="{F7B92D5A-1DC1-4A44-9FFC-2F276ED4E7F6}">
      <dgm:prSet/>
      <dgm:spPr/>
      <dgm:t>
        <a:bodyPr/>
        <a:lstStyle/>
        <a:p>
          <a:endParaRPr lang="zh-CN" altLang="en-US"/>
        </a:p>
      </dgm:t>
    </dgm:pt>
    <dgm:pt modelId="{61BE003F-F695-4100-A272-ACC211095CF0}" type="sibTrans" cxnId="{F7B92D5A-1DC1-4A44-9FFC-2F276ED4E7F6}">
      <dgm:prSet/>
      <dgm:spPr/>
      <dgm:t>
        <a:bodyPr/>
        <a:lstStyle/>
        <a:p>
          <a:endParaRPr lang="zh-CN" altLang="en-US"/>
        </a:p>
      </dgm:t>
    </dgm:pt>
    <dgm:pt modelId="{AA381C8C-AD00-496A-8C31-AE6D524874F9}" type="pres">
      <dgm:prSet presAssocID="{D661B72E-1515-4C0C-B9C4-02753BEC75DB}" presName="Name0" presStyleCnt="0">
        <dgm:presLayoutVars>
          <dgm:dir/>
          <dgm:resizeHandles val="exact"/>
        </dgm:presLayoutVars>
      </dgm:prSet>
      <dgm:spPr/>
      <dgm:t>
        <a:bodyPr/>
        <a:lstStyle/>
        <a:p>
          <a:endParaRPr lang="zh-CN" altLang="en-US"/>
        </a:p>
      </dgm:t>
    </dgm:pt>
    <dgm:pt modelId="{6098A5C6-3834-481C-9631-C9498545FF07}" type="pres">
      <dgm:prSet presAssocID="{D661B72E-1515-4C0C-B9C4-02753BEC75DB}" presName="fgShape" presStyleLbl="fgShp" presStyleIdx="0" presStyleCnt="1"/>
      <dgm:spPr/>
    </dgm:pt>
    <dgm:pt modelId="{3C28C607-6653-4020-A5EC-77E5A5973829}" type="pres">
      <dgm:prSet presAssocID="{D661B72E-1515-4C0C-B9C4-02753BEC75DB}" presName="linComp" presStyleCnt="0"/>
      <dgm:spPr/>
    </dgm:pt>
    <dgm:pt modelId="{93D6D5FD-F1EB-46C0-841D-43CAC69BC477}" type="pres">
      <dgm:prSet presAssocID="{E7B59AFC-75D7-481B-8BEF-FB9D0E26BC6B}" presName="compNode" presStyleCnt="0"/>
      <dgm:spPr/>
    </dgm:pt>
    <dgm:pt modelId="{FA6F3C60-A9AE-463A-8CC1-DEAA2E7FC89E}" type="pres">
      <dgm:prSet presAssocID="{E7B59AFC-75D7-481B-8BEF-FB9D0E26BC6B}" presName="bkgdShape" presStyleLbl="node1" presStyleIdx="0" presStyleCnt="3"/>
      <dgm:spPr/>
      <dgm:t>
        <a:bodyPr/>
        <a:lstStyle/>
        <a:p>
          <a:endParaRPr lang="zh-CN" altLang="en-US"/>
        </a:p>
      </dgm:t>
    </dgm:pt>
    <dgm:pt modelId="{BA2A9450-73A1-4AE1-A047-ACA562DC4197}" type="pres">
      <dgm:prSet presAssocID="{E7B59AFC-75D7-481B-8BEF-FB9D0E26BC6B}" presName="nodeTx" presStyleLbl="node1" presStyleIdx="0" presStyleCnt="3">
        <dgm:presLayoutVars>
          <dgm:bulletEnabled val="1"/>
        </dgm:presLayoutVars>
      </dgm:prSet>
      <dgm:spPr/>
      <dgm:t>
        <a:bodyPr/>
        <a:lstStyle/>
        <a:p>
          <a:endParaRPr lang="zh-CN" altLang="en-US"/>
        </a:p>
      </dgm:t>
    </dgm:pt>
    <dgm:pt modelId="{E34630B4-F50E-4DBE-B8E3-2C1D7641E315}" type="pres">
      <dgm:prSet presAssocID="{E7B59AFC-75D7-481B-8BEF-FB9D0E26BC6B}" presName="invisiNode" presStyleLbl="node1" presStyleIdx="0" presStyleCnt="3"/>
      <dgm:spPr/>
    </dgm:pt>
    <dgm:pt modelId="{561C0D84-AC3A-464D-AA45-D712D9B69E5B}" type="pres">
      <dgm:prSet presAssocID="{E7B59AFC-75D7-481B-8BEF-FB9D0E26BC6B}" presName="imagNode" presStyleLbl="fgImgPlace1" presStyleIdx="0" presStyleCnt="3"/>
      <dgm:spPr>
        <a:blipFill rotWithShape="1">
          <a:blip xmlns:r="http://schemas.openxmlformats.org/officeDocument/2006/relationships" r:embed="rId1"/>
          <a:stretch>
            <a:fillRect/>
          </a:stretch>
        </a:blipFill>
      </dgm:spPr>
      <dgm:t>
        <a:bodyPr/>
        <a:lstStyle/>
        <a:p>
          <a:endParaRPr lang="zh-CN" altLang="en-US"/>
        </a:p>
      </dgm:t>
    </dgm:pt>
    <dgm:pt modelId="{4DE024F2-412F-4AAB-A975-53211636402B}" type="pres">
      <dgm:prSet presAssocID="{136D5A9A-FF59-421A-8F3B-FD3CAAE318E2}" presName="sibTrans" presStyleLbl="sibTrans2D1" presStyleIdx="0" presStyleCnt="0"/>
      <dgm:spPr/>
      <dgm:t>
        <a:bodyPr/>
        <a:lstStyle/>
        <a:p>
          <a:endParaRPr lang="zh-CN" altLang="en-US"/>
        </a:p>
      </dgm:t>
    </dgm:pt>
    <dgm:pt modelId="{72B36137-03D4-40FE-8423-B7380307AEFD}" type="pres">
      <dgm:prSet presAssocID="{7FE52842-F4D4-4037-B19E-3F70B3E305F7}" presName="compNode" presStyleCnt="0"/>
      <dgm:spPr/>
    </dgm:pt>
    <dgm:pt modelId="{E5E0C29B-9036-4A8F-937D-67DBF15A9730}" type="pres">
      <dgm:prSet presAssocID="{7FE52842-F4D4-4037-B19E-3F70B3E305F7}" presName="bkgdShape" presStyleLbl="node1" presStyleIdx="1" presStyleCnt="3"/>
      <dgm:spPr/>
      <dgm:t>
        <a:bodyPr/>
        <a:lstStyle/>
        <a:p>
          <a:endParaRPr lang="zh-CN" altLang="en-US"/>
        </a:p>
      </dgm:t>
    </dgm:pt>
    <dgm:pt modelId="{BCDDFD09-3AF4-4DB8-B073-DC5FBC67DF7B}" type="pres">
      <dgm:prSet presAssocID="{7FE52842-F4D4-4037-B19E-3F70B3E305F7}" presName="nodeTx" presStyleLbl="node1" presStyleIdx="1" presStyleCnt="3">
        <dgm:presLayoutVars>
          <dgm:bulletEnabled val="1"/>
        </dgm:presLayoutVars>
      </dgm:prSet>
      <dgm:spPr/>
      <dgm:t>
        <a:bodyPr/>
        <a:lstStyle/>
        <a:p>
          <a:endParaRPr lang="zh-CN" altLang="en-US"/>
        </a:p>
      </dgm:t>
    </dgm:pt>
    <dgm:pt modelId="{BDF69540-9A51-4FA8-90A5-CDD9DC27EDC2}" type="pres">
      <dgm:prSet presAssocID="{7FE52842-F4D4-4037-B19E-3F70B3E305F7}" presName="invisiNode" presStyleLbl="node1" presStyleIdx="1" presStyleCnt="3"/>
      <dgm:spPr/>
    </dgm:pt>
    <dgm:pt modelId="{D2D8F665-64D4-471A-954C-AA35F9FA4D3A}" type="pres">
      <dgm:prSet presAssocID="{7FE52842-F4D4-4037-B19E-3F70B3E305F7}" presName="imagNode" presStyleLbl="fgImgPlace1" presStyleIdx="1" presStyleCnt="3"/>
      <dgm:spPr>
        <a:blipFill rotWithShape="1">
          <a:blip xmlns:r="http://schemas.openxmlformats.org/officeDocument/2006/relationships" r:embed="rId2"/>
          <a:stretch>
            <a:fillRect/>
          </a:stretch>
        </a:blipFill>
      </dgm:spPr>
      <dgm:t>
        <a:bodyPr/>
        <a:lstStyle/>
        <a:p>
          <a:endParaRPr lang="zh-CN" altLang="en-US"/>
        </a:p>
      </dgm:t>
    </dgm:pt>
    <dgm:pt modelId="{7A06757F-0817-4945-9D8E-44C0AAE4F9DD}" type="pres">
      <dgm:prSet presAssocID="{0B92F35C-2578-4474-A6FC-95749DC59804}" presName="sibTrans" presStyleLbl="sibTrans2D1" presStyleIdx="0" presStyleCnt="0"/>
      <dgm:spPr/>
      <dgm:t>
        <a:bodyPr/>
        <a:lstStyle/>
        <a:p>
          <a:endParaRPr lang="zh-CN" altLang="en-US"/>
        </a:p>
      </dgm:t>
    </dgm:pt>
    <dgm:pt modelId="{C1D0607F-099D-4B7D-9D29-0278CBEB93FF}" type="pres">
      <dgm:prSet presAssocID="{2543ADF9-8406-4028-BB8D-9E4190ABB9BF}" presName="compNode" presStyleCnt="0"/>
      <dgm:spPr/>
    </dgm:pt>
    <dgm:pt modelId="{ADCA8AD7-E3F2-4529-A894-61AD2233F8AE}" type="pres">
      <dgm:prSet presAssocID="{2543ADF9-8406-4028-BB8D-9E4190ABB9BF}" presName="bkgdShape" presStyleLbl="node1" presStyleIdx="2" presStyleCnt="3"/>
      <dgm:spPr/>
      <dgm:t>
        <a:bodyPr/>
        <a:lstStyle/>
        <a:p>
          <a:endParaRPr lang="zh-CN" altLang="en-US"/>
        </a:p>
      </dgm:t>
    </dgm:pt>
    <dgm:pt modelId="{2BE3ED99-8A86-4231-8122-BC07A4C483CE}" type="pres">
      <dgm:prSet presAssocID="{2543ADF9-8406-4028-BB8D-9E4190ABB9BF}" presName="nodeTx" presStyleLbl="node1" presStyleIdx="2" presStyleCnt="3">
        <dgm:presLayoutVars>
          <dgm:bulletEnabled val="1"/>
        </dgm:presLayoutVars>
      </dgm:prSet>
      <dgm:spPr/>
      <dgm:t>
        <a:bodyPr/>
        <a:lstStyle/>
        <a:p>
          <a:endParaRPr lang="zh-CN" altLang="en-US"/>
        </a:p>
      </dgm:t>
    </dgm:pt>
    <dgm:pt modelId="{AC9DFA18-119C-48EC-ADA3-6D5C11362C44}" type="pres">
      <dgm:prSet presAssocID="{2543ADF9-8406-4028-BB8D-9E4190ABB9BF}" presName="invisiNode" presStyleLbl="node1" presStyleIdx="2" presStyleCnt="3"/>
      <dgm:spPr/>
    </dgm:pt>
    <dgm:pt modelId="{8B530024-DE10-4E41-AD0A-DE478A849537}" type="pres">
      <dgm:prSet presAssocID="{2543ADF9-8406-4028-BB8D-9E4190ABB9BF}" presName="imagNode" presStyleLbl="fgImgPlace1" presStyleIdx="2" presStyleCnt="3"/>
      <dgm:spPr>
        <a:blipFill rotWithShape="1">
          <a:blip xmlns:r="http://schemas.openxmlformats.org/officeDocument/2006/relationships" r:embed="rId3"/>
          <a:stretch>
            <a:fillRect/>
          </a:stretch>
        </a:blipFill>
      </dgm:spPr>
      <dgm:t>
        <a:bodyPr/>
        <a:lstStyle/>
        <a:p>
          <a:endParaRPr lang="zh-CN" altLang="en-US"/>
        </a:p>
      </dgm:t>
    </dgm:pt>
  </dgm:ptLst>
  <dgm:cxnLst>
    <dgm:cxn modelId="{5F1E9EB7-5037-4569-A06E-774FFCAEF8C1}" type="presOf" srcId="{136D5A9A-FF59-421A-8F3B-FD3CAAE318E2}" destId="{4DE024F2-412F-4AAB-A975-53211636402B}" srcOrd="0" destOrd="0" presId="urn:microsoft.com/office/officeart/2005/8/layout/hList7"/>
    <dgm:cxn modelId="{EF0CC3C7-98DD-4227-A253-4548C4E6C0E1}" srcId="{D661B72E-1515-4C0C-B9C4-02753BEC75DB}" destId="{7FE52842-F4D4-4037-B19E-3F70B3E305F7}" srcOrd="1" destOrd="0" parTransId="{C4A93358-23B1-41B6-8673-A42A740766A0}" sibTransId="{0B92F35C-2578-4474-A6FC-95749DC59804}"/>
    <dgm:cxn modelId="{F7B92D5A-1DC1-4A44-9FFC-2F276ED4E7F6}" srcId="{D661B72E-1515-4C0C-B9C4-02753BEC75DB}" destId="{2543ADF9-8406-4028-BB8D-9E4190ABB9BF}" srcOrd="2" destOrd="0" parTransId="{D67FBC24-3D49-44D1-8681-21E337B3B054}" sibTransId="{61BE003F-F695-4100-A272-ACC211095CF0}"/>
    <dgm:cxn modelId="{D31B6A53-E422-4968-9FC1-3AD156E7E8D8}" type="presOf" srcId="{0B92F35C-2578-4474-A6FC-95749DC59804}" destId="{7A06757F-0817-4945-9D8E-44C0AAE4F9DD}" srcOrd="0" destOrd="0" presId="urn:microsoft.com/office/officeart/2005/8/layout/hList7"/>
    <dgm:cxn modelId="{208F3261-C7FF-4DC3-B241-FA11FC4E73FE}" srcId="{D661B72E-1515-4C0C-B9C4-02753BEC75DB}" destId="{E7B59AFC-75D7-481B-8BEF-FB9D0E26BC6B}" srcOrd="0" destOrd="0" parTransId="{2E14BEBF-9DF5-40A4-B42B-44A0B7CEC3BA}" sibTransId="{136D5A9A-FF59-421A-8F3B-FD3CAAE318E2}"/>
    <dgm:cxn modelId="{E2E30D7A-D06F-470E-A3FD-98290D926C14}" type="presOf" srcId="{D661B72E-1515-4C0C-B9C4-02753BEC75DB}" destId="{AA381C8C-AD00-496A-8C31-AE6D524874F9}" srcOrd="0" destOrd="0" presId="urn:microsoft.com/office/officeart/2005/8/layout/hList7"/>
    <dgm:cxn modelId="{1F86B60C-3157-4B88-8925-818DC013EBFC}" type="presOf" srcId="{E7B59AFC-75D7-481B-8BEF-FB9D0E26BC6B}" destId="{BA2A9450-73A1-4AE1-A047-ACA562DC4197}" srcOrd="1" destOrd="0" presId="urn:microsoft.com/office/officeart/2005/8/layout/hList7"/>
    <dgm:cxn modelId="{9CDB588F-D0FB-4661-AA8D-73EE427F96EB}" type="presOf" srcId="{7FE52842-F4D4-4037-B19E-3F70B3E305F7}" destId="{E5E0C29B-9036-4A8F-937D-67DBF15A9730}" srcOrd="0" destOrd="0" presId="urn:microsoft.com/office/officeart/2005/8/layout/hList7"/>
    <dgm:cxn modelId="{AA9A18AE-A9D4-462B-A401-34BCF70CE8B0}" type="presOf" srcId="{7FE52842-F4D4-4037-B19E-3F70B3E305F7}" destId="{BCDDFD09-3AF4-4DB8-B073-DC5FBC67DF7B}" srcOrd="1" destOrd="0" presId="urn:microsoft.com/office/officeart/2005/8/layout/hList7"/>
    <dgm:cxn modelId="{DC56EA71-79A6-42BE-A41A-DA73FBE74E3B}" type="presOf" srcId="{2543ADF9-8406-4028-BB8D-9E4190ABB9BF}" destId="{ADCA8AD7-E3F2-4529-A894-61AD2233F8AE}" srcOrd="0" destOrd="0" presId="urn:microsoft.com/office/officeart/2005/8/layout/hList7"/>
    <dgm:cxn modelId="{2BBCE606-8A3C-481F-B918-D0C4348AD83A}" type="presOf" srcId="{E7B59AFC-75D7-481B-8BEF-FB9D0E26BC6B}" destId="{FA6F3C60-A9AE-463A-8CC1-DEAA2E7FC89E}" srcOrd="0" destOrd="0" presId="urn:microsoft.com/office/officeart/2005/8/layout/hList7"/>
    <dgm:cxn modelId="{EA2983A1-EB99-49E1-BD1D-22D2783943EF}" type="presOf" srcId="{2543ADF9-8406-4028-BB8D-9E4190ABB9BF}" destId="{2BE3ED99-8A86-4231-8122-BC07A4C483CE}" srcOrd="1" destOrd="0" presId="urn:microsoft.com/office/officeart/2005/8/layout/hList7"/>
    <dgm:cxn modelId="{B52A3622-D0B2-4D88-B2C7-110DFE0F48A5}" type="presParOf" srcId="{AA381C8C-AD00-496A-8C31-AE6D524874F9}" destId="{6098A5C6-3834-481C-9631-C9498545FF07}" srcOrd="0" destOrd="0" presId="urn:microsoft.com/office/officeart/2005/8/layout/hList7"/>
    <dgm:cxn modelId="{F7529354-6BA7-47BE-AD2E-F8108CE40DA8}" type="presParOf" srcId="{AA381C8C-AD00-496A-8C31-AE6D524874F9}" destId="{3C28C607-6653-4020-A5EC-77E5A5973829}" srcOrd="1" destOrd="0" presId="urn:microsoft.com/office/officeart/2005/8/layout/hList7"/>
    <dgm:cxn modelId="{4B8146DC-F2A9-4E99-89CE-8C9D393CDC33}" type="presParOf" srcId="{3C28C607-6653-4020-A5EC-77E5A5973829}" destId="{93D6D5FD-F1EB-46C0-841D-43CAC69BC477}" srcOrd="0" destOrd="0" presId="urn:microsoft.com/office/officeart/2005/8/layout/hList7"/>
    <dgm:cxn modelId="{F8938E52-E4CF-4B82-A8C1-DFE0DBBAFF9B}" type="presParOf" srcId="{93D6D5FD-F1EB-46C0-841D-43CAC69BC477}" destId="{FA6F3C60-A9AE-463A-8CC1-DEAA2E7FC89E}" srcOrd="0" destOrd="0" presId="urn:microsoft.com/office/officeart/2005/8/layout/hList7"/>
    <dgm:cxn modelId="{6012C08B-AF7F-4649-B992-93A6EC6C4967}" type="presParOf" srcId="{93D6D5FD-F1EB-46C0-841D-43CAC69BC477}" destId="{BA2A9450-73A1-4AE1-A047-ACA562DC4197}" srcOrd="1" destOrd="0" presId="urn:microsoft.com/office/officeart/2005/8/layout/hList7"/>
    <dgm:cxn modelId="{A5998763-2822-481C-B700-5EDA7337E8DD}" type="presParOf" srcId="{93D6D5FD-F1EB-46C0-841D-43CAC69BC477}" destId="{E34630B4-F50E-4DBE-B8E3-2C1D7641E315}" srcOrd="2" destOrd="0" presId="urn:microsoft.com/office/officeart/2005/8/layout/hList7"/>
    <dgm:cxn modelId="{05DDE520-2907-4128-B5EE-80A1EC425193}" type="presParOf" srcId="{93D6D5FD-F1EB-46C0-841D-43CAC69BC477}" destId="{561C0D84-AC3A-464D-AA45-D712D9B69E5B}" srcOrd="3" destOrd="0" presId="urn:microsoft.com/office/officeart/2005/8/layout/hList7"/>
    <dgm:cxn modelId="{606258DE-D594-4933-9B9B-E8B204C461FC}" type="presParOf" srcId="{3C28C607-6653-4020-A5EC-77E5A5973829}" destId="{4DE024F2-412F-4AAB-A975-53211636402B}" srcOrd="1" destOrd="0" presId="urn:microsoft.com/office/officeart/2005/8/layout/hList7"/>
    <dgm:cxn modelId="{42DBE0C5-72F4-4CD5-887B-A73BD5CE547E}" type="presParOf" srcId="{3C28C607-6653-4020-A5EC-77E5A5973829}" destId="{72B36137-03D4-40FE-8423-B7380307AEFD}" srcOrd="2" destOrd="0" presId="urn:microsoft.com/office/officeart/2005/8/layout/hList7"/>
    <dgm:cxn modelId="{FC611804-6418-4E78-89CF-7E51F296424B}" type="presParOf" srcId="{72B36137-03D4-40FE-8423-B7380307AEFD}" destId="{E5E0C29B-9036-4A8F-937D-67DBF15A9730}" srcOrd="0" destOrd="0" presId="urn:microsoft.com/office/officeart/2005/8/layout/hList7"/>
    <dgm:cxn modelId="{5E1EB8A0-9412-472B-A09B-FF96BA4EE572}" type="presParOf" srcId="{72B36137-03D4-40FE-8423-B7380307AEFD}" destId="{BCDDFD09-3AF4-4DB8-B073-DC5FBC67DF7B}" srcOrd="1" destOrd="0" presId="urn:microsoft.com/office/officeart/2005/8/layout/hList7"/>
    <dgm:cxn modelId="{33467D0A-EA63-4FE1-9B50-BFBE980D0D4D}" type="presParOf" srcId="{72B36137-03D4-40FE-8423-B7380307AEFD}" destId="{BDF69540-9A51-4FA8-90A5-CDD9DC27EDC2}" srcOrd="2" destOrd="0" presId="urn:microsoft.com/office/officeart/2005/8/layout/hList7"/>
    <dgm:cxn modelId="{12C1345B-B64E-47CC-BD00-6E5D5144FCA2}" type="presParOf" srcId="{72B36137-03D4-40FE-8423-B7380307AEFD}" destId="{D2D8F665-64D4-471A-954C-AA35F9FA4D3A}" srcOrd="3" destOrd="0" presId="urn:microsoft.com/office/officeart/2005/8/layout/hList7"/>
    <dgm:cxn modelId="{11A752C6-CE83-4996-9FFE-73FE41533E0A}" type="presParOf" srcId="{3C28C607-6653-4020-A5EC-77E5A5973829}" destId="{7A06757F-0817-4945-9D8E-44C0AAE4F9DD}" srcOrd="3" destOrd="0" presId="urn:microsoft.com/office/officeart/2005/8/layout/hList7"/>
    <dgm:cxn modelId="{21C0286A-87B1-46E6-BA20-1842F86D3DF0}" type="presParOf" srcId="{3C28C607-6653-4020-A5EC-77E5A5973829}" destId="{C1D0607F-099D-4B7D-9D29-0278CBEB93FF}" srcOrd="4" destOrd="0" presId="urn:microsoft.com/office/officeart/2005/8/layout/hList7"/>
    <dgm:cxn modelId="{68830608-2F9F-463E-AFD1-66C6CBDA7CFD}" type="presParOf" srcId="{C1D0607F-099D-4B7D-9D29-0278CBEB93FF}" destId="{ADCA8AD7-E3F2-4529-A894-61AD2233F8AE}" srcOrd="0" destOrd="0" presId="urn:microsoft.com/office/officeart/2005/8/layout/hList7"/>
    <dgm:cxn modelId="{ABFDDBE2-5A42-4CEE-BCE3-032F64DD32FE}" type="presParOf" srcId="{C1D0607F-099D-4B7D-9D29-0278CBEB93FF}" destId="{2BE3ED99-8A86-4231-8122-BC07A4C483CE}" srcOrd="1" destOrd="0" presId="urn:microsoft.com/office/officeart/2005/8/layout/hList7"/>
    <dgm:cxn modelId="{D9FA3B50-676F-4E21-AD32-6F76673488DC}" type="presParOf" srcId="{C1D0607F-099D-4B7D-9D29-0278CBEB93FF}" destId="{AC9DFA18-119C-48EC-ADA3-6D5C11362C44}" srcOrd="2" destOrd="0" presId="urn:microsoft.com/office/officeart/2005/8/layout/hList7"/>
    <dgm:cxn modelId="{A1C7311D-F5B4-48AC-B209-7B6248740E21}" type="presParOf" srcId="{C1D0607F-099D-4B7D-9D29-0278CBEB93FF}" destId="{8B530024-DE10-4E41-AD0A-DE478A84953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4B7809-70CC-4FDD-9656-C827C10D63FE}" type="doc">
      <dgm:prSet loTypeId="urn:microsoft.com/office/officeart/2008/layout/VerticalCurvedList" loCatId="list" qsTypeId="urn:microsoft.com/office/officeart/2005/8/quickstyle/simple1" qsCatId="simple" csTypeId="urn:microsoft.com/office/officeart/2005/8/colors/colorful5" csCatId="colorful"/>
      <dgm:spPr/>
      <dgm:t>
        <a:bodyPr/>
        <a:lstStyle/>
        <a:p>
          <a:endParaRPr lang="zh-CN" altLang="en-US"/>
        </a:p>
      </dgm:t>
    </dgm:pt>
    <dgm:pt modelId="{B57AD448-1DB0-46F8-BD22-ADBD8F00EA5B}">
      <dgm:prSet/>
      <dgm:spPr/>
      <dgm:t>
        <a:bodyPr/>
        <a:lstStyle/>
        <a:p>
          <a:pPr rtl="0"/>
          <a:r>
            <a:rPr lang="zh-CN" b="1" dirty="0" smtClean="0"/>
            <a:t>大一之前：认真进行专业的调研以及相关知识的了解</a:t>
          </a:r>
          <a:endParaRPr lang="zh-CN" b="1" dirty="0"/>
        </a:p>
      </dgm:t>
    </dgm:pt>
    <dgm:pt modelId="{CB5ED040-2138-4CF8-818F-F75A12C2D6BC}" type="parTrans" cxnId="{14745263-5435-4B56-9159-908EB11544E6}">
      <dgm:prSet/>
      <dgm:spPr/>
      <dgm:t>
        <a:bodyPr/>
        <a:lstStyle/>
        <a:p>
          <a:endParaRPr lang="zh-CN" altLang="en-US"/>
        </a:p>
      </dgm:t>
    </dgm:pt>
    <dgm:pt modelId="{51B9FDE4-D2F7-4396-AE5E-D3A526FC931C}" type="sibTrans" cxnId="{14745263-5435-4B56-9159-908EB11544E6}">
      <dgm:prSet/>
      <dgm:spPr/>
      <dgm:t>
        <a:bodyPr/>
        <a:lstStyle/>
        <a:p>
          <a:endParaRPr lang="zh-CN" altLang="en-US"/>
        </a:p>
      </dgm:t>
    </dgm:pt>
    <dgm:pt modelId="{3C62AC20-BFB7-4F7E-A6D4-F3856C9A5646}">
      <dgm:prSet/>
      <dgm:spPr/>
      <dgm:t>
        <a:bodyPr/>
        <a:lstStyle/>
        <a:p>
          <a:pPr rtl="0"/>
          <a:r>
            <a:rPr lang="zh-CN" b="1" dirty="0" smtClean="0"/>
            <a:t>大一：认真学习专业基础知识，打好基础；准备四六级考试，争取尽快过。（每日扇贝单词打卡</a:t>
          </a:r>
          <a:r>
            <a:rPr lang="en-US" b="1" dirty="0" smtClean="0"/>
            <a:t>100</a:t>
          </a:r>
          <a:r>
            <a:rPr lang="zh-CN" b="1" dirty="0" smtClean="0"/>
            <a:t>词）</a:t>
          </a:r>
          <a:endParaRPr lang="zh-CN" b="1" dirty="0"/>
        </a:p>
      </dgm:t>
    </dgm:pt>
    <dgm:pt modelId="{F3CEF2DB-F6CA-441D-B3DC-9473E8F61103}" type="parTrans" cxnId="{ADD7B1A4-B622-4E54-A6D2-0DC23618915D}">
      <dgm:prSet/>
      <dgm:spPr/>
      <dgm:t>
        <a:bodyPr/>
        <a:lstStyle/>
        <a:p>
          <a:endParaRPr lang="zh-CN" altLang="en-US"/>
        </a:p>
      </dgm:t>
    </dgm:pt>
    <dgm:pt modelId="{153F500F-E2BF-4B41-A371-5BBAC668E4E4}" type="sibTrans" cxnId="{ADD7B1A4-B622-4E54-A6D2-0DC23618915D}">
      <dgm:prSet/>
      <dgm:spPr/>
      <dgm:t>
        <a:bodyPr/>
        <a:lstStyle/>
        <a:p>
          <a:endParaRPr lang="zh-CN" altLang="en-US"/>
        </a:p>
      </dgm:t>
    </dgm:pt>
    <dgm:pt modelId="{865D22B6-70F7-4C88-A985-99D48916959C}">
      <dgm:prSet/>
      <dgm:spPr/>
      <dgm:t>
        <a:bodyPr/>
        <a:lstStyle/>
        <a:p>
          <a:pPr rtl="0"/>
          <a:r>
            <a:rPr lang="zh-CN" b="1" dirty="0" smtClean="0"/>
            <a:t>大二：对于专业的调整，努力跟进新专业的课程，并继续准备</a:t>
          </a:r>
          <a:r>
            <a:rPr lang="en-US" b="1" dirty="0" smtClean="0"/>
            <a:t>6</a:t>
          </a:r>
          <a:r>
            <a:rPr lang="zh-CN" b="1" dirty="0" smtClean="0"/>
            <a:t>级考试，跟进党课。</a:t>
          </a:r>
          <a:endParaRPr lang="zh-CN" b="1" dirty="0"/>
        </a:p>
      </dgm:t>
    </dgm:pt>
    <dgm:pt modelId="{AC2F01F0-D9AC-4851-8119-D57B4E723CCC}" type="parTrans" cxnId="{87A38BCE-0A0C-41E5-B03C-B4ABA927C3EB}">
      <dgm:prSet/>
      <dgm:spPr/>
      <dgm:t>
        <a:bodyPr/>
        <a:lstStyle/>
        <a:p>
          <a:endParaRPr lang="zh-CN" altLang="en-US"/>
        </a:p>
      </dgm:t>
    </dgm:pt>
    <dgm:pt modelId="{EAD13019-0AF6-4469-8ECC-00EF3DA191DC}" type="sibTrans" cxnId="{87A38BCE-0A0C-41E5-B03C-B4ABA927C3EB}">
      <dgm:prSet/>
      <dgm:spPr/>
      <dgm:t>
        <a:bodyPr/>
        <a:lstStyle/>
        <a:p>
          <a:endParaRPr lang="zh-CN" altLang="en-US"/>
        </a:p>
      </dgm:t>
    </dgm:pt>
    <dgm:pt modelId="{B81A6CED-2CDA-4117-8E2C-F6ADB903505D}">
      <dgm:prSet/>
      <dgm:spPr/>
      <dgm:t>
        <a:bodyPr/>
        <a:lstStyle/>
        <a:p>
          <a:pPr rtl="0"/>
          <a:r>
            <a:rPr lang="zh-CN" b="1" dirty="0" smtClean="0"/>
            <a:t>大三：考研和就业之间的选择困难，在认真分析形势后一鼓作气准备就业。</a:t>
          </a:r>
          <a:endParaRPr lang="zh-CN" b="1" dirty="0"/>
        </a:p>
      </dgm:t>
    </dgm:pt>
    <dgm:pt modelId="{D21420F5-3A4D-4212-884D-80DF8BECC43C}" type="parTrans" cxnId="{5F1CE822-8A1C-48DB-8B06-EFF44B11D4C7}">
      <dgm:prSet/>
      <dgm:spPr/>
      <dgm:t>
        <a:bodyPr/>
        <a:lstStyle/>
        <a:p>
          <a:endParaRPr lang="zh-CN" altLang="en-US"/>
        </a:p>
      </dgm:t>
    </dgm:pt>
    <dgm:pt modelId="{E0AA258E-D662-4FB8-8046-29D2DD9BC4CE}" type="sibTrans" cxnId="{5F1CE822-8A1C-48DB-8B06-EFF44B11D4C7}">
      <dgm:prSet/>
      <dgm:spPr/>
      <dgm:t>
        <a:bodyPr/>
        <a:lstStyle/>
        <a:p>
          <a:endParaRPr lang="zh-CN" altLang="en-US"/>
        </a:p>
      </dgm:t>
    </dgm:pt>
    <dgm:pt modelId="{3B511E1E-0C33-4FDD-A025-BD3EA435CDC1}">
      <dgm:prSet/>
      <dgm:spPr/>
      <dgm:t>
        <a:bodyPr/>
        <a:lstStyle/>
        <a:p>
          <a:pPr rtl="0"/>
          <a:r>
            <a:rPr lang="zh-CN" b="1" dirty="0" smtClean="0"/>
            <a:t>大四：找到工作，去实习，通过党的考验，成为正式党员。在毕业设计中学习和使用新知识。</a:t>
          </a:r>
          <a:endParaRPr lang="zh-CN" b="1" dirty="0"/>
        </a:p>
      </dgm:t>
    </dgm:pt>
    <dgm:pt modelId="{6604F893-AA25-4496-9B7B-88658190268F}" type="parTrans" cxnId="{7D635E26-D864-46CC-BCDB-34D099B1AF68}">
      <dgm:prSet/>
      <dgm:spPr/>
      <dgm:t>
        <a:bodyPr/>
        <a:lstStyle/>
        <a:p>
          <a:endParaRPr lang="zh-CN" altLang="en-US"/>
        </a:p>
      </dgm:t>
    </dgm:pt>
    <dgm:pt modelId="{41D5B4B1-5847-4476-8303-8A6AA7C27E54}" type="sibTrans" cxnId="{7D635E26-D864-46CC-BCDB-34D099B1AF68}">
      <dgm:prSet/>
      <dgm:spPr/>
      <dgm:t>
        <a:bodyPr/>
        <a:lstStyle/>
        <a:p>
          <a:endParaRPr lang="zh-CN" altLang="en-US"/>
        </a:p>
      </dgm:t>
    </dgm:pt>
    <dgm:pt modelId="{C6C6E853-A1CF-4BE1-A3FC-18D6173CF8A1}" type="pres">
      <dgm:prSet presAssocID="{A94B7809-70CC-4FDD-9656-C827C10D63FE}" presName="Name0" presStyleCnt="0">
        <dgm:presLayoutVars>
          <dgm:chMax val="7"/>
          <dgm:chPref val="7"/>
          <dgm:dir/>
        </dgm:presLayoutVars>
      </dgm:prSet>
      <dgm:spPr/>
      <dgm:t>
        <a:bodyPr/>
        <a:lstStyle/>
        <a:p>
          <a:endParaRPr lang="zh-CN" altLang="en-US"/>
        </a:p>
      </dgm:t>
    </dgm:pt>
    <dgm:pt modelId="{EFBB4D58-00FD-4C3F-8008-7A5267EB89AF}" type="pres">
      <dgm:prSet presAssocID="{A94B7809-70CC-4FDD-9656-C827C10D63FE}" presName="Name1" presStyleCnt="0"/>
      <dgm:spPr/>
    </dgm:pt>
    <dgm:pt modelId="{CC250D63-D109-4BD3-A271-52A354C6ABB3}" type="pres">
      <dgm:prSet presAssocID="{A94B7809-70CC-4FDD-9656-C827C10D63FE}" presName="cycle" presStyleCnt="0"/>
      <dgm:spPr/>
    </dgm:pt>
    <dgm:pt modelId="{264EC989-899A-4B72-9173-ED03D9534199}" type="pres">
      <dgm:prSet presAssocID="{A94B7809-70CC-4FDD-9656-C827C10D63FE}" presName="srcNode" presStyleLbl="node1" presStyleIdx="0" presStyleCnt="5"/>
      <dgm:spPr/>
    </dgm:pt>
    <dgm:pt modelId="{61A78107-6E7F-418D-8D1C-4758DA60197D}" type="pres">
      <dgm:prSet presAssocID="{A94B7809-70CC-4FDD-9656-C827C10D63FE}" presName="conn" presStyleLbl="parChTrans1D2" presStyleIdx="0" presStyleCnt="1"/>
      <dgm:spPr/>
      <dgm:t>
        <a:bodyPr/>
        <a:lstStyle/>
        <a:p>
          <a:endParaRPr lang="zh-CN" altLang="en-US"/>
        </a:p>
      </dgm:t>
    </dgm:pt>
    <dgm:pt modelId="{D38801E2-A5B8-40C0-9641-6660B960A45D}" type="pres">
      <dgm:prSet presAssocID="{A94B7809-70CC-4FDD-9656-C827C10D63FE}" presName="extraNode" presStyleLbl="node1" presStyleIdx="0" presStyleCnt="5"/>
      <dgm:spPr/>
    </dgm:pt>
    <dgm:pt modelId="{820BE99A-8635-4157-8446-D66A4A8ACA8D}" type="pres">
      <dgm:prSet presAssocID="{A94B7809-70CC-4FDD-9656-C827C10D63FE}" presName="dstNode" presStyleLbl="node1" presStyleIdx="0" presStyleCnt="5"/>
      <dgm:spPr/>
    </dgm:pt>
    <dgm:pt modelId="{A53F1567-7E76-454F-9A2F-2B526BDF82B1}" type="pres">
      <dgm:prSet presAssocID="{B57AD448-1DB0-46F8-BD22-ADBD8F00EA5B}" presName="text_1" presStyleLbl="node1" presStyleIdx="0" presStyleCnt="5">
        <dgm:presLayoutVars>
          <dgm:bulletEnabled val="1"/>
        </dgm:presLayoutVars>
      </dgm:prSet>
      <dgm:spPr/>
      <dgm:t>
        <a:bodyPr/>
        <a:lstStyle/>
        <a:p>
          <a:endParaRPr lang="zh-CN" altLang="en-US"/>
        </a:p>
      </dgm:t>
    </dgm:pt>
    <dgm:pt modelId="{F421E8B4-2107-4F8D-A4C0-54C6B2F7104C}" type="pres">
      <dgm:prSet presAssocID="{B57AD448-1DB0-46F8-BD22-ADBD8F00EA5B}" presName="accent_1" presStyleCnt="0"/>
      <dgm:spPr/>
    </dgm:pt>
    <dgm:pt modelId="{F7CDB24B-245B-4021-B0B0-74EAA7C56BC8}" type="pres">
      <dgm:prSet presAssocID="{B57AD448-1DB0-46F8-BD22-ADBD8F00EA5B}" presName="accentRepeatNode" presStyleLbl="solidFgAcc1" presStyleIdx="0" presStyleCnt="5"/>
      <dgm:spPr/>
    </dgm:pt>
    <dgm:pt modelId="{AA9E2252-61F8-407F-9A63-D10649A3504B}" type="pres">
      <dgm:prSet presAssocID="{3C62AC20-BFB7-4F7E-A6D4-F3856C9A5646}" presName="text_2" presStyleLbl="node1" presStyleIdx="1" presStyleCnt="5">
        <dgm:presLayoutVars>
          <dgm:bulletEnabled val="1"/>
        </dgm:presLayoutVars>
      </dgm:prSet>
      <dgm:spPr/>
      <dgm:t>
        <a:bodyPr/>
        <a:lstStyle/>
        <a:p>
          <a:endParaRPr lang="zh-CN" altLang="en-US"/>
        </a:p>
      </dgm:t>
    </dgm:pt>
    <dgm:pt modelId="{18973CAE-F4D7-4626-9738-EB11347907D3}" type="pres">
      <dgm:prSet presAssocID="{3C62AC20-BFB7-4F7E-A6D4-F3856C9A5646}" presName="accent_2" presStyleCnt="0"/>
      <dgm:spPr/>
    </dgm:pt>
    <dgm:pt modelId="{514D566C-6AC3-48B4-A869-C19F40441E75}" type="pres">
      <dgm:prSet presAssocID="{3C62AC20-BFB7-4F7E-A6D4-F3856C9A5646}" presName="accentRepeatNode" presStyleLbl="solidFgAcc1" presStyleIdx="1" presStyleCnt="5"/>
      <dgm:spPr/>
    </dgm:pt>
    <dgm:pt modelId="{3F5B0666-D842-4EAA-9784-63A2ED78410F}" type="pres">
      <dgm:prSet presAssocID="{865D22B6-70F7-4C88-A985-99D48916959C}" presName="text_3" presStyleLbl="node1" presStyleIdx="2" presStyleCnt="5">
        <dgm:presLayoutVars>
          <dgm:bulletEnabled val="1"/>
        </dgm:presLayoutVars>
      </dgm:prSet>
      <dgm:spPr/>
      <dgm:t>
        <a:bodyPr/>
        <a:lstStyle/>
        <a:p>
          <a:endParaRPr lang="zh-CN" altLang="en-US"/>
        </a:p>
      </dgm:t>
    </dgm:pt>
    <dgm:pt modelId="{1E28B4C9-0354-4A24-B873-69A97BA56C8E}" type="pres">
      <dgm:prSet presAssocID="{865D22B6-70F7-4C88-A985-99D48916959C}" presName="accent_3" presStyleCnt="0"/>
      <dgm:spPr/>
    </dgm:pt>
    <dgm:pt modelId="{715B4708-1F3A-4A71-AE39-50855917418D}" type="pres">
      <dgm:prSet presAssocID="{865D22B6-70F7-4C88-A985-99D48916959C}" presName="accentRepeatNode" presStyleLbl="solidFgAcc1" presStyleIdx="2" presStyleCnt="5"/>
      <dgm:spPr/>
    </dgm:pt>
    <dgm:pt modelId="{93689270-C2AD-4DBF-BE03-7FD4E51CD39A}" type="pres">
      <dgm:prSet presAssocID="{B81A6CED-2CDA-4117-8E2C-F6ADB903505D}" presName="text_4" presStyleLbl="node1" presStyleIdx="3" presStyleCnt="5">
        <dgm:presLayoutVars>
          <dgm:bulletEnabled val="1"/>
        </dgm:presLayoutVars>
      </dgm:prSet>
      <dgm:spPr/>
      <dgm:t>
        <a:bodyPr/>
        <a:lstStyle/>
        <a:p>
          <a:endParaRPr lang="zh-CN" altLang="en-US"/>
        </a:p>
      </dgm:t>
    </dgm:pt>
    <dgm:pt modelId="{008D4156-E071-4CD8-9D93-90D17A524617}" type="pres">
      <dgm:prSet presAssocID="{B81A6CED-2CDA-4117-8E2C-F6ADB903505D}" presName="accent_4" presStyleCnt="0"/>
      <dgm:spPr/>
    </dgm:pt>
    <dgm:pt modelId="{A407B66C-4D65-4249-921A-AFFEE2B5A78D}" type="pres">
      <dgm:prSet presAssocID="{B81A6CED-2CDA-4117-8E2C-F6ADB903505D}" presName="accentRepeatNode" presStyleLbl="solidFgAcc1" presStyleIdx="3" presStyleCnt="5"/>
      <dgm:spPr/>
    </dgm:pt>
    <dgm:pt modelId="{B9DBF43A-6C22-473B-9561-35C1C21AB431}" type="pres">
      <dgm:prSet presAssocID="{3B511E1E-0C33-4FDD-A025-BD3EA435CDC1}" presName="text_5" presStyleLbl="node1" presStyleIdx="4" presStyleCnt="5">
        <dgm:presLayoutVars>
          <dgm:bulletEnabled val="1"/>
        </dgm:presLayoutVars>
      </dgm:prSet>
      <dgm:spPr/>
      <dgm:t>
        <a:bodyPr/>
        <a:lstStyle/>
        <a:p>
          <a:endParaRPr lang="zh-CN" altLang="en-US"/>
        </a:p>
      </dgm:t>
    </dgm:pt>
    <dgm:pt modelId="{C9156D88-B5C1-4F51-A289-9E785E9FFB72}" type="pres">
      <dgm:prSet presAssocID="{3B511E1E-0C33-4FDD-A025-BD3EA435CDC1}" presName="accent_5" presStyleCnt="0"/>
      <dgm:spPr/>
    </dgm:pt>
    <dgm:pt modelId="{D1BB4766-C444-48DE-8AFB-A1A2A8F05EBB}" type="pres">
      <dgm:prSet presAssocID="{3B511E1E-0C33-4FDD-A025-BD3EA435CDC1}" presName="accentRepeatNode" presStyleLbl="solidFgAcc1" presStyleIdx="4" presStyleCnt="5"/>
      <dgm:spPr/>
    </dgm:pt>
  </dgm:ptLst>
  <dgm:cxnLst>
    <dgm:cxn modelId="{022AD4E5-934E-4A00-BA82-94AF9157F304}" type="presOf" srcId="{B57AD448-1DB0-46F8-BD22-ADBD8F00EA5B}" destId="{A53F1567-7E76-454F-9A2F-2B526BDF82B1}" srcOrd="0" destOrd="0" presId="urn:microsoft.com/office/officeart/2008/layout/VerticalCurvedList"/>
    <dgm:cxn modelId="{ADD7B1A4-B622-4E54-A6D2-0DC23618915D}" srcId="{A94B7809-70CC-4FDD-9656-C827C10D63FE}" destId="{3C62AC20-BFB7-4F7E-A6D4-F3856C9A5646}" srcOrd="1" destOrd="0" parTransId="{F3CEF2DB-F6CA-441D-B3DC-9473E8F61103}" sibTransId="{153F500F-E2BF-4B41-A371-5BBAC668E4E4}"/>
    <dgm:cxn modelId="{14745263-5435-4B56-9159-908EB11544E6}" srcId="{A94B7809-70CC-4FDD-9656-C827C10D63FE}" destId="{B57AD448-1DB0-46F8-BD22-ADBD8F00EA5B}" srcOrd="0" destOrd="0" parTransId="{CB5ED040-2138-4CF8-818F-F75A12C2D6BC}" sibTransId="{51B9FDE4-D2F7-4396-AE5E-D3A526FC931C}"/>
    <dgm:cxn modelId="{B80E90E1-70BB-4D85-907D-F650ADDA59CD}" type="presOf" srcId="{B81A6CED-2CDA-4117-8E2C-F6ADB903505D}" destId="{93689270-C2AD-4DBF-BE03-7FD4E51CD39A}" srcOrd="0" destOrd="0" presId="urn:microsoft.com/office/officeart/2008/layout/VerticalCurvedList"/>
    <dgm:cxn modelId="{5F1CE822-8A1C-48DB-8B06-EFF44B11D4C7}" srcId="{A94B7809-70CC-4FDD-9656-C827C10D63FE}" destId="{B81A6CED-2CDA-4117-8E2C-F6ADB903505D}" srcOrd="3" destOrd="0" parTransId="{D21420F5-3A4D-4212-884D-80DF8BECC43C}" sibTransId="{E0AA258E-D662-4FB8-8046-29D2DD9BC4CE}"/>
    <dgm:cxn modelId="{A16C6006-0EDD-4184-BFEA-8FAA3F1A7E40}" type="presOf" srcId="{3C62AC20-BFB7-4F7E-A6D4-F3856C9A5646}" destId="{AA9E2252-61F8-407F-9A63-D10649A3504B}" srcOrd="0" destOrd="0" presId="urn:microsoft.com/office/officeart/2008/layout/VerticalCurvedList"/>
    <dgm:cxn modelId="{887FC688-0672-4611-AD04-43FBA55EAC3E}" type="presOf" srcId="{A94B7809-70CC-4FDD-9656-C827C10D63FE}" destId="{C6C6E853-A1CF-4BE1-A3FC-18D6173CF8A1}" srcOrd="0" destOrd="0" presId="urn:microsoft.com/office/officeart/2008/layout/VerticalCurvedList"/>
    <dgm:cxn modelId="{2F102240-C24E-4968-BD68-769715DBB118}" type="presOf" srcId="{3B511E1E-0C33-4FDD-A025-BD3EA435CDC1}" destId="{B9DBF43A-6C22-473B-9561-35C1C21AB431}" srcOrd="0" destOrd="0" presId="urn:microsoft.com/office/officeart/2008/layout/VerticalCurvedList"/>
    <dgm:cxn modelId="{87A38BCE-0A0C-41E5-B03C-B4ABA927C3EB}" srcId="{A94B7809-70CC-4FDD-9656-C827C10D63FE}" destId="{865D22B6-70F7-4C88-A985-99D48916959C}" srcOrd="2" destOrd="0" parTransId="{AC2F01F0-D9AC-4851-8119-D57B4E723CCC}" sibTransId="{EAD13019-0AF6-4469-8ECC-00EF3DA191DC}"/>
    <dgm:cxn modelId="{717501AC-75B7-4B4A-8CC1-6943B7FFA643}" type="presOf" srcId="{51B9FDE4-D2F7-4396-AE5E-D3A526FC931C}" destId="{61A78107-6E7F-418D-8D1C-4758DA60197D}" srcOrd="0" destOrd="0" presId="urn:microsoft.com/office/officeart/2008/layout/VerticalCurvedList"/>
    <dgm:cxn modelId="{F655B010-325F-4B01-A15B-D5F1F32961DC}" type="presOf" srcId="{865D22B6-70F7-4C88-A985-99D48916959C}" destId="{3F5B0666-D842-4EAA-9784-63A2ED78410F}" srcOrd="0" destOrd="0" presId="urn:microsoft.com/office/officeart/2008/layout/VerticalCurvedList"/>
    <dgm:cxn modelId="{7D635E26-D864-46CC-BCDB-34D099B1AF68}" srcId="{A94B7809-70CC-4FDD-9656-C827C10D63FE}" destId="{3B511E1E-0C33-4FDD-A025-BD3EA435CDC1}" srcOrd="4" destOrd="0" parTransId="{6604F893-AA25-4496-9B7B-88658190268F}" sibTransId="{41D5B4B1-5847-4476-8303-8A6AA7C27E54}"/>
    <dgm:cxn modelId="{54964F0A-832E-4D09-A5D0-D5DA4EF7B28D}" type="presParOf" srcId="{C6C6E853-A1CF-4BE1-A3FC-18D6173CF8A1}" destId="{EFBB4D58-00FD-4C3F-8008-7A5267EB89AF}" srcOrd="0" destOrd="0" presId="urn:microsoft.com/office/officeart/2008/layout/VerticalCurvedList"/>
    <dgm:cxn modelId="{1776EBE6-5313-4CA4-B71A-206C67189D68}" type="presParOf" srcId="{EFBB4D58-00FD-4C3F-8008-7A5267EB89AF}" destId="{CC250D63-D109-4BD3-A271-52A354C6ABB3}" srcOrd="0" destOrd="0" presId="urn:microsoft.com/office/officeart/2008/layout/VerticalCurvedList"/>
    <dgm:cxn modelId="{8A97F0D6-B107-45C0-AFEA-012DA9305CA0}" type="presParOf" srcId="{CC250D63-D109-4BD3-A271-52A354C6ABB3}" destId="{264EC989-899A-4B72-9173-ED03D9534199}" srcOrd="0" destOrd="0" presId="urn:microsoft.com/office/officeart/2008/layout/VerticalCurvedList"/>
    <dgm:cxn modelId="{F1F6286C-CF22-4FC7-908A-1432199449F1}" type="presParOf" srcId="{CC250D63-D109-4BD3-A271-52A354C6ABB3}" destId="{61A78107-6E7F-418D-8D1C-4758DA60197D}" srcOrd="1" destOrd="0" presId="urn:microsoft.com/office/officeart/2008/layout/VerticalCurvedList"/>
    <dgm:cxn modelId="{51C62677-1174-4AFB-ADF4-6FF0CD989176}" type="presParOf" srcId="{CC250D63-D109-4BD3-A271-52A354C6ABB3}" destId="{D38801E2-A5B8-40C0-9641-6660B960A45D}" srcOrd="2" destOrd="0" presId="urn:microsoft.com/office/officeart/2008/layout/VerticalCurvedList"/>
    <dgm:cxn modelId="{2EE333FE-A182-46C8-9A2F-5617239C2D91}" type="presParOf" srcId="{CC250D63-D109-4BD3-A271-52A354C6ABB3}" destId="{820BE99A-8635-4157-8446-D66A4A8ACA8D}" srcOrd="3" destOrd="0" presId="urn:microsoft.com/office/officeart/2008/layout/VerticalCurvedList"/>
    <dgm:cxn modelId="{3CC71334-E04E-4169-8A8B-4A354331A4DF}" type="presParOf" srcId="{EFBB4D58-00FD-4C3F-8008-7A5267EB89AF}" destId="{A53F1567-7E76-454F-9A2F-2B526BDF82B1}" srcOrd="1" destOrd="0" presId="urn:microsoft.com/office/officeart/2008/layout/VerticalCurvedList"/>
    <dgm:cxn modelId="{EE05EF68-7E96-4020-B05D-7504B4A62856}" type="presParOf" srcId="{EFBB4D58-00FD-4C3F-8008-7A5267EB89AF}" destId="{F421E8B4-2107-4F8D-A4C0-54C6B2F7104C}" srcOrd="2" destOrd="0" presId="urn:microsoft.com/office/officeart/2008/layout/VerticalCurvedList"/>
    <dgm:cxn modelId="{94A4603B-3970-4518-8AD1-E1A0743B7B77}" type="presParOf" srcId="{F421E8B4-2107-4F8D-A4C0-54C6B2F7104C}" destId="{F7CDB24B-245B-4021-B0B0-74EAA7C56BC8}" srcOrd="0" destOrd="0" presId="urn:microsoft.com/office/officeart/2008/layout/VerticalCurvedList"/>
    <dgm:cxn modelId="{61876D14-7F4D-4C66-ACD3-31FFE74D739B}" type="presParOf" srcId="{EFBB4D58-00FD-4C3F-8008-7A5267EB89AF}" destId="{AA9E2252-61F8-407F-9A63-D10649A3504B}" srcOrd="3" destOrd="0" presId="urn:microsoft.com/office/officeart/2008/layout/VerticalCurvedList"/>
    <dgm:cxn modelId="{E2650E04-B23F-4532-B326-9EEF8267F0A2}" type="presParOf" srcId="{EFBB4D58-00FD-4C3F-8008-7A5267EB89AF}" destId="{18973CAE-F4D7-4626-9738-EB11347907D3}" srcOrd="4" destOrd="0" presId="urn:microsoft.com/office/officeart/2008/layout/VerticalCurvedList"/>
    <dgm:cxn modelId="{23D62209-33CD-4EE1-B863-FBB97A7C3016}" type="presParOf" srcId="{18973CAE-F4D7-4626-9738-EB11347907D3}" destId="{514D566C-6AC3-48B4-A869-C19F40441E75}" srcOrd="0" destOrd="0" presId="urn:microsoft.com/office/officeart/2008/layout/VerticalCurvedList"/>
    <dgm:cxn modelId="{AA178F2E-1AA3-4179-8AF1-3DBBCC7601FE}" type="presParOf" srcId="{EFBB4D58-00FD-4C3F-8008-7A5267EB89AF}" destId="{3F5B0666-D842-4EAA-9784-63A2ED78410F}" srcOrd="5" destOrd="0" presId="urn:microsoft.com/office/officeart/2008/layout/VerticalCurvedList"/>
    <dgm:cxn modelId="{4DCE3761-106B-4774-BD8C-C14775D58C37}" type="presParOf" srcId="{EFBB4D58-00FD-4C3F-8008-7A5267EB89AF}" destId="{1E28B4C9-0354-4A24-B873-69A97BA56C8E}" srcOrd="6" destOrd="0" presId="urn:microsoft.com/office/officeart/2008/layout/VerticalCurvedList"/>
    <dgm:cxn modelId="{33CDC752-D44F-4118-8D6E-E94908770EC7}" type="presParOf" srcId="{1E28B4C9-0354-4A24-B873-69A97BA56C8E}" destId="{715B4708-1F3A-4A71-AE39-50855917418D}" srcOrd="0" destOrd="0" presId="urn:microsoft.com/office/officeart/2008/layout/VerticalCurvedList"/>
    <dgm:cxn modelId="{10B798CE-6484-4556-AD45-544CC520C35B}" type="presParOf" srcId="{EFBB4D58-00FD-4C3F-8008-7A5267EB89AF}" destId="{93689270-C2AD-4DBF-BE03-7FD4E51CD39A}" srcOrd="7" destOrd="0" presId="urn:microsoft.com/office/officeart/2008/layout/VerticalCurvedList"/>
    <dgm:cxn modelId="{6FABDF59-0A5B-4DF3-83A1-0E067C785722}" type="presParOf" srcId="{EFBB4D58-00FD-4C3F-8008-7A5267EB89AF}" destId="{008D4156-E071-4CD8-9D93-90D17A524617}" srcOrd="8" destOrd="0" presId="urn:microsoft.com/office/officeart/2008/layout/VerticalCurvedList"/>
    <dgm:cxn modelId="{B1F13095-C98F-4109-AD86-34EF0A9AFF2B}" type="presParOf" srcId="{008D4156-E071-4CD8-9D93-90D17A524617}" destId="{A407B66C-4D65-4249-921A-AFFEE2B5A78D}" srcOrd="0" destOrd="0" presId="urn:microsoft.com/office/officeart/2008/layout/VerticalCurvedList"/>
    <dgm:cxn modelId="{D1536580-783A-4086-936C-4AE858FE181D}" type="presParOf" srcId="{EFBB4D58-00FD-4C3F-8008-7A5267EB89AF}" destId="{B9DBF43A-6C22-473B-9561-35C1C21AB431}" srcOrd="9" destOrd="0" presId="urn:microsoft.com/office/officeart/2008/layout/VerticalCurvedList"/>
    <dgm:cxn modelId="{CC96BA53-5D88-48C6-974C-54C5034EAB06}" type="presParOf" srcId="{EFBB4D58-00FD-4C3F-8008-7A5267EB89AF}" destId="{C9156D88-B5C1-4F51-A289-9E785E9FFB72}" srcOrd="10" destOrd="0" presId="urn:microsoft.com/office/officeart/2008/layout/VerticalCurvedList"/>
    <dgm:cxn modelId="{AEE3C5DA-080A-4869-9EAF-0A8930D85DA9}" type="presParOf" srcId="{C9156D88-B5C1-4F51-A289-9E785E9FFB72}" destId="{D1BB4766-C444-48DE-8AFB-A1A2A8F05E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196A84-38B5-4AA5-B009-ECE85335ECBA}" type="doc">
      <dgm:prSet loTypeId="urn:microsoft.com/office/officeart/2005/8/layout/hProcess11" loCatId="process" qsTypeId="urn:microsoft.com/office/officeart/2005/8/quickstyle/3d2" qsCatId="3D" csTypeId="urn:microsoft.com/office/officeart/2005/8/colors/colorful1" csCatId="colorful"/>
      <dgm:spPr/>
      <dgm:t>
        <a:bodyPr/>
        <a:lstStyle/>
        <a:p>
          <a:endParaRPr lang="zh-CN" altLang="en-US"/>
        </a:p>
      </dgm:t>
    </dgm:pt>
    <dgm:pt modelId="{CB3C043D-3109-4D52-A23B-DC0FBDE1304F}">
      <dgm:prSet/>
      <dgm:spPr/>
      <dgm:t>
        <a:bodyPr/>
        <a:lstStyle/>
        <a:p>
          <a:pPr rtl="0"/>
          <a:r>
            <a:rPr lang="zh-CN" b="1" dirty="0" smtClean="0"/>
            <a:t>喜欢学习新东西，做实践性强的工作</a:t>
          </a:r>
          <a:endParaRPr lang="zh-CN" b="1" dirty="0"/>
        </a:p>
      </dgm:t>
    </dgm:pt>
    <dgm:pt modelId="{A27E4864-58FA-471B-9A4C-E84F1B64CA25}" type="parTrans" cxnId="{0D62D5B3-BD92-4DD8-B5B1-A89C78C2FEB0}">
      <dgm:prSet/>
      <dgm:spPr/>
      <dgm:t>
        <a:bodyPr/>
        <a:lstStyle/>
        <a:p>
          <a:endParaRPr lang="zh-CN" altLang="en-US" b="1"/>
        </a:p>
      </dgm:t>
    </dgm:pt>
    <dgm:pt modelId="{B348F4CD-6A08-4AC9-A846-886490363484}" type="sibTrans" cxnId="{0D62D5B3-BD92-4DD8-B5B1-A89C78C2FEB0}">
      <dgm:prSet/>
      <dgm:spPr/>
      <dgm:t>
        <a:bodyPr/>
        <a:lstStyle/>
        <a:p>
          <a:endParaRPr lang="zh-CN" altLang="en-US" b="1"/>
        </a:p>
      </dgm:t>
    </dgm:pt>
    <dgm:pt modelId="{7851D186-CE6F-401B-A926-F136F5ED02CE}">
      <dgm:prSet/>
      <dgm:spPr/>
      <dgm:t>
        <a:bodyPr/>
        <a:lstStyle/>
        <a:p>
          <a:pPr rtl="0"/>
          <a:r>
            <a:rPr lang="zh-CN" b="1" smtClean="0"/>
            <a:t>软件工程的相关专业</a:t>
          </a:r>
          <a:endParaRPr lang="zh-CN" b="1"/>
        </a:p>
      </dgm:t>
    </dgm:pt>
    <dgm:pt modelId="{A116DBCD-C91C-4F7A-8D7B-1C82B40A3223}" type="parTrans" cxnId="{C8669D53-B096-41CE-9129-8E2A23F04001}">
      <dgm:prSet/>
      <dgm:spPr/>
      <dgm:t>
        <a:bodyPr/>
        <a:lstStyle/>
        <a:p>
          <a:endParaRPr lang="zh-CN" altLang="en-US" b="1"/>
        </a:p>
      </dgm:t>
    </dgm:pt>
    <dgm:pt modelId="{83CFA5B4-BF14-4889-BC20-3173AB1F976F}" type="sibTrans" cxnId="{C8669D53-B096-41CE-9129-8E2A23F04001}">
      <dgm:prSet/>
      <dgm:spPr/>
      <dgm:t>
        <a:bodyPr/>
        <a:lstStyle/>
        <a:p>
          <a:endParaRPr lang="zh-CN" altLang="en-US" b="1"/>
        </a:p>
      </dgm:t>
    </dgm:pt>
    <dgm:pt modelId="{63FACCF0-96E1-49A7-B174-BE8DD889E633}">
      <dgm:prSet/>
      <dgm:spPr/>
      <dgm:t>
        <a:bodyPr/>
        <a:lstStyle/>
        <a:p>
          <a:pPr rtl="0"/>
          <a:r>
            <a:rPr lang="zh-CN" b="1" dirty="0" smtClean="0"/>
            <a:t>学习计算机相关技术和知识，为找工作打基础</a:t>
          </a:r>
          <a:endParaRPr lang="zh-CN" b="1" dirty="0"/>
        </a:p>
      </dgm:t>
    </dgm:pt>
    <dgm:pt modelId="{4A1DB423-3608-4358-88CF-A1577920B3FC}" type="parTrans" cxnId="{B9093D4F-CFF1-411D-A3D3-44D8F3CA7061}">
      <dgm:prSet/>
      <dgm:spPr/>
      <dgm:t>
        <a:bodyPr/>
        <a:lstStyle/>
        <a:p>
          <a:endParaRPr lang="zh-CN" altLang="en-US" b="1"/>
        </a:p>
      </dgm:t>
    </dgm:pt>
    <dgm:pt modelId="{461A4906-F1F3-4081-80DA-48B8B16F7A39}" type="sibTrans" cxnId="{B9093D4F-CFF1-411D-A3D3-44D8F3CA7061}">
      <dgm:prSet/>
      <dgm:spPr/>
      <dgm:t>
        <a:bodyPr/>
        <a:lstStyle/>
        <a:p>
          <a:endParaRPr lang="zh-CN" altLang="en-US" b="1"/>
        </a:p>
      </dgm:t>
    </dgm:pt>
    <dgm:pt modelId="{CD57675F-F79D-4163-9ABA-ECFAD2FCF565}">
      <dgm:prSet/>
      <dgm:spPr/>
      <dgm:t>
        <a:bodyPr/>
        <a:lstStyle/>
        <a:p>
          <a:pPr rtl="0"/>
          <a:r>
            <a:rPr lang="zh-CN" b="1" smtClean="0"/>
            <a:t>在投递中不断完善自身职业方向认知</a:t>
          </a:r>
          <a:endParaRPr lang="zh-CN" b="1"/>
        </a:p>
      </dgm:t>
    </dgm:pt>
    <dgm:pt modelId="{530E3A7D-4DA8-4E1A-8D52-0C6B14978922}" type="parTrans" cxnId="{4C811172-494B-4289-B2D9-BF920BB6ED44}">
      <dgm:prSet/>
      <dgm:spPr/>
      <dgm:t>
        <a:bodyPr/>
        <a:lstStyle/>
        <a:p>
          <a:endParaRPr lang="zh-CN" altLang="en-US" b="1"/>
        </a:p>
      </dgm:t>
    </dgm:pt>
    <dgm:pt modelId="{49772889-09B9-4795-9823-3FD0B205E180}" type="sibTrans" cxnId="{4C811172-494B-4289-B2D9-BF920BB6ED44}">
      <dgm:prSet/>
      <dgm:spPr/>
      <dgm:t>
        <a:bodyPr/>
        <a:lstStyle/>
        <a:p>
          <a:endParaRPr lang="zh-CN" altLang="en-US" b="1"/>
        </a:p>
      </dgm:t>
    </dgm:pt>
    <dgm:pt modelId="{34124620-E3D5-428A-BEA8-9A98E200C6C6}">
      <dgm:prSet/>
      <dgm:spPr/>
      <dgm:t>
        <a:bodyPr/>
        <a:lstStyle/>
        <a:p>
          <a:pPr rtl="0"/>
          <a:r>
            <a:rPr lang="zh-CN" b="1" smtClean="0"/>
            <a:t>明确职业方向</a:t>
          </a:r>
          <a:endParaRPr lang="zh-CN" b="1"/>
        </a:p>
      </dgm:t>
    </dgm:pt>
    <dgm:pt modelId="{8CE03332-3E9F-434B-95F1-FBECD8E82831}" type="parTrans" cxnId="{41E2B9F2-153A-4153-B476-FFF1B2841759}">
      <dgm:prSet/>
      <dgm:spPr/>
      <dgm:t>
        <a:bodyPr/>
        <a:lstStyle/>
        <a:p>
          <a:endParaRPr lang="zh-CN" altLang="en-US" b="1"/>
        </a:p>
      </dgm:t>
    </dgm:pt>
    <dgm:pt modelId="{50A83AAF-B854-4B1A-BEB0-28812FCCAF41}" type="sibTrans" cxnId="{41E2B9F2-153A-4153-B476-FFF1B2841759}">
      <dgm:prSet/>
      <dgm:spPr/>
      <dgm:t>
        <a:bodyPr/>
        <a:lstStyle/>
        <a:p>
          <a:endParaRPr lang="zh-CN" altLang="en-US" b="1"/>
        </a:p>
      </dgm:t>
    </dgm:pt>
    <dgm:pt modelId="{50D5DE42-8126-4291-AB14-ABD7250277AB}">
      <dgm:prSet/>
      <dgm:spPr/>
      <dgm:t>
        <a:bodyPr/>
        <a:lstStyle/>
        <a:p>
          <a:pPr rtl="0"/>
          <a:r>
            <a:rPr lang="zh-CN" b="1" dirty="0" smtClean="0"/>
            <a:t>应用服务器后端开发工作</a:t>
          </a:r>
          <a:endParaRPr lang="zh-CN" b="1" dirty="0"/>
        </a:p>
      </dgm:t>
    </dgm:pt>
    <dgm:pt modelId="{DC190DA6-DD4D-4E60-AA9D-057929AD51A2}" type="parTrans" cxnId="{3CBFBC09-03FB-4429-AE18-37D8089E1CED}">
      <dgm:prSet/>
      <dgm:spPr/>
      <dgm:t>
        <a:bodyPr/>
        <a:lstStyle/>
        <a:p>
          <a:endParaRPr lang="zh-CN" altLang="en-US" b="1"/>
        </a:p>
      </dgm:t>
    </dgm:pt>
    <dgm:pt modelId="{C98ED178-484F-4597-B95F-7FCA20D4900A}" type="sibTrans" cxnId="{3CBFBC09-03FB-4429-AE18-37D8089E1CED}">
      <dgm:prSet/>
      <dgm:spPr/>
      <dgm:t>
        <a:bodyPr/>
        <a:lstStyle/>
        <a:p>
          <a:endParaRPr lang="zh-CN" altLang="en-US" b="1"/>
        </a:p>
      </dgm:t>
    </dgm:pt>
    <dgm:pt modelId="{89B719ED-CC29-4993-8AC6-5F634706EBB3}" type="pres">
      <dgm:prSet presAssocID="{89196A84-38B5-4AA5-B009-ECE85335ECBA}" presName="Name0" presStyleCnt="0">
        <dgm:presLayoutVars>
          <dgm:dir/>
          <dgm:resizeHandles val="exact"/>
        </dgm:presLayoutVars>
      </dgm:prSet>
      <dgm:spPr/>
      <dgm:t>
        <a:bodyPr/>
        <a:lstStyle/>
        <a:p>
          <a:endParaRPr lang="zh-CN" altLang="en-US"/>
        </a:p>
      </dgm:t>
    </dgm:pt>
    <dgm:pt modelId="{19A7DCAE-8500-4FD4-AE3F-E3C90CF8F062}" type="pres">
      <dgm:prSet presAssocID="{89196A84-38B5-4AA5-B009-ECE85335ECBA}" presName="arrow" presStyleLbl="bgShp" presStyleIdx="0" presStyleCnt="1"/>
      <dgm:spPr/>
    </dgm:pt>
    <dgm:pt modelId="{06B9D717-373F-4D82-87A5-D90A6AF2FFBA}" type="pres">
      <dgm:prSet presAssocID="{89196A84-38B5-4AA5-B009-ECE85335ECBA}" presName="points" presStyleCnt="0"/>
      <dgm:spPr/>
    </dgm:pt>
    <dgm:pt modelId="{056045F9-688E-42A4-ACD6-BBD403311C60}" type="pres">
      <dgm:prSet presAssocID="{CB3C043D-3109-4D52-A23B-DC0FBDE1304F}" presName="compositeA" presStyleCnt="0"/>
      <dgm:spPr/>
    </dgm:pt>
    <dgm:pt modelId="{E21E002E-DD74-4968-9553-50A8CB14FDF9}" type="pres">
      <dgm:prSet presAssocID="{CB3C043D-3109-4D52-A23B-DC0FBDE1304F}" presName="textA" presStyleLbl="revTx" presStyleIdx="0" presStyleCnt="6">
        <dgm:presLayoutVars>
          <dgm:bulletEnabled val="1"/>
        </dgm:presLayoutVars>
      </dgm:prSet>
      <dgm:spPr/>
      <dgm:t>
        <a:bodyPr/>
        <a:lstStyle/>
        <a:p>
          <a:endParaRPr lang="zh-CN" altLang="en-US"/>
        </a:p>
      </dgm:t>
    </dgm:pt>
    <dgm:pt modelId="{8E92FC78-B694-49DC-970C-73F33237C0B1}" type="pres">
      <dgm:prSet presAssocID="{CB3C043D-3109-4D52-A23B-DC0FBDE1304F}" presName="circleA" presStyleLbl="node1" presStyleIdx="0" presStyleCnt="6"/>
      <dgm:spPr/>
    </dgm:pt>
    <dgm:pt modelId="{4BC5A88F-D8ED-406E-9971-DFC99C45C46A}" type="pres">
      <dgm:prSet presAssocID="{CB3C043D-3109-4D52-A23B-DC0FBDE1304F}" presName="spaceA" presStyleCnt="0"/>
      <dgm:spPr/>
    </dgm:pt>
    <dgm:pt modelId="{0725E080-1A90-46DB-A5A3-9ACFEBD061DA}" type="pres">
      <dgm:prSet presAssocID="{B348F4CD-6A08-4AC9-A846-886490363484}" presName="space" presStyleCnt="0"/>
      <dgm:spPr/>
    </dgm:pt>
    <dgm:pt modelId="{7B12CA8A-60C9-4329-BBE3-640624928349}" type="pres">
      <dgm:prSet presAssocID="{7851D186-CE6F-401B-A926-F136F5ED02CE}" presName="compositeB" presStyleCnt="0"/>
      <dgm:spPr/>
    </dgm:pt>
    <dgm:pt modelId="{0DC13E4E-A9A0-4F68-A5A3-D24C58964A85}" type="pres">
      <dgm:prSet presAssocID="{7851D186-CE6F-401B-A926-F136F5ED02CE}" presName="textB" presStyleLbl="revTx" presStyleIdx="1" presStyleCnt="6">
        <dgm:presLayoutVars>
          <dgm:bulletEnabled val="1"/>
        </dgm:presLayoutVars>
      </dgm:prSet>
      <dgm:spPr/>
      <dgm:t>
        <a:bodyPr/>
        <a:lstStyle/>
        <a:p>
          <a:endParaRPr lang="zh-CN" altLang="en-US"/>
        </a:p>
      </dgm:t>
    </dgm:pt>
    <dgm:pt modelId="{EE017EA7-5D79-4CFD-846B-33BE37AF5AA3}" type="pres">
      <dgm:prSet presAssocID="{7851D186-CE6F-401B-A926-F136F5ED02CE}" presName="circleB" presStyleLbl="node1" presStyleIdx="1" presStyleCnt="6"/>
      <dgm:spPr/>
    </dgm:pt>
    <dgm:pt modelId="{BF2D3941-AFA3-4698-9EE4-6168775E47E3}" type="pres">
      <dgm:prSet presAssocID="{7851D186-CE6F-401B-A926-F136F5ED02CE}" presName="spaceB" presStyleCnt="0"/>
      <dgm:spPr/>
    </dgm:pt>
    <dgm:pt modelId="{6EF674DF-9F70-4B62-8B11-7605C564FCAF}" type="pres">
      <dgm:prSet presAssocID="{83CFA5B4-BF14-4889-BC20-3173AB1F976F}" presName="space" presStyleCnt="0"/>
      <dgm:spPr/>
    </dgm:pt>
    <dgm:pt modelId="{68A02515-E8E9-41B3-893E-05699E429A64}" type="pres">
      <dgm:prSet presAssocID="{63FACCF0-96E1-49A7-B174-BE8DD889E633}" presName="compositeA" presStyleCnt="0"/>
      <dgm:spPr/>
    </dgm:pt>
    <dgm:pt modelId="{DAF9E3E9-8B44-4EAA-8459-7B2C229B8C56}" type="pres">
      <dgm:prSet presAssocID="{63FACCF0-96E1-49A7-B174-BE8DD889E633}" presName="textA" presStyleLbl="revTx" presStyleIdx="2" presStyleCnt="6">
        <dgm:presLayoutVars>
          <dgm:bulletEnabled val="1"/>
        </dgm:presLayoutVars>
      </dgm:prSet>
      <dgm:spPr/>
      <dgm:t>
        <a:bodyPr/>
        <a:lstStyle/>
        <a:p>
          <a:endParaRPr lang="zh-CN" altLang="en-US"/>
        </a:p>
      </dgm:t>
    </dgm:pt>
    <dgm:pt modelId="{11915DF1-7B32-4215-BC1E-D51E75ACF4D4}" type="pres">
      <dgm:prSet presAssocID="{63FACCF0-96E1-49A7-B174-BE8DD889E633}" presName="circleA" presStyleLbl="node1" presStyleIdx="2" presStyleCnt="6"/>
      <dgm:spPr/>
    </dgm:pt>
    <dgm:pt modelId="{42353971-62B9-4FDD-A844-7F614C911B0C}" type="pres">
      <dgm:prSet presAssocID="{63FACCF0-96E1-49A7-B174-BE8DD889E633}" presName="spaceA" presStyleCnt="0"/>
      <dgm:spPr/>
    </dgm:pt>
    <dgm:pt modelId="{BCAE6DCD-4D3C-49BE-985B-616DDB5D3676}" type="pres">
      <dgm:prSet presAssocID="{461A4906-F1F3-4081-80DA-48B8B16F7A39}" presName="space" presStyleCnt="0"/>
      <dgm:spPr/>
    </dgm:pt>
    <dgm:pt modelId="{F859AEA8-EC33-44A8-945F-5C7E7D61B648}" type="pres">
      <dgm:prSet presAssocID="{CD57675F-F79D-4163-9ABA-ECFAD2FCF565}" presName="compositeB" presStyleCnt="0"/>
      <dgm:spPr/>
    </dgm:pt>
    <dgm:pt modelId="{F369A9CB-A41D-4553-8C2F-0F6CBB136C93}" type="pres">
      <dgm:prSet presAssocID="{CD57675F-F79D-4163-9ABA-ECFAD2FCF565}" presName="textB" presStyleLbl="revTx" presStyleIdx="3" presStyleCnt="6">
        <dgm:presLayoutVars>
          <dgm:bulletEnabled val="1"/>
        </dgm:presLayoutVars>
      </dgm:prSet>
      <dgm:spPr/>
      <dgm:t>
        <a:bodyPr/>
        <a:lstStyle/>
        <a:p>
          <a:endParaRPr lang="zh-CN" altLang="en-US"/>
        </a:p>
      </dgm:t>
    </dgm:pt>
    <dgm:pt modelId="{54F4E47F-9A2E-4539-8ECA-604955D9FC1F}" type="pres">
      <dgm:prSet presAssocID="{CD57675F-F79D-4163-9ABA-ECFAD2FCF565}" presName="circleB" presStyleLbl="node1" presStyleIdx="3" presStyleCnt="6"/>
      <dgm:spPr/>
    </dgm:pt>
    <dgm:pt modelId="{8CDF4472-304F-4FC6-AFA3-339ED6B85565}" type="pres">
      <dgm:prSet presAssocID="{CD57675F-F79D-4163-9ABA-ECFAD2FCF565}" presName="spaceB" presStyleCnt="0"/>
      <dgm:spPr/>
    </dgm:pt>
    <dgm:pt modelId="{3C3DC4A6-C340-4D33-8224-B41212E27B53}" type="pres">
      <dgm:prSet presAssocID="{49772889-09B9-4795-9823-3FD0B205E180}" presName="space" presStyleCnt="0"/>
      <dgm:spPr/>
    </dgm:pt>
    <dgm:pt modelId="{57C861FE-7386-49D3-9088-5EC4E49004E1}" type="pres">
      <dgm:prSet presAssocID="{34124620-E3D5-428A-BEA8-9A98E200C6C6}" presName="compositeA" presStyleCnt="0"/>
      <dgm:spPr/>
    </dgm:pt>
    <dgm:pt modelId="{E7A896C7-C084-4CE0-9A2F-5A4AC62CBFEC}" type="pres">
      <dgm:prSet presAssocID="{34124620-E3D5-428A-BEA8-9A98E200C6C6}" presName="textA" presStyleLbl="revTx" presStyleIdx="4" presStyleCnt="6">
        <dgm:presLayoutVars>
          <dgm:bulletEnabled val="1"/>
        </dgm:presLayoutVars>
      </dgm:prSet>
      <dgm:spPr/>
      <dgm:t>
        <a:bodyPr/>
        <a:lstStyle/>
        <a:p>
          <a:endParaRPr lang="zh-CN" altLang="en-US"/>
        </a:p>
      </dgm:t>
    </dgm:pt>
    <dgm:pt modelId="{36714F99-6B5D-412B-8043-0E4BEE4E8AD5}" type="pres">
      <dgm:prSet presAssocID="{34124620-E3D5-428A-BEA8-9A98E200C6C6}" presName="circleA" presStyleLbl="node1" presStyleIdx="4" presStyleCnt="6"/>
      <dgm:spPr/>
    </dgm:pt>
    <dgm:pt modelId="{807D8749-557E-4E9A-BD78-51B51B0277D3}" type="pres">
      <dgm:prSet presAssocID="{34124620-E3D5-428A-BEA8-9A98E200C6C6}" presName="spaceA" presStyleCnt="0"/>
      <dgm:spPr/>
    </dgm:pt>
    <dgm:pt modelId="{9DEDEBCE-6C6A-453B-B4A3-F5EEFD4AC2B1}" type="pres">
      <dgm:prSet presAssocID="{50A83AAF-B854-4B1A-BEB0-28812FCCAF41}" presName="space" presStyleCnt="0"/>
      <dgm:spPr/>
    </dgm:pt>
    <dgm:pt modelId="{B4E30489-6221-4D07-B816-D0E62DDE9C77}" type="pres">
      <dgm:prSet presAssocID="{50D5DE42-8126-4291-AB14-ABD7250277AB}" presName="compositeB" presStyleCnt="0"/>
      <dgm:spPr/>
    </dgm:pt>
    <dgm:pt modelId="{34515348-69CF-4301-BA63-A7E5958B4113}" type="pres">
      <dgm:prSet presAssocID="{50D5DE42-8126-4291-AB14-ABD7250277AB}" presName="textB" presStyleLbl="revTx" presStyleIdx="5" presStyleCnt="6">
        <dgm:presLayoutVars>
          <dgm:bulletEnabled val="1"/>
        </dgm:presLayoutVars>
      </dgm:prSet>
      <dgm:spPr/>
      <dgm:t>
        <a:bodyPr/>
        <a:lstStyle/>
        <a:p>
          <a:endParaRPr lang="zh-CN" altLang="en-US"/>
        </a:p>
      </dgm:t>
    </dgm:pt>
    <dgm:pt modelId="{00A91FC5-65D8-41D7-85E1-D9ABEA1806C8}" type="pres">
      <dgm:prSet presAssocID="{50D5DE42-8126-4291-AB14-ABD7250277AB}" presName="circleB" presStyleLbl="node1" presStyleIdx="5" presStyleCnt="6"/>
      <dgm:spPr/>
    </dgm:pt>
    <dgm:pt modelId="{CE279EEE-EA08-4B50-8481-65C01800461B}" type="pres">
      <dgm:prSet presAssocID="{50D5DE42-8126-4291-AB14-ABD7250277AB}" presName="spaceB" presStyleCnt="0"/>
      <dgm:spPr/>
    </dgm:pt>
  </dgm:ptLst>
  <dgm:cxnLst>
    <dgm:cxn modelId="{3CBFBC09-03FB-4429-AE18-37D8089E1CED}" srcId="{89196A84-38B5-4AA5-B009-ECE85335ECBA}" destId="{50D5DE42-8126-4291-AB14-ABD7250277AB}" srcOrd="5" destOrd="0" parTransId="{DC190DA6-DD4D-4E60-AA9D-057929AD51A2}" sibTransId="{C98ED178-484F-4597-B95F-7FCA20D4900A}"/>
    <dgm:cxn modelId="{41E2B9F2-153A-4153-B476-FFF1B2841759}" srcId="{89196A84-38B5-4AA5-B009-ECE85335ECBA}" destId="{34124620-E3D5-428A-BEA8-9A98E200C6C6}" srcOrd="4" destOrd="0" parTransId="{8CE03332-3E9F-434B-95F1-FBECD8E82831}" sibTransId="{50A83AAF-B854-4B1A-BEB0-28812FCCAF41}"/>
    <dgm:cxn modelId="{81637D40-C7EE-4061-97A7-548A646C17B9}" type="presOf" srcId="{63FACCF0-96E1-49A7-B174-BE8DD889E633}" destId="{DAF9E3E9-8B44-4EAA-8459-7B2C229B8C56}" srcOrd="0" destOrd="0" presId="urn:microsoft.com/office/officeart/2005/8/layout/hProcess11"/>
    <dgm:cxn modelId="{D0FB2131-52A3-443F-857C-943B7A970232}" type="presOf" srcId="{7851D186-CE6F-401B-A926-F136F5ED02CE}" destId="{0DC13E4E-A9A0-4F68-A5A3-D24C58964A85}" srcOrd="0" destOrd="0" presId="urn:microsoft.com/office/officeart/2005/8/layout/hProcess11"/>
    <dgm:cxn modelId="{0D62D5B3-BD92-4DD8-B5B1-A89C78C2FEB0}" srcId="{89196A84-38B5-4AA5-B009-ECE85335ECBA}" destId="{CB3C043D-3109-4D52-A23B-DC0FBDE1304F}" srcOrd="0" destOrd="0" parTransId="{A27E4864-58FA-471B-9A4C-E84F1B64CA25}" sibTransId="{B348F4CD-6A08-4AC9-A846-886490363484}"/>
    <dgm:cxn modelId="{36C867A8-684D-4F06-A98F-6ECB9CE69989}" type="presOf" srcId="{89196A84-38B5-4AA5-B009-ECE85335ECBA}" destId="{89B719ED-CC29-4993-8AC6-5F634706EBB3}" srcOrd="0" destOrd="0" presId="urn:microsoft.com/office/officeart/2005/8/layout/hProcess11"/>
    <dgm:cxn modelId="{1D8158CE-EAB5-44DC-AFB6-8D7EC7782052}" type="presOf" srcId="{50D5DE42-8126-4291-AB14-ABD7250277AB}" destId="{34515348-69CF-4301-BA63-A7E5958B4113}" srcOrd="0" destOrd="0" presId="urn:microsoft.com/office/officeart/2005/8/layout/hProcess11"/>
    <dgm:cxn modelId="{27ECB6A8-874D-4C49-8856-80D5363AA182}" type="presOf" srcId="{CD57675F-F79D-4163-9ABA-ECFAD2FCF565}" destId="{F369A9CB-A41D-4553-8C2F-0F6CBB136C93}" srcOrd="0" destOrd="0" presId="urn:microsoft.com/office/officeart/2005/8/layout/hProcess11"/>
    <dgm:cxn modelId="{6EE39B07-63AC-4C65-8062-ABE1A2C7B46D}" type="presOf" srcId="{34124620-E3D5-428A-BEA8-9A98E200C6C6}" destId="{E7A896C7-C084-4CE0-9A2F-5A4AC62CBFEC}" srcOrd="0" destOrd="0" presId="urn:microsoft.com/office/officeart/2005/8/layout/hProcess11"/>
    <dgm:cxn modelId="{4C811172-494B-4289-B2D9-BF920BB6ED44}" srcId="{89196A84-38B5-4AA5-B009-ECE85335ECBA}" destId="{CD57675F-F79D-4163-9ABA-ECFAD2FCF565}" srcOrd="3" destOrd="0" parTransId="{530E3A7D-4DA8-4E1A-8D52-0C6B14978922}" sibTransId="{49772889-09B9-4795-9823-3FD0B205E180}"/>
    <dgm:cxn modelId="{B9093D4F-CFF1-411D-A3D3-44D8F3CA7061}" srcId="{89196A84-38B5-4AA5-B009-ECE85335ECBA}" destId="{63FACCF0-96E1-49A7-B174-BE8DD889E633}" srcOrd="2" destOrd="0" parTransId="{4A1DB423-3608-4358-88CF-A1577920B3FC}" sibTransId="{461A4906-F1F3-4081-80DA-48B8B16F7A39}"/>
    <dgm:cxn modelId="{49B71A35-A267-42D7-AAD7-06E449B33768}" type="presOf" srcId="{CB3C043D-3109-4D52-A23B-DC0FBDE1304F}" destId="{E21E002E-DD74-4968-9553-50A8CB14FDF9}" srcOrd="0" destOrd="0" presId="urn:microsoft.com/office/officeart/2005/8/layout/hProcess11"/>
    <dgm:cxn modelId="{C8669D53-B096-41CE-9129-8E2A23F04001}" srcId="{89196A84-38B5-4AA5-B009-ECE85335ECBA}" destId="{7851D186-CE6F-401B-A926-F136F5ED02CE}" srcOrd="1" destOrd="0" parTransId="{A116DBCD-C91C-4F7A-8D7B-1C82B40A3223}" sibTransId="{83CFA5B4-BF14-4889-BC20-3173AB1F976F}"/>
    <dgm:cxn modelId="{35F480D7-125E-4FB3-B42A-67FBB08D38E9}" type="presParOf" srcId="{89B719ED-CC29-4993-8AC6-5F634706EBB3}" destId="{19A7DCAE-8500-4FD4-AE3F-E3C90CF8F062}" srcOrd="0" destOrd="0" presId="urn:microsoft.com/office/officeart/2005/8/layout/hProcess11"/>
    <dgm:cxn modelId="{85B958B9-0C22-42D0-9BC2-C22485D844DF}" type="presParOf" srcId="{89B719ED-CC29-4993-8AC6-5F634706EBB3}" destId="{06B9D717-373F-4D82-87A5-D90A6AF2FFBA}" srcOrd="1" destOrd="0" presId="urn:microsoft.com/office/officeart/2005/8/layout/hProcess11"/>
    <dgm:cxn modelId="{FB474B32-7554-4E8B-B01D-7C43B0E1DFB4}" type="presParOf" srcId="{06B9D717-373F-4D82-87A5-D90A6AF2FFBA}" destId="{056045F9-688E-42A4-ACD6-BBD403311C60}" srcOrd="0" destOrd="0" presId="urn:microsoft.com/office/officeart/2005/8/layout/hProcess11"/>
    <dgm:cxn modelId="{C5A6C5E5-A311-4FF9-98F1-10B448D441E1}" type="presParOf" srcId="{056045F9-688E-42A4-ACD6-BBD403311C60}" destId="{E21E002E-DD74-4968-9553-50A8CB14FDF9}" srcOrd="0" destOrd="0" presId="urn:microsoft.com/office/officeart/2005/8/layout/hProcess11"/>
    <dgm:cxn modelId="{E33E5BE6-C98B-4DF1-96DD-92B199EFE35B}" type="presParOf" srcId="{056045F9-688E-42A4-ACD6-BBD403311C60}" destId="{8E92FC78-B694-49DC-970C-73F33237C0B1}" srcOrd="1" destOrd="0" presId="urn:microsoft.com/office/officeart/2005/8/layout/hProcess11"/>
    <dgm:cxn modelId="{553D36C9-DDA0-45D2-9618-B45B85A0F50B}" type="presParOf" srcId="{056045F9-688E-42A4-ACD6-BBD403311C60}" destId="{4BC5A88F-D8ED-406E-9971-DFC99C45C46A}" srcOrd="2" destOrd="0" presId="urn:microsoft.com/office/officeart/2005/8/layout/hProcess11"/>
    <dgm:cxn modelId="{9BDE768A-8B18-49FC-8E5C-F85DD48EF062}" type="presParOf" srcId="{06B9D717-373F-4D82-87A5-D90A6AF2FFBA}" destId="{0725E080-1A90-46DB-A5A3-9ACFEBD061DA}" srcOrd="1" destOrd="0" presId="urn:microsoft.com/office/officeart/2005/8/layout/hProcess11"/>
    <dgm:cxn modelId="{9A71B0F2-7441-4018-959C-11CA196F588C}" type="presParOf" srcId="{06B9D717-373F-4D82-87A5-D90A6AF2FFBA}" destId="{7B12CA8A-60C9-4329-BBE3-640624928349}" srcOrd="2" destOrd="0" presId="urn:microsoft.com/office/officeart/2005/8/layout/hProcess11"/>
    <dgm:cxn modelId="{6E3947B1-959E-462E-BE7C-84B5676C6F58}" type="presParOf" srcId="{7B12CA8A-60C9-4329-BBE3-640624928349}" destId="{0DC13E4E-A9A0-4F68-A5A3-D24C58964A85}" srcOrd="0" destOrd="0" presId="urn:microsoft.com/office/officeart/2005/8/layout/hProcess11"/>
    <dgm:cxn modelId="{0FDDBCE8-B8AD-445B-9AA3-3D91AEB95115}" type="presParOf" srcId="{7B12CA8A-60C9-4329-BBE3-640624928349}" destId="{EE017EA7-5D79-4CFD-846B-33BE37AF5AA3}" srcOrd="1" destOrd="0" presId="urn:microsoft.com/office/officeart/2005/8/layout/hProcess11"/>
    <dgm:cxn modelId="{865BC83C-D516-4668-AD41-5ACC4E456CB9}" type="presParOf" srcId="{7B12CA8A-60C9-4329-BBE3-640624928349}" destId="{BF2D3941-AFA3-4698-9EE4-6168775E47E3}" srcOrd="2" destOrd="0" presId="urn:microsoft.com/office/officeart/2005/8/layout/hProcess11"/>
    <dgm:cxn modelId="{1C50FB6F-8E0F-40F3-8E6A-2F7851959117}" type="presParOf" srcId="{06B9D717-373F-4D82-87A5-D90A6AF2FFBA}" destId="{6EF674DF-9F70-4B62-8B11-7605C564FCAF}" srcOrd="3" destOrd="0" presId="urn:microsoft.com/office/officeart/2005/8/layout/hProcess11"/>
    <dgm:cxn modelId="{4DE054AF-B9EF-4354-9C66-2534DDDB9DC7}" type="presParOf" srcId="{06B9D717-373F-4D82-87A5-D90A6AF2FFBA}" destId="{68A02515-E8E9-41B3-893E-05699E429A64}" srcOrd="4" destOrd="0" presId="urn:microsoft.com/office/officeart/2005/8/layout/hProcess11"/>
    <dgm:cxn modelId="{AD7D797D-0236-49CF-A6AC-B89B20CAEEE5}" type="presParOf" srcId="{68A02515-E8E9-41B3-893E-05699E429A64}" destId="{DAF9E3E9-8B44-4EAA-8459-7B2C229B8C56}" srcOrd="0" destOrd="0" presId="urn:microsoft.com/office/officeart/2005/8/layout/hProcess11"/>
    <dgm:cxn modelId="{DA6E116E-501D-480B-802B-3EAD4F0C29AC}" type="presParOf" srcId="{68A02515-E8E9-41B3-893E-05699E429A64}" destId="{11915DF1-7B32-4215-BC1E-D51E75ACF4D4}" srcOrd="1" destOrd="0" presId="urn:microsoft.com/office/officeart/2005/8/layout/hProcess11"/>
    <dgm:cxn modelId="{0F81504A-6960-4883-8BE9-1EFB7D4D2963}" type="presParOf" srcId="{68A02515-E8E9-41B3-893E-05699E429A64}" destId="{42353971-62B9-4FDD-A844-7F614C911B0C}" srcOrd="2" destOrd="0" presId="urn:microsoft.com/office/officeart/2005/8/layout/hProcess11"/>
    <dgm:cxn modelId="{E2BA31CE-CD16-4622-8BF7-E6638F3E936F}" type="presParOf" srcId="{06B9D717-373F-4D82-87A5-D90A6AF2FFBA}" destId="{BCAE6DCD-4D3C-49BE-985B-616DDB5D3676}" srcOrd="5" destOrd="0" presId="urn:microsoft.com/office/officeart/2005/8/layout/hProcess11"/>
    <dgm:cxn modelId="{04DDD309-9937-4ECB-89CC-89689D3600C0}" type="presParOf" srcId="{06B9D717-373F-4D82-87A5-D90A6AF2FFBA}" destId="{F859AEA8-EC33-44A8-945F-5C7E7D61B648}" srcOrd="6" destOrd="0" presId="urn:microsoft.com/office/officeart/2005/8/layout/hProcess11"/>
    <dgm:cxn modelId="{4E4500B6-BA10-4729-9ECA-D68D0E77F736}" type="presParOf" srcId="{F859AEA8-EC33-44A8-945F-5C7E7D61B648}" destId="{F369A9CB-A41D-4553-8C2F-0F6CBB136C93}" srcOrd="0" destOrd="0" presId="urn:microsoft.com/office/officeart/2005/8/layout/hProcess11"/>
    <dgm:cxn modelId="{B02AD4F3-FD64-436F-B201-9A655DBC271C}" type="presParOf" srcId="{F859AEA8-EC33-44A8-945F-5C7E7D61B648}" destId="{54F4E47F-9A2E-4539-8ECA-604955D9FC1F}" srcOrd="1" destOrd="0" presId="urn:microsoft.com/office/officeart/2005/8/layout/hProcess11"/>
    <dgm:cxn modelId="{C0191415-86F6-49C8-8182-245F9E427C2B}" type="presParOf" srcId="{F859AEA8-EC33-44A8-945F-5C7E7D61B648}" destId="{8CDF4472-304F-4FC6-AFA3-339ED6B85565}" srcOrd="2" destOrd="0" presId="urn:microsoft.com/office/officeart/2005/8/layout/hProcess11"/>
    <dgm:cxn modelId="{7CEF086A-D39A-4F09-800E-35516B80849C}" type="presParOf" srcId="{06B9D717-373F-4D82-87A5-D90A6AF2FFBA}" destId="{3C3DC4A6-C340-4D33-8224-B41212E27B53}" srcOrd="7" destOrd="0" presId="urn:microsoft.com/office/officeart/2005/8/layout/hProcess11"/>
    <dgm:cxn modelId="{39965D46-B7EE-4612-B13C-440EEF4B3847}" type="presParOf" srcId="{06B9D717-373F-4D82-87A5-D90A6AF2FFBA}" destId="{57C861FE-7386-49D3-9088-5EC4E49004E1}" srcOrd="8" destOrd="0" presId="urn:microsoft.com/office/officeart/2005/8/layout/hProcess11"/>
    <dgm:cxn modelId="{D7A49E41-B491-49D3-8768-09EA3E07E6D2}" type="presParOf" srcId="{57C861FE-7386-49D3-9088-5EC4E49004E1}" destId="{E7A896C7-C084-4CE0-9A2F-5A4AC62CBFEC}" srcOrd="0" destOrd="0" presId="urn:microsoft.com/office/officeart/2005/8/layout/hProcess11"/>
    <dgm:cxn modelId="{FEFBD06A-332F-459F-86B9-1BA89DE35A6B}" type="presParOf" srcId="{57C861FE-7386-49D3-9088-5EC4E49004E1}" destId="{36714F99-6B5D-412B-8043-0E4BEE4E8AD5}" srcOrd="1" destOrd="0" presId="urn:microsoft.com/office/officeart/2005/8/layout/hProcess11"/>
    <dgm:cxn modelId="{77D05CDA-AD2F-4A71-ABB2-624B24223A80}" type="presParOf" srcId="{57C861FE-7386-49D3-9088-5EC4E49004E1}" destId="{807D8749-557E-4E9A-BD78-51B51B0277D3}" srcOrd="2" destOrd="0" presId="urn:microsoft.com/office/officeart/2005/8/layout/hProcess11"/>
    <dgm:cxn modelId="{2DA2807D-06CB-495D-950E-2A9D22BD564E}" type="presParOf" srcId="{06B9D717-373F-4D82-87A5-D90A6AF2FFBA}" destId="{9DEDEBCE-6C6A-453B-B4A3-F5EEFD4AC2B1}" srcOrd="9" destOrd="0" presId="urn:microsoft.com/office/officeart/2005/8/layout/hProcess11"/>
    <dgm:cxn modelId="{BD854B1D-F459-41AC-AB1D-A949A7DD0EE9}" type="presParOf" srcId="{06B9D717-373F-4D82-87A5-D90A6AF2FFBA}" destId="{B4E30489-6221-4D07-B816-D0E62DDE9C77}" srcOrd="10" destOrd="0" presId="urn:microsoft.com/office/officeart/2005/8/layout/hProcess11"/>
    <dgm:cxn modelId="{00D2AE07-9616-4BFE-BD70-67BF9F1A793A}" type="presParOf" srcId="{B4E30489-6221-4D07-B816-D0E62DDE9C77}" destId="{34515348-69CF-4301-BA63-A7E5958B4113}" srcOrd="0" destOrd="0" presId="urn:microsoft.com/office/officeart/2005/8/layout/hProcess11"/>
    <dgm:cxn modelId="{0E7223F7-2093-48A7-9E17-80A63AF3DA72}" type="presParOf" srcId="{B4E30489-6221-4D07-B816-D0E62DDE9C77}" destId="{00A91FC5-65D8-41D7-85E1-D9ABEA1806C8}" srcOrd="1" destOrd="0" presId="urn:microsoft.com/office/officeart/2005/8/layout/hProcess11"/>
    <dgm:cxn modelId="{81299661-D16A-4AFC-A8BF-4336B43C7401}" type="presParOf" srcId="{B4E30489-6221-4D07-B816-D0E62DDE9C77}" destId="{CE279EEE-EA08-4B50-8481-65C01800461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FC852-6073-4985-997B-9617A1A085A8}">
      <dsp:nvSpPr>
        <dsp:cNvPr id="0" name=""/>
        <dsp:cNvSpPr/>
      </dsp:nvSpPr>
      <dsp:spPr>
        <a:xfrm>
          <a:off x="788669" y="0"/>
          <a:ext cx="8938260" cy="4351338"/>
        </a:xfrm>
        <a:prstGeom prst="rightArrow">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B6A8033C-C413-4A4B-8B2A-96EFF82A74AA}">
      <dsp:nvSpPr>
        <dsp:cNvPr id="0" name=""/>
        <dsp:cNvSpPr/>
      </dsp:nvSpPr>
      <dsp:spPr>
        <a:xfrm>
          <a:off x="3080" y="1305401"/>
          <a:ext cx="2395533" cy="1740535"/>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zh-CN" sz="4200" kern="1200" dirty="0" smtClean="0"/>
            <a:t>学业目标</a:t>
          </a:r>
          <a:endParaRPr lang="zh-CN" sz="4200" kern="1200" dirty="0"/>
        </a:p>
      </dsp:txBody>
      <dsp:txXfrm>
        <a:off x="88046" y="1390367"/>
        <a:ext cx="2225601" cy="1570603"/>
      </dsp:txXfrm>
    </dsp:sp>
    <dsp:sp modelId="{9D383960-5BFE-481D-BBBA-758C9DD48A85}">
      <dsp:nvSpPr>
        <dsp:cNvPr id="0" name=""/>
        <dsp:cNvSpPr/>
      </dsp:nvSpPr>
      <dsp:spPr>
        <a:xfrm>
          <a:off x="2707715" y="1305401"/>
          <a:ext cx="2395533" cy="1740535"/>
        </a:xfrm>
        <a:prstGeom prst="roundRect">
          <a:avLst/>
        </a:prstGeom>
        <a:solidFill>
          <a:schemeClr val="accent5">
            <a:hueOff val="-2451115"/>
            <a:satOff val="-3409"/>
            <a:lumOff val="-130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zh-CN" sz="4200" kern="1200" smtClean="0"/>
            <a:t>生活目标</a:t>
          </a:r>
          <a:endParaRPr lang="zh-CN" sz="4200" kern="1200"/>
        </a:p>
      </dsp:txBody>
      <dsp:txXfrm>
        <a:off x="2792681" y="1390367"/>
        <a:ext cx="2225601" cy="1570603"/>
      </dsp:txXfrm>
    </dsp:sp>
    <dsp:sp modelId="{72A2B4AC-8917-4016-B6B7-37F20C176CB3}">
      <dsp:nvSpPr>
        <dsp:cNvPr id="0" name=""/>
        <dsp:cNvSpPr/>
      </dsp:nvSpPr>
      <dsp:spPr>
        <a:xfrm>
          <a:off x="5412350" y="1305401"/>
          <a:ext cx="2395533" cy="1740535"/>
        </a:xfrm>
        <a:prstGeom prst="roundRect">
          <a:avLst/>
        </a:prstGeom>
        <a:solidFill>
          <a:schemeClr val="accent5">
            <a:hueOff val="-4902230"/>
            <a:satOff val="-6819"/>
            <a:lumOff val="-261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zh-CN" sz="4200" kern="1200" smtClean="0"/>
            <a:t>价值目标</a:t>
          </a:r>
          <a:endParaRPr lang="zh-CN" sz="4200" kern="1200"/>
        </a:p>
      </dsp:txBody>
      <dsp:txXfrm>
        <a:off x="5497316" y="1390367"/>
        <a:ext cx="2225601" cy="1570603"/>
      </dsp:txXfrm>
    </dsp:sp>
    <dsp:sp modelId="{6E48A3B7-B620-4CE0-B2D3-825A52894EA4}">
      <dsp:nvSpPr>
        <dsp:cNvPr id="0" name=""/>
        <dsp:cNvSpPr/>
      </dsp:nvSpPr>
      <dsp:spPr>
        <a:xfrm>
          <a:off x="8116985" y="1305401"/>
          <a:ext cx="2395533" cy="1740535"/>
        </a:xfrm>
        <a:prstGeom prst="roundRect">
          <a:avLst/>
        </a:prstGeom>
        <a:solidFill>
          <a:schemeClr val="accent5">
            <a:hueOff val="-7353344"/>
            <a:satOff val="-10228"/>
            <a:lumOff val="-392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zh-CN" sz="4200" kern="1200" smtClean="0"/>
            <a:t>职业目标</a:t>
          </a:r>
          <a:endParaRPr lang="zh-CN" sz="4200" kern="1200"/>
        </a:p>
      </dsp:txBody>
      <dsp:txXfrm>
        <a:off x="8201951" y="1390367"/>
        <a:ext cx="2225601"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77613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208216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90845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41424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101748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81126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233054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18704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109298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298701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DBA8A7-FEA6-46A8-A919-68438D813298}"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230240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BA8A7-FEA6-46A8-A919-68438D813298}" type="datetimeFigureOut">
              <a:rPr lang="zh-CN" altLang="en-US" smtClean="0"/>
              <a:t>2019/5/12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74023-E4FC-4F22-82A0-487343402D9C}" type="slidenum">
              <a:rPr lang="zh-CN" altLang="en-US" smtClean="0"/>
              <a:t>‹#›</a:t>
            </a:fld>
            <a:endParaRPr lang="zh-CN" altLang="en-US"/>
          </a:p>
        </p:txBody>
      </p:sp>
    </p:spTree>
    <p:extLst>
      <p:ext uri="{BB962C8B-B14F-4D97-AF65-F5344CB8AC3E}">
        <p14:creationId xmlns:p14="http://schemas.microsoft.com/office/powerpoint/2010/main" val="149241700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1768883"/>
          </a:xfrm>
        </p:spPr>
        <p:txBody>
          <a:bodyPr>
            <a:normAutofit/>
          </a:bodyPr>
          <a:lstStyle/>
          <a:p>
            <a:r>
              <a:rPr lang="zh-CN" altLang="en-US" sz="7200" dirty="0" smtClean="0"/>
              <a:t>德育答辩</a:t>
            </a:r>
            <a:endParaRPr lang="zh-CN" altLang="en-US" sz="7200" dirty="0"/>
          </a:p>
        </p:txBody>
      </p:sp>
      <p:sp>
        <p:nvSpPr>
          <p:cNvPr id="3" name="副标题 2"/>
          <p:cNvSpPr>
            <a:spLocks noGrp="1"/>
          </p:cNvSpPr>
          <p:nvPr>
            <p:ph type="subTitle" idx="1"/>
          </p:nvPr>
        </p:nvSpPr>
        <p:spPr/>
        <p:txBody>
          <a:bodyPr>
            <a:normAutofit/>
          </a:bodyPr>
          <a:lstStyle/>
          <a:p>
            <a:r>
              <a:rPr lang="zh-CN" altLang="en-US" dirty="0" smtClean="0"/>
              <a:t>                                          </a:t>
            </a:r>
            <a:endParaRPr lang="en-US" altLang="zh-CN" dirty="0" smtClean="0"/>
          </a:p>
          <a:p>
            <a:r>
              <a:rPr lang="zh-CN" altLang="en-US" b="1" dirty="0" smtClean="0"/>
              <a:t>答辩人：张彪</a:t>
            </a:r>
            <a:endParaRPr lang="en-US" altLang="zh-CN" b="1" dirty="0" smtClean="0"/>
          </a:p>
          <a:p>
            <a:r>
              <a:rPr lang="zh-CN" altLang="en-US" b="1" dirty="0" smtClean="0"/>
              <a:t>   学号：</a:t>
            </a:r>
            <a:r>
              <a:rPr lang="en-US" altLang="zh-CN" b="1" dirty="0" smtClean="0"/>
              <a:t>15040308118</a:t>
            </a:r>
            <a:endParaRPr lang="zh-CN" altLang="en-US" b="1" dirty="0"/>
          </a:p>
        </p:txBody>
      </p:sp>
    </p:spTree>
    <p:extLst>
      <p:ext uri="{BB962C8B-B14F-4D97-AF65-F5344CB8AC3E}">
        <p14:creationId xmlns:p14="http://schemas.microsoft.com/office/powerpoint/2010/main" val="4054415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91488">
            <a:off x="5766260" y="2966399"/>
            <a:ext cx="5594897" cy="1107996"/>
          </a:xfrm>
          <a:prstGeom prst="rect">
            <a:avLst/>
          </a:prstGeom>
          <a:noFill/>
        </p:spPr>
        <p:txBody>
          <a:bodyPr wrap="square" lIns="91440" tIns="45720" rIns="91440" bIns="45720">
            <a:spAutoFit/>
          </a:bodyPr>
          <a:lstStyle/>
          <a:p>
            <a:pPr algn="ctr"/>
            <a:r>
              <a:rPr lang="en-US" altLang="zh-CN" sz="6600" b="1" cap="none" spc="0" dirty="0" smtClean="0">
                <a:ln w="12700">
                  <a:solidFill>
                    <a:schemeClr val="accent5"/>
                  </a:solidFill>
                  <a:prstDash val="solid"/>
                </a:ln>
                <a:pattFill prst="ltDnDiag">
                  <a:fgClr>
                    <a:schemeClr val="accent5">
                      <a:lumMod val="60000"/>
                      <a:lumOff val="40000"/>
                    </a:schemeClr>
                  </a:fgClr>
                  <a:bgClr>
                    <a:schemeClr val="bg1"/>
                  </a:bgClr>
                </a:pattFill>
                <a:effectLst/>
              </a:rPr>
              <a:t>Thanks</a:t>
            </a:r>
            <a:endParaRPr lang="zh-CN" altLang="en-US" sz="6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5" name="AutoShape 2" descr="http://img1.imgtn.bdimg.com/it/u=2729317841,1355061980&amp;fm=26&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730332" y="1535921"/>
            <a:ext cx="5376012" cy="3460952"/>
          </a:xfrm>
          <a:prstGeom prst="rect">
            <a:avLst/>
          </a:prstGeom>
        </p:spPr>
      </p:pic>
    </p:spTree>
    <p:extLst>
      <p:ext uri="{BB962C8B-B14F-4D97-AF65-F5344CB8AC3E}">
        <p14:creationId xmlns:p14="http://schemas.microsoft.com/office/powerpoint/2010/main" val="2906078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大学的培养目标</a:t>
            </a:r>
            <a:endParaRPr lang="zh-CN" altLang="en-US" dirty="0"/>
          </a:p>
        </p:txBody>
      </p:sp>
      <p:graphicFrame>
        <p:nvGraphicFramePr>
          <p:cNvPr id="14" name="内容占位符 13"/>
          <p:cNvGraphicFramePr>
            <a:graphicFrameLocks noGrp="1"/>
          </p:cNvGraphicFramePr>
          <p:nvPr>
            <p:ph idx="1"/>
            <p:extLst>
              <p:ext uri="{D42A27DB-BD31-4B8C-83A1-F6EECF244321}">
                <p14:modId xmlns:p14="http://schemas.microsoft.com/office/powerpoint/2010/main" val="30671984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450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lstStyle/>
          <a:p>
            <a:r>
              <a:rPr lang="zh-CN" altLang="en-US" dirty="0" smtClean="0"/>
              <a:t>学业</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4950308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05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lstStyle/>
          <a:p>
            <a:r>
              <a:rPr lang="zh-CN" altLang="en-US" dirty="0"/>
              <a:t>生活</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6232165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150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价值方向</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40752064"/>
              </p:ext>
            </p:extLst>
          </p:nvPr>
        </p:nvGraphicFramePr>
        <p:xfrm>
          <a:off x="838200" y="1271451"/>
          <a:ext cx="10900954" cy="4905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679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6280" y="148045"/>
            <a:ext cx="10515600" cy="1325563"/>
          </a:xfrm>
        </p:spPr>
        <p:style>
          <a:lnRef idx="0">
            <a:schemeClr val="dk1"/>
          </a:lnRef>
          <a:fillRef idx="3">
            <a:schemeClr val="dk1"/>
          </a:fillRef>
          <a:effectRef idx="3">
            <a:schemeClr val="dk1"/>
          </a:effectRef>
          <a:fontRef idx="minor">
            <a:schemeClr val="lt1"/>
          </a:fontRef>
        </p:style>
        <p:txBody>
          <a:bodyPr/>
          <a:lstStyle/>
          <a:p>
            <a:r>
              <a:rPr lang="zh-CN" altLang="en-US" dirty="0" smtClean="0"/>
              <a:t>职业方向</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34384869"/>
              </p:ext>
            </p:extLst>
          </p:nvPr>
        </p:nvGraphicFramePr>
        <p:xfrm>
          <a:off x="838200" y="1349829"/>
          <a:ext cx="10805160" cy="4827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1886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获得了</a:t>
            </a:r>
            <a:r>
              <a:rPr lang="en-US" altLang="zh-CN" dirty="0" smtClean="0"/>
              <a:t>…</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0241" y="3516085"/>
            <a:ext cx="41656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729701">
            <a:off x="7579211" y="1598956"/>
            <a:ext cx="4107959" cy="308097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213481">
            <a:off x="1370865" y="753325"/>
            <a:ext cx="3076115" cy="4101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5167254">
            <a:off x="5103171" y="-74881"/>
            <a:ext cx="2839014" cy="3785352"/>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486817">
            <a:off x="1146566" y="3711205"/>
            <a:ext cx="4441362" cy="3331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7126940">
            <a:off x="6063851" y="1831216"/>
            <a:ext cx="2606040" cy="3474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729701">
            <a:off x="7709838" y="1479451"/>
            <a:ext cx="4107959" cy="3080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5167254">
            <a:off x="5233798" y="-194386"/>
            <a:ext cx="2839014" cy="3785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0675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四六级证书</a:t>
            </a: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9189" y="1027906"/>
            <a:ext cx="8125097" cy="6093822"/>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533934"/>
            <a:ext cx="2600598" cy="5201196"/>
          </a:xfrm>
          <a:prstGeom prst="rect">
            <a:avLst/>
          </a:prstGeom>
        </p:spPr>
      </p:pic>
    </p:spTree>
    <p:extLst>
      <p:ext uri="{BB962C8B-B14F-4D97-AF65-F5344CB8AC3E}">
        <p14:creationId xmlns:p14="http://schemas.microsoft.com/office/powerpoint/2010/main" val="3364786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四年感言</a:t>
            </a:r>
            <a:endParaRPr lang="zh-CN" altLang="en-US" dirty="0"/>
          </a:p>
        </p:txBody>
      </p:sp>
      <p:sp>
        <p:nvSpPr>
          <p:cNvPr id="3" name="内容占位符 2"/>
          <p:cNvSpPr>
            <a:spLocks noGrp="1"/>
          </p:cNvSpPr>
          <p:nvPr>
            <p:ph idx="1"/>
          </p:nvPr>
        </p:nvSpPr>
        <p:spPr/>
        <p:txBody>
          <a:bodyPr/>
          <a:lstStyle/>
          <a:p>
            <a:r>
              <a:rPr lang="zh-CN" altLang="en-US" dirty="0" smtClean="0"/>
              <a:t>大学四年，是奋斗过来的四年，大学对于我的个人塑造非常之强，特别是技能的获取与提升方面。通过自身学习不断提升自我，塑造自己，这是大学修到的重要技能。但是大学四年的生活确实践行了“格物致知”，学以致用以及不断的学习将是我们在社会中不断进化自我的最佳的道路，感谢一直努力的自己，也感谢学校给予的各种机会与环境。人生在世，不断学习和实践才能见证人生的精彩与世界的美好。感谢大家！</a:t>
            </a:r>
            <a:endParaRPr lang="zh-CN" altLang="en-US" dirty="0"/>
          </a:p>
        </p:txBody>
      </p:sp>
    </p:spTree>
    <p:extLst>
      <p:ext uri="{BB962C8B-B14F-4D97-AF65-F5344CB8AC3E}">
        <p14:creationId xmlns:p14="http://schemas.microsoft.com/office/powerpoint/2010/main" val="3048932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493</Words>
  <Application>Microsoft Office PowerPoint</Application>
  <PresentationFormat>宽屏</PresentationFormat>
  <Paragraphs>35</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德育答辩</vt:lpstr>
      <vt:lpstr>大学的培养目标</vt:lpstr>
      <vt:lpstr>学业</vt:lpstr>
      <vt:lpstr>生活</vt:lpstr>
      <vt:lpstr>价值方向</vt:lpstr>
      <vt:lpstr>职业方向</vt:lpstr>
      <vt:lpstr>获得了…</vt:lpstr>
      <vt:lpstr>四六级证书</vt:lpstr>
      <vt:lpstr>四年感言</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德育答辩</dc:title>
  <dc:creator>jack zhang</dc:creator>
  <cp:lastModifiedBy>jack zhang</cp:lastModifiedBy>
  <cp:revision>70</cp:revision>
  <dcterms:created xsi:type="dcterms:W3CDTF">2019-05-12T10:53:38Z</dcterms:created>
  <dcterms:modified xsi:type="dcterms:W3CDTF">2019-05-12T15:27:04Z</dcterms:modified>
</cp:coreProperties>
</file>