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04E9-248A-4BBC-BEEB-DB57C4F85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A3835-4653-497E-8136-F13BD1038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A55F-8D29-4F78-BB53-C0F7182B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0BE-A8B6-4442-8565-2A4832A1728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421F3-A067-4489-A8C9-91517DAB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B3E8-D61D-4285-8DE7-03407A63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7B64-9477-4537-8E33-B52DA293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E95B-7668-4627-A0DA-31FD08EA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E7C58-E598-4491-A35D-169B46F70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4A2E-F8E8-4294-9E9F-BDA63A7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0BE-A8B6-4442-8565-2A4832A1728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3F6BE-71EA-49A1-97A8-15B3EE71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9813-4AC5-408E-A404-ECF3D49C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7B64-9477-4537-8E33-B52DA293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7E015-39FA-4FFD-BAED-260FED56E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CD321-671F-4765-BA7F-AABD2EE9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909A-FCBB-4792-8B82-3806BE98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0BE-A8B6-4442-8565-2A4832A1728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E2C18-FE5C-4858-9E63-0ADC0AA6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17A8-75CD-46D4-9389-80907BCA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7B64-9477-4537-8E33-B52DA293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300E-D974-4069-8231-03F8B9B6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16DE-442A-463E-8955-E9133B13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0953-161B-48C0-A665-EC992114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0BE-A8B6-4442-8565-2A4832A1728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D6E5-27C1-47BB-B9BD-169DFC0B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C939-D721-4906-8674-10DE7BD9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7B64-9477-4537-8E33-B52DA293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8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E14E-69EE-4314-A2DD-6FDE0A32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4EE69-21DD-43A3-8149-72317631C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6219-CA05-4602-9350-DC892FC0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0BE-A8B6-4442-8565-2A4832A1728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0D96-4BC0-411C-B03F-FDA05602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79E1-BB57-4BDD-90EE-067272AD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7B64-9477-4537-8E33-B52DA293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8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1991-9E7F-4E8B-900F-B666A675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68F7-2D50-4610-A2B4-DEC2789EB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58084-AA21-4CC1-9520-6C1C31AE9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9CD0A-3876-4AEA-83BE-CE6E2600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0BE-A8B6-4442-8565-2A4832A1728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A5D2C-B8FC-4418-A0C5-0C6CE700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C5E2A-4211-4098-A474-D01FA091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7B64-9477-4537-8E33-B52DA293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D533-55AB-438A-9808-FD7C34DA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BC24E-5391-4EE9-81B3-7B31B253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7839F-F061-4A15-BD0F-F6E7A0BAE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E47E1-BB16-4361-8ED2-9DF10EE6F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36A13-E8F5-4D08-8459-954435B8C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F477A-7311-44E2-A0D1-09F65772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0BE-A8B6-4442-8565-2A4832A1728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8D57D-FE88-426C-A4D1-968FF85C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0BF4E-3CCE-4195-958A-E0F34D7D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7B64-9477-4537-8E33-B52DA293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5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C68D-44F7-4F2E-9247-2F92F54F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C2CD0-4B79-486C-9C28-75E4C7B6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0BE-A8B6-4442-8565-2A4832A1728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89B08-A469-42E1-BCB1-B32FB616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7C2E3-2013-4E50-BFBF-AEDA3162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7B64-9477-4537-8E33-B52DA293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8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1DF67-26E5-45BF-981E-840E941D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0BE-A8B6-4442-8565-2A4832A1728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10563-B92E-491A-80BB-D10EE674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AE287-A66E-4DDE-94BA-BDCAC20A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7B64-9477-4537-8E33-B52DA293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0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2563-8F99-49E7-99FE-8DC8958A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78D9-03F5-4F40-BFCE-976C4D56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D468B-BC6E-40BB-B282-83943EC68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2B13-5A1E-4458-9CCC-7911304C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0BE-A8B6-4442-8565-2A4832A1728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0F7D1-539E-4CB8-9C12-BC806690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BDACB-CDD3-4A91-8657-6C5D1775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7B64-9477-4537-8E33-B52DA293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DDDC-3C84-40E7-BFDC-F1CF0412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385F4-EF87-4039-A918-90C853434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C3A31-16BE-4C03-914B-D97FD15F2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4844C-9469-48F8-8247-5690E22A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00BE-A8B6-4442-8565-2A4832A1728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4AB82-6B87-470E-B3A8-07A94FEF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AE9A9-CB7C-4516-A7F1-F465D187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7B64-9477-4537-8E33-B52DA293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11105-C1E3-4018-AA9F-750B3AE7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976E5-B602-49D0-B144-8117D116C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39B2-24E3-4764-859A-C1E786763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D00BE-A8B6-4442-8565-2A4832A1728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3E43-F44B-4F4B-A1C7-7B6E13A45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B86C-DB50-4E9A-A4A2-BFF36D1BD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7B64-9477-4537-8E33-B52DA293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timotius.kelvin.wijaya/viz/Warng_Pin/DashboardWar_pint?publish=y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0971-D8FA-4387-8D44-2651469FC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Timotius Kelvin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2D733-2821-4505-9D8A-87486320A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29072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0C12-C8BD-4818-BE9A-88BA7B5F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actions would you commit to fix the problem based on this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3F31-025B-4C0E-81BC-EDE73628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discount for</a:t>
            </a:r>
          </a:p>
          <a:p>
            <a:r>
              <a:rPr lang="en-US" dirty="0" err="1"/>
              <a:t>Kalo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peak </a:t>
            </a:r>
            <a:r>
              <a:rPr lang="en-US" dirty="0" err="1"/>
              <a:t>tinggi</a:t>
            </a:r>
            <a:r>
              <a:rPr lang="en-US" dirty="0"/>
              <a:t> decreased the </a:t>
            </a:r>
            <a:r>
              <a:rPr lang="en-US" dirty="0" err="1"/>
              <a:t>the</a:t>
            </a:r>
            <a:r>
              <a:rPr lang="en-US" dirty="0"/>
              <a:t> demand by adding the penalty cost. Give promo other day when the demand is low</a:t>
            </a:r>
          </a:p>
        </p:txBody>
      </p:sp>
    </p:spTree>
    <p:extLst>
      <p:ext uri="{BB962C8B-B14F-4D97-AF65-F5344CB8AC3E}">
        <p14:creationId xmlns:p14="http://schemas.microsoft.com/office/powerpoint/2010/main" val="14836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428E-5BCE-49DD-8726-E9367ABA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you implement your suggestions? What will you prioritize and why?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7971-26DE-435E-B911-BA5CB4772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use automatic script in back end server. So the price is automatically updated according to demand.</a:t>
            </a:r>
          </a:p>
        </p:txBody>
      </p:sp>
    </p:spTree>
    <p:extLst>
      <p:ext uri="{BB962C8B-B14F-4D97-AF65-F5344CB8AC3E}">
        <p14:creationId xmlns:p14="http://schemas.microsoft.com/office/powerpoint/2010/main" val="260720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64C6-8DDC-4645-A412-08B084CD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track to measure the success of your features/implementation?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82614-32A0-489B-80B2-628621FD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create threshold if we can successfully maintain the threshold value as long as we can, the more success we gain from implementation solution.</a:t>
            </a:r>
          </a:p>
        </p:txBody>
      </p:sp>
    </p:spTree>
    <p:extLst>
      <p:ext uri="{BB962C8B-B14F-4D97-AF65-F5344CB8AC3E}">
        <p14:creationId xmlns:p14="http://schemas.microsoft.com/office/powerpoint/2010/main" val="34513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9E64-74DE-4718-BDE0-B0B5D6E8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F12E-55B9-4950-B2E1-41FF595A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https://public.tableau.com/app/profile/timotius.kelvin.wijaya/viz/Warng_Pin/DashboardWar_pint?publish=yes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3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A3C6-9F03-4730-BA3A-1EA6B567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3 product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477B-9106-4DC0-9044-D244D8C9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cat.name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prod.name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so.order_value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sales_order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product prod on p.id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so.product_id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product cat on cat.id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prod.category_id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so.trx_state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‘Delivered’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so.order_value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by 3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7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FF6D-C37A-4E0E-9BE6-A01E48EA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value lower than average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1887-C42F-483E-AFA0-A390505D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cat.name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prod.name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so.order_value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rata.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avg_order_value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sales_order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product prod on p.id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so.product_id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product cat on cat.id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prod.category_id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(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cat.id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cat.name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avg(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so.order_value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avg_order_value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sales_order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product prod on p.id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so.product_id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product cat on cat.id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prod.category_id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cat.id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rata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rata.id = cat.id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so.trx_state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‘Delivered’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so.order_value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rata.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avg_order_value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62A8-166E-4CAF-A13D-777A0453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lost and sales lost rate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FD92-2EF5-4E0C-A7CE-90BD2E215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809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cat.name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lost.order_value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sales_lost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lost.order_value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/sum(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so.total_order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sales_lost_rate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sales_order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product prod on p.id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so.product_id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product cat on cat.id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prod.category_id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(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cat.id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cat_id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cat.name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cat_name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so.order_value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sales_order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product prod on p.id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so.product_id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product cat on cat.id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prod.category_id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so.trx_state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‘Cancelled’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lost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lost.cat_id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cat.id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9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Timotius Kelvin</vt:lpstr>
      <vt:lpstr>What actions would you commit to fix the problem based on this data? </vt:lpstr>
      <vt:lpstr>How will you implement your suggestions? What will you prioritize and why? </vt:lpstr>
      <vt:lpstr>What will you track to measure the success of your features/implementation? </vt:lpstr>
      <vt:lpstr>Case 2</vt:lpstr>
      <vt:lpstr>Top 3 product :</vt:lpstr>
      <vt:lpstr>Sales value lower than average :</vt:lpstr>
      <vt:lpstr>sales lost and sales lost rate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Timotius Kelvin</dc:creator>
  <cp:lastModifiedBy>Timotius Kelvin</cp:lastModifiedBy>
  <cp:revision>13</cp:revision>
  <dcterms:created xsi:type="dcterms:W3CDTF">2022-01-09T05:10:03Z</dcterms:created>
  <dcterms:modified xsi:type="dcterms:W3CDTF">2022-01-12T13:10:00Z</dcterms:modified>
</cp:coreProperties>
</file>