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EC4E-E612-4578-8943-DAAA7E324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D4D6C-B0AE-4F0E-A090-DD847823A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A1B38-BEF4-4BB7-82BA-0822F1FB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00E9-B942-4458-A2E0-3B491EC579C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0C92F-A3B2-452A-BF14-86A0B62F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A6F62-868A-4119-9311-BDE76015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5395-1D92-4AC0-9B8C-D6881F1D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37EA-836B-4970-9D9F-465B5702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664A2-65B3-428A-A6E1-1FA183289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D5858-781D-4DE4-9DB1-52442C3D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00E9-B942-4458-A2E0-3B491EC579C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3A667-B03B-46F4-8A29-9BBD186D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7B0DE-1454-4158-8CC9-C9DA1E5E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5395-1D92-4AC0-9B8C-D6881F1D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835DF-4D2D-47D5-8D28-0BF081779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B745A-0E78-4AE5-ABFF-817CAD2B3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10FB-2D51-4D88-9C6A-0C89746A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00E9-B942-4458-A2E0-3B491EC579C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96FEE-7AA2-40F9-9679-A1A31129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76A58-0E08-4137-A240-9A1CA5AB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5395-1D92-4AC0-9B8C-D6881F1D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8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F4F8-0E0B-4BAF-8BBE-3A7ED44C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71CBD-31DD-45CD-8081-75BB6FBE6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A07C-3340-48AF-AF01-F7771633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00E9-B942-4458-A2E0-3B491EC579C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19E45-4E13-4CD5-A841-5CEACEFD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1AEE9-6D10-47AE-85AC-A72CA719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5395-1D92-4AC0-9B8C-D6881F1D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84A0-05C1-4F08-BA56-4B4EAEE6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51332-9933-462D-94B5-87B7743AD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FF9B2-9121-484B-BE3D-036380B2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00E9-B942-4458-A2E0-3B491EC579C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A91D-CF8F-430E-A3BC-540FCAC0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E715A-5631-4015-9674-80C5D4EB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5395-1D92-4AC0-9B8C-D6881F1D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E388-EC6A-48DC-91AA-F7A877C9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7CA3-7A97-465E-A407-2739E6C51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28D87-5D84-4A12-B851-DA2877A78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AEB2F-A6D9-42CE-A6B2-E36572D6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00E9-B942-4458-A2E0-3B491EC579C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BD3D8-D513-4999-901C-9F2D1BBC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5868F-662A-4064-8019-CEF08618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5395-1D92-4AC0-9B8C-D6881F1D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7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8565-A318-4831-AA86-888C9DAC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C9BE7-8EAB-4773-92F9-B0673E5B1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DDF4A-5C65-4930-A640-5774F84D9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94FF6-B8DB-4307-9617-0AF17F5D0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5D45B-6757-452F-B87F-56783505E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7E7E2-0B1B-4F7B-B4FC-4CD4D14E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00E9-B942-4458-A2E0-3B491EC579C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C3B6F-7E85-49F8-B3A3-0CE3BA64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24021-B34B-45C1-9C7B-9079EC43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5395-1D92-4AC0-9B8C-D6881F1D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18A8-4AE5-4D05-9D04-5680B5E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D2B7D-8F19-4566-9064-96E447F2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00E9-B942-4458-A2E0-3B491EC579C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1D945-E4EB-4B2C-B3C7-6D3EB916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05969-3D7E-49D0-A388-263CA300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5395-1D92-4AC0-9B8C-D6881F1D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2A1AB-F164-4CBD-A9F5-BAC5B4A9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00E9-B942-4458-A2E0-3B491EC579C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CA47C-765D-4555-9968-847B0B51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26337-6BEF-424A-8EB9-510A3B17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5395-1D92-4AC0-9B8C-D6881F1D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8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E46B-2D0F-4E0A-8B91-3D465FD3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2B06F-5E1A-4B01-BBC5-85A76D11B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71AA9-0D84-4445-99BE-03DB7F7F4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9E438-442B-48A7-9B08-686AF605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00E9-B942-4458-A2E0-3B491EC579C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80446-7397-44F9-AC13-B0FA42A1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9379F-3A80-4841-8FB9-45FA3ABA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5395-1D92-4AC0-9B8C-D6881F1D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0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4D39-C28D-4566-ABCF-308238AF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7B9CD-6A73-4D6E-AE68-44A0D3632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AA818-0C22-40A8-9C2B-A169ED428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DAB16-2D0C-45AF-9384-AA44603D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00E9-B942-4458-A2E0-3B491EC579C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E8ED4-68EC-482D-B69C-4D8F467E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D7B58-C3BB-4CF1-897A-1377E95E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5395-1D92-4AC0-9B8C-D6881F1D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03734-F80D-442B-B3DB-DF5F2E1B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6045F-BCEA-4A36-94FB-7D26C8E6B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23879-3518-4130-B048-732370B56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00E9-B942-4458-A2E0-3B491EC579C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5131-A502-4372-96E3-88A903A4E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5A390-F170-4E21-B086-EAC576559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55395-1D92-4AC0-9B8C-D6881F1D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C73A-A457-430A-9B4E-F4580C3FA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SOAL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B713A-67B2-4F0D-A636-BD0320A78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Timotius </a:t>
            </a:r>
            <a:r>
              <a:rPr lang="en-US" dirty="0" err="1"/>
              <a:t>KElvin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0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6EF5D-5684-4190-A0E0-40CB17D2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b="0" i="0" u="none" strike="noStrike" baseline="0">
                <a:latin typeface="Arial" panose="020B0604020202020204" pitchFamily="34" charset="0"/>
              </a:rPr>
              <a:t>What can you say about the monthly transactions?</a:t>
            </a:r>
            <a:endParaRPr lang="en-US" sz="37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CEFF55-3FAE-4F9B-B367-89557DE88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24" r="2" b="537"/>
          <a:stretch/>
        </p:blipFill>
        <p:spPr>
          <a:xfrm>
            <a:off x="908304" y="2276856"/>
            <a:ext cx="6009855" cy="389534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33574D-E821-4F06-A1FA-2C63CC68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As you can from this chart </a:t>
            </a:r>
          </a:p>
          <a:p>
            <a:pPr marL="0" indent="0">
              <a:buNone/>
            </a:pPr>
            <a:r>
              <a:rPr lang="en-US" sz="1800" dirty="0"/>
              <a:t>The total the transaction increased up at its peak when November and decreased when its get to the December.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 seems it can be a cycle when December is the lowest and start climbing at January and get its Peak at November.</a:t>
            </a:r>
          </a:p>
        </p:txBody>
      </p:sp>
    </p:spTree>
    <p:extLst>
      <p:ext uri="{BB962C8B-B14F-4D97-AF65-F5344CB8AC3E}">
        <p14:creationId xmlns:p14="http://schemas.microsoft.com/office/powerpoint/2010/main" val="21438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CAD0A-9317-4CFE-8570-64F77B35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solidFill>
                  <a:srgbClr val="FFFFFF"/>
                </a:solidFill>
                <a:latin typeface="Arial" panose="020B0604020202020204" pitchFamily="34" charset="0"/>
              </a:rPr>
              <a:t>As business users, what metrics/variables should we look at?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AE9FA-B5E1-406D-92EC-6F539CE62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7208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AAE5-825B-461F-8614-5B8D19588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dirty="0"/>
              <a:t>The most Importance part is to look at </a:t>
            </a:r>
            <a:r>
              <a:rPr lang="en-US" sz="1500" b="1" dirty="0" err="1"/>
              <a:t>unit_price</a:t>
            </a:r>
            <a:r>
              <a:rPr lang="en-US" sz="1500" b="1" dirty="0"/>
              <a:t>, quantity, and province </a:t>
            </a:r>
            <a:r>
              <a:rPr lang="en-US" sz="1500" dirty="0"/>
              <a:t>from my opinion</a:t>
            </a:r>
            <a:endParaRPr lang="en-US" sz="1500" b="1" dirty="0"/>
          </a:p>
          <a:p>
            <a:pPr marL="0" indent="0">
              <a:buNone/>
            </a:pPr>
            <a:r>
              <a:rPr lang="en-US" sz="1500" dirty="0"/>
              <a:t>Because the </a:t>
            </a:r>
            <a:r>
              <a:rPr lang="en-US" sz="1500" dirty="0" err="1"/>
              <a:t>unit_price</a:t>
            </a:r>
            <a:r>
              <a:rPr lang="en-US" sz="1500" dirty="0"/>
              <a:t> can show how much the transaction is.</a:t>
            </a:r>
          </a:p>
          <a:p>
            <a:pPr marL="0" indent="0">
              <a:buNone/>
            </a:pPr>
            <a:r>
              <a:rPr lang="en-US" sz="1500" dirty="0"/>
              <a:t>Quantity also show the amount of transaction.</a:t>
            </a:r>
          </a:p>
          <a:p>
            <a:pPr marL="0" indent="0">
              <a:buNone/>
            </a:pPr>
            <a:r>
              <a:rPr lang="en-US" sz="1500" dirty="0"/>
              <a:t>Transaction value = </a:t>
            </a:r>
            <a:r>
              <a:rPr lang="en-US" sz="1500" b="1" dirty="0" err="1"/>
              <a:t>unit_price</a:t>
            </a:r>
            <a:r>
              <a:rPr lang="en-US" sz="1500" b="1" dirty="0"/>
              <a:t> x quantity</a:t>
            </a:r>
          </a:p>
          <a:p>
            <a:pPr marL="0" indent="0">
              <a:buNone/>
            </a:pPr>
            <a:r>
              <a:rPr lang="en-US" sz="1500" dirty="0"/>
              <a:t>Then, the province can show which region got big transaction or low transaction.</a:t>
            </a:r>
          </a:p>
          <a:p>
            <a:pPr marL="0" indent="0">
              <a:buNone/>
            </a:pPr>
            <a:r>
              <a:rPr lang="en-US" sz="1500" dirty="0"/>
              <a:t>Shown at this graph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3336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F60E-8FD8-4B8A-8E17-B73AB505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With the data at hand, tell us what you know or what you can find out.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203BB-B2E5-4AE0-AE81-A16D951FB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know the Monthly transaction. How many transaction each month</a:t>
            </a:r>
          </a:p>
          <a:p>
            <a:pPr marL="0" indent="0">
              <a:buNone/>
            </a:pPr>
            <a:r>
              <a:rPr lang="en-US" dirty="0"/>
              <a:t>I know the distribution of transaction per province</a:t>
            </a:r>
          </a:p>
          <a:p>
            <a:pPr marL="0" indent="0">
              <a:buNone/>
            </a:pPr>
            <a:r>
              <a:rPr lang="en-US" dirty="0"/>
              <a:t>I know which customer spent the most transaction</a:t>
            </a:r>
          </a:p>
          <a:p>
            <a:pPr marL="0" indent="0">
              <a:buNone/>
            </a:pPr>
            <a:r>
              <a:rPr lang="en-US" dirty="0"/>
              <a:t>I will find out the which product attract more costumer to purchase/transfers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08F1-F398-48D4-9D81-2E99B144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If you must prioritize your action plans, what will be your top 3? Give your reason to us!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7DA1-435B-4A87-8E78-E7FC131FB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will focus my business at special region especially at DKI Jakarta which has the most transaction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will start focus selling my product at November because it has the highest transaction. Many costumer do the transaction at that month.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will look which product at ‘description’ that customer always purchase or transaction. I will put some good promo sales at that things.</a:t>
            </a:r>
          </a:p>
        </p:txBody>
      </p:sp>
    </p:spTree>
    <p:extLst>
      <p:ext uri="{BB962C8B-B14F-4D97-AF65-F5344CB8AC3E}">
        <p14:creationId xmlns:p14="http://schemas.microsoft.com/office/powerpoint/2010/main" val="109231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SOAL 2</vt:lpstr>
      <vt:lpstr>What can you say about the monthly transactions?</vt:lpstr>
      <vt:lpstr>As business users, what metrics/variables should we look at?</vt:lpstr>
      <vt:lpstr>With the data at hand, tell us what you know or what you can find out.</vt:lpstr>
      <vt:lpstr>If you must prioritize your action plans, what will be your top 3? Give your reason to us!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Timotius Kelvin</dc:creator>
  <cp:lastModifiedBy>Timotius Kelvin</cp:lastModifiedBy>
  <cp:revision>15</cp:revision>
  <dcterms:created xsi:type="dcterms:W3CDTF">2021-02-15T02:09:35Z</dcterms:created>
  <dcterms:modified xsi:type="dcterms:W3CDTF">2021-02-15T02:46:36Z</dcterms:modified>
</cp:coreProperties>
</file>