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382E-B620-45FB-8F3B-8D02D028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E1F0F-A3BA-49A6-8B57-FBB1B6425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0C4E-FFF9-4BBB-B589-670FD25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E602-8F60-44AE-B84E-E7A64234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16A2-96C0-4C52-9658-23C840E1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B5BE-D8B6-4A0F-B56A-AD459C4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B3CA-1CC9-43F1-A683-E04ADA562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52D6-22B5-4E6A-A16B-EFA02D4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7276-8EC3-4128-9D60-88FA008C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17F0-01F8-49BC-9F9E-6557AC58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04E5B-C6D2-42BB-B237-2ADAB620C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5824-B67C-4D01-9339-47D0382E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7ECA-7AC2-4703-ABC1-01D0FED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C7DB-222B-4418-A11C-A318FC86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3621-1DB1-49ED-88CC-E70C7DF3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D006-6379-4FA6-8A3A-F26A366B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D853-6006-4E4F-964F-B5F13FAF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C1BA-9388-4AF8-B8ED-EF90963C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1BBD-516F-4C01-BABB-C58CCD8A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A076-C17E-4938-9F42-AB1BCF7C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3B1B-A628-4385-BB4B-78FD21C2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C1E6-CC35-4D7D-9962-7DA48E34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BFDF-28EA-46BA-A34B-73904E8F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3086-79D9-456F-B98D-5ED87730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1EBE-8678-4C5A-B917-4FC2C5FA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F355-CB56-4FB9-91F0-14EB45C6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C4EE-96F5-4B3D-A204-1612960E3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A3CB-4669-499F-9085-168404A05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4003-6DB5-47C0-B19A-2EEBC6AB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7B74-6CC7-4A52-8CAA-2676FB6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2F28C-E83C-49D8-B8AB-5152CB6D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6C2-647B-4652-8DF2-29119702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EBA4-E528-40F3-9DD9-EDBDD9A4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B3E65-130E-45E3-AF2B-2FE1F7E6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B09F1-5E1B-4DBE-9B28-E93EA4C5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A0FE3-6073-40B4-80DC-472A98D8D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27FED-71B2-4907-A86E-390B2083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B0444-845E-42BA-9A87-81F7C82A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7C253-4954-46C8-9D15-040A0F61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072C-34DD-4973-9CB6-2F2006D9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483F9-0852-4032-BD9D-C4691E07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B3FDE-071E-4F34-AE28-AFB1EBAC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2872E-9662-4342-8653-47F51202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8458D-471D-4451-ACA6-FC904A58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54AB1-6369-442E-9D89-9648450D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BEDF-1C37-47CC-8579-3D0318E2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1BEF-3DCC-4EEE-B4F3-C65FA8E1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F152-05FD-4F54-847A-55DC262C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0022A-FF98-48E9-BF75-08FF1440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B826-F0F2-41C8-88CC-3C6680A6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9F47A-37F8-471A-BA09-3EFFDA95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CF67F-5A89-4A74-863A-9D261A8D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8E2A-661F-43E1-A863-7873483B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F8B1-B3E3-4658-BF06-0CBF5B5B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2E4D0-6EEE-4850-804F-AA37815B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9036-DFFB-434F-9D7C-DD36BA16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F238-C268-4F2B-8376-A4F191F0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444D-1058-4E32-8B95-3566DBBA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B12E5-1783-48B3-A6B7-662CA14A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0D07-0F4A-4421-8C52-7DB827BE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C2AD-1B6E-4B09-B85B-A04517291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01B2-441A-4158-9C3F-52FCA79FD58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349B-DD3F-4C08-A24C-1DC7077A5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564F-27B4-4017-9729-1AA064C7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7E63-6AAF-4320-91D7-32A442CB0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1BAD-A72C-43AF-92A7-DA36FA2CE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JAWABAN ASTRA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D1C4-006F-4125-9E63-84F1339FB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Timotius Kelvin Wijaya</a:t>
            </a:r>
          </a:p>
        </p:txBody>
      </p:sp>
    </p:spTree>
    <p:extLst>
      <p:ext uri="{BB962C8B-B14F-4D97-AF65-F5344CB8AC3E}">
        <p14:creationId xmlns:p14="http://schemas.microsoft.com/office/powerpoint/2010/main" val="19915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53DE-AAB1-4AF8-B226-7E22287B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D6D14-D036-4A47-BF6E-C0BC5D7E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citibike_stations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capacity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66AB-A854-4726-8DFA-DB507DEC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C44F-D0AC-4D29-B590-A716671A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citibike_stations</a:t>
            </a:r>
            <a:r>
              <a:rPr lang="en-US" dirty="0"/>
              <a:t> s JOIN </a:t>
            </a:r>
            <a:r>
              <a:rPr lang="en-US" dirty="0" err="1"/>
              <a:t>citibike_trips</a:t>
            </a:r>
            <a:r>
              <a:rPr lang="en-US" dirty="0"/>
              <a:t> t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s.station_id</a:t>
            </a:r>
            <a:r>
              <a:rPr lang="en-US" dirty="0"/>
              <a:t> = t. </a:t>
            </a:r>
            <a:r>
              <a:rPr lang="en-US" dirty="0" err="1"/>
              <a:t>start_station_id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YEAR(</a:t>
            </a:r>
            <a:r>
              <a:rPr lang="en-US" dirty="0" err="1"/>
              <a:t>last_reported</a:t>
            </a:r>
            <a:r>
              <a:rPr lang="en-US" dirty="0"/>
              <a:t>) &gt;=2018</a:t>
            </a:r>
          </a:p>
          <a:p>
            <a:pPr marL="0" indent="0">
              <a:buNone/>
            </a:pPr>
            <a:r>
              <a:rPr lang="en-US" dirty="0"/>
              <a:t>GROUP BY gender</a:t>
            </a:r>
          </a:p>
        </p:txBody>
      </p:sp>
    </p:spTree>
    <p:extLst>
      <p:ext uri="{BB962C8B-B14F-4D97-AF65-F5344CB8AC3E}">
        <p14:creationId xmlns:p14="http://schemas.microsoft.com/office/powerpoint/2010/main" val="312819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AC3B-EC93-483C-9524-FFCD9ACE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11944-B0FC-47E0-B0C9-093A2090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AEBBF-5A10-4B29-8F32-B0AB0D9E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529338"/>
            <a:ext cx="10402201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AD6A-49A7-4CED-8EBF-340D57E2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0FBB-0243-442D-B47E-509C4274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JAWABAN ASTRA</vt:lpstr>
      <vt:lpstr>1</vt:lpstr>
      <vt:lpstr>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Timotius Kelvin</dc:creator>
  <cp:lastModifiedBy>Timotius Kelvin</cp:lastModifiedBy>
  <cp:revision>5</cp:revision>
  <dcterms:created xsi:type="dcterms:W3CDTF">2021-02-15T01:30:32Z</dcterms:created>
  <dcterms:modified xsi:type="dcterms:W3CDTF">2021-02-19T10:28:17Z</dcterms:modified>
</cp:coreProperties>
</file>