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64" r:id="rId6"/>
    <p:sldId id="260" r:id="rId7"/>
    <p:sldId id="259" r:id="rId8"/>
    <p:sldId id="262" r:id="rId9"/>
    <p:sldId id="263" r:id="rId10"/>
  </p:sldIdLst>
  <p:sldSz cx="14630400" cy="8229600"/>
  <p:notesSz cx="8229600" cy="14630400"/>
  <p:embeddedFontLst>
    <p:embeddedFont>
      <p:font typeface="Instrument Sans Medium" panose="020B0604020202020204" charset="0"/>
      <p:regular r:id="rId12"/>
    </p:embeddedFont>
    <p:embeddedFont>
      <p:font typeface="Inter" panose="020B0604020202020204" charset="0"/>
      <p:regular r:id="rId13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5395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wallpaperflare.com/search?wallpaper=programmers&amp;page=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00" y="2591575"/>
            <a:ext cx="87757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de-CH" sz="6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M293-09-Projekt</a:t>
            </a:r>
            <a:endParaRPr lang="en-US" sz="6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430470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986296" y="3872515"/>
            <a:ext cx="5173873" cy="472590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4D4D51"/>
            </a:solidFill>
            <a:prstDash val="solid"/>
          </a:ln>
        </p:spPr>
        <p:txBody>
          <a:bodyPr/>
          <a:lstStyle/>
          <a:p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994027E-CD8D-8DAC-EAE5-F026AB6598BC}"/>
              </a:ext>
            </a:extLst>
          </p:cNvPr>
          <p:cNvSpPr txBox="1"/>
          <p:nvPr/>
        </p:nvSpPr>
        <p:spPr>
          <a:xfrm>
            <a:off x="1771704" y="3975773"/>
            <a:ext cx="478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Von Yannis , Aaron und Alessandro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68561"/>
            <a:ext cx="624530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Ablauf der Präsentation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1917502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Projektidee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2634734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Vorstellung unseres Konzepts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3278386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35052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Projektplanung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3995618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Zeitplan und Aufgabenverteilung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6001504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63276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 &amp; Contra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6681946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Analyse unserer Lösung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162" y="4676061"/>
            <a:ext cx="1134070" cy="136088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268021" y="49055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Programmcode</a:t>
            </a: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und Live Demo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2268021" y="5345923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Technische Umsetzung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1649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Unsere Projektidee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678906"/>
            <a:ext cx="2152055" cy="1306949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92" y="3294936"/>
            <a:ext cx="318968" cy="3986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57217" y="2905720"/>
            <a:ext cx="196655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Ziel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5357217" y="3396139"/>
            <a:ext cx="196655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Inter" pitchFamily="34" charset="0"/>
                <a:ea typeface="Inter" pitchFamily="34" charset="-122"/>
              </a:rPr>
              <a:t>Business Trip Website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7" name="Shape 3"/>
          <p:cNvSpPr/>
          <p:nvPr/>
        </p:nvSpPr>
        <p:spPr>
          <a:xfrm>
            <a:off x="5187077" y="3998952"/>
            <a:ext cx="8592860" cy="15240"/>
          </a:xfrm>
          <a:prstGeom prst="roundRect">
            <a:avLst>
              <a:gd name="adj" fmla="val 223256"/>
            </a:avLst>
          </a:prstGeom>
          <a:solidFill>
            <a:srgbClr val="5C5C61"/>
          </a:solidFill>
          <a:ln/>
        </p:spPr>
        <p:txBody>
          <a:bodyPr/>
          <a:lstStyle/>
          <a:p>
            <a:endParaRPr lang="de-CH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381" y="4042529"/>
            <a:ext cx="4304109" cy="1306949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892" y="4496633"/>
            <a:ext cx="318968" cy="3986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33304" y="4269343"/>
            <a:ext cx="204335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 err="1">
                <a:solidFill>
                  <a:schemeClr val="bg1"/>
                </a:solidFill>
              </a:rPr>
              <a:t>Funktionen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1" name="Text 5"/>
          <p:cNvSpPr/>
          <p:nvPr/>
        </p:nvSpPr>
        <p:spPr>
          <a:xfrm>
            <a:off x="6433304" y="4759762"/>
            <a:ext cx="204335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chemeClr val="bg1"/>
                </a:solidFill>
              </a:rPr>
              <a:t>Suchfunktion</a:t>
            </a:r>
            <a:r>
              <a:rPr lang="en-US" sz="1750" dirty="0">
                <a:solidFill>
                  <a:schemeClr val="bg1"/>
                </a:solidFill>
              </a:rPr>
              <a:t> und Login</a:t>
            </a:r>
          </a:p>
        </p:txBody>
      </p:sp>
      <p:sp>
        <p:nvSpPr>
          <p:cNvPr id="12" name="Shape 6"/>
          <p:cNvSpPr/>
          <p:nvPr/>
        </p:nvSpPr>
        <p:spPr>
          <a:xfrm>
            <a:off x="6263164" y="5362575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5C5C61"/>
          </a:solidFill>
          <a:ln/>
        </p:spPr>
        <p:txBody>
          <a:bodyPr/>
          <a:lstStyle/>
          <a:p>
            <a:endParaRPr lang="de-CH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94" y="5406152"/>
            <a:ext cx="6456164" cy="1306949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4773" y="5860256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509272" y="5632966"/>
            <a:ext cx="208252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 err="1">
                <a:solidFill>
                  <a:schemeClr val="bg1"/>
                </a:solidFill>
              </a:rPr>
              <a:t>Vorgaben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6" name="Text 8"/>
          <p:cNvSpPr/>
          <p:nvPr/>
        </p:nvSpPr>
        <p:spPr>
          <a:xfrm>
            <a:off x="7509272" y="6123384"/>
            <a:ext cx="20825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chemeClr val="bg1"/>
                </a:solidFill>
              </a:rPr>
              <a:t>Webapplikation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erstellen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aus</a:t>
            </a:r>
            <a:r>
              <a:rPr lang="en-US" sz="1750" dirty="0">
                <a:solidFill>
                  <a:schemeClr val="bg1"/>
                </a:solidFill>
              </a:rPr>
              <a:t>  </a:t>
            </a:r>
            <a:r>
              <a:rPr lang="en-US" sz="1750" dirty="0" err="1">
                <a:solidFill>
                  <a:schemeClr val="bg1"/>
                </a:solidFill>
              </a:rPr>
              <a:t>Grundvorlage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248DBAA-FBEF-28FA-BBB6-F125149DBA7D}"/>
              </a:ext>
            </a:extLst>
          </p:cNvPr>
          <p:cNvSpPr/>
          <p:nvPr/>
        </p:nvSpPr>
        <p:spPr>
          <a:xfrm>
            <a:off x="11887200" y="6978490"/>
            <a:ext cx="2768600" cy="1251109"/>
          </a:xfrm>
          <a:prstGeom prst="rect">
            <a:avLst/>
          </a:prstGeom>
          <a:solidFill>
            <a:srgbClr val="2424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47512"/>
            <a:ext cx="607861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Unsere Projektplanung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048941" y="2096453"/>
            <a:ext cx="30480" cy="5085636"/>
          </a:xfrm>
          <a:prstGeom prst="roundRect">
            <a:avLst>
              <a:gd name="adj" fmla="val 111628"/>
            </a:avLst>
          </a:prstGeom>
          <a:solidFill>
            <a:srgbClr val="5C5C61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5" name="Shape 2"/>
          <p:cNvSpPr/>
          <p:nvPr/>
        </p:nvSpPr>
        <p:spPr>
          <a:xfrm>
            <a:off x="1273612" y="2336363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5C5C61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6" name="Shape 3"/>
          <p:cNvSpPr/>
          <p:nvPr/>
        </p:nvSpPr>
        <p:spPr>
          <a:xfrm>
            <a:off x="793790" y="209645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de-CH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2138958"/>
            <a:ext cx="340162" cy="42529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183011" y="21743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Woche 1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2183011" y="2664738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Recherche und Ideenfindung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1273612" y="3721179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5C5C61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11" name="Shape 7"/>
          <p:cNvSpPr/>
          <p:nvPr/>
        </p:nvSpPr>
        <p:spPr>
          <a:xfrm>
            <a:off x="793790" y="348126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de-CH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60" y="3523774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2183011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Woche</a:t>
            </a: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2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2183011" y="4049554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Konzeptentwicklung</a:t>
            </a:r>
            <a:endParaRPr lang="en-US" sz="1750" dirty="0"/>
          </a:p>
        </p:txBody>
      </p:sp>
      <p:sp>
        <p:nvSpPr>
          <p:cNvPr id="15" name="Shape 10"/>
          <p:cNvSpPr/>
          <p:nvPr/>
        </p:nvSpPr>
        <p:spPr>
          <a:xfrm>
            <a:off x="1273612" y="5105995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5C5C61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16" name="Shape 11"/>
          <p:cNvSpPr/>
          <p:nvPr/>
        </p:nvSpPr>
        <p:spPr>
          <a:xfrm>
            <a:off x="793790" y="486608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de-CH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860" y="4908590"/>
            <a:ext cx="340162" cy="425291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2183011" y="4943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Woche</a:t>
            </a: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3</a:t>
            </a:r>
            <a:endParaRPr lang="en-US" sz="2200" dirty="0"/>
          </a:p>
        </p:txBody>
      </p:sp>
      <p:sp>
        <p:nvSpPr>
          <p:cNvPr id="19" name="Text 13"/>
          <p:cNvSpPr/>
          <p:nvPr/>
        </p:nvSpPr>
        <p:spPr>
          <a:xfrm>
            <a:off x="2183011" y="5434370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Programmierung</a:t>
            </a:r>
            <a:endParaRPr lang="en-US" sz="1750" dirty="0"/>
          </a:p>
        </p:txBody>
      </p:sp>
      <p:sp>
        <p:nvSpPr>
          <p:cNvPr id="20" name="Shape 14"/>
          <p:cNvSpPr/>
          <p:nvPr/>
        </p:nvSpPr>
        <p:spPr>
          <a:xfrm>
            <a:off x="1273612" y="6490811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5C5C61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21" name="Shape 15"/>
          <p:cNvSpPr/>
          <p:nvPr/>
        </p:nvSpPr>
        <p:spPr>
          <a:xfrm>
            <a:off x="793790" y="625090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de-CH"/>
          </a:p>
        </p:txBody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860" y="6293406"/>
            <a:ext cx="340162" cy="425291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2183011" y="63287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Woche</a:t>
            </a: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4 und 5 </a:t>
            </a:r>
            <a:endParaRPr lang="en-US" sz="2200" dirty="0"/>
          </a:p>
        </p:txBody>
      </p:sp>
      <p:sp>
        <p:nvSpPr>
          <p:cNvPr id="24" name="Text 17"/>
          <p:cNvSpPr/>
          <p:nvPr/>
        </p:nvSpPr>
        <p:spPr>
          <a:xfrm>
            <a:off x="2183011" y="6819186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Tests und Präsentation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79036B0-52AF-8854-2731-A9740036ED81}"/>
              </a:ext>
            </a:extLst>
          </p:cNvPr>
          <p:cNvSpPr txBox="1"/>
          <p:nvPr/>
        </p:nvSpPr>
        <p:spPr>
          <a:xfrm>
            <a:off x="3016250" y="3329970"/>
            <a:ext cx="8597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600" dirty="0">
                <a:solidFill>
                  <a:srgbClr val="92D050"/>
                </a:solidFill>
              </a:rPr>
              <a:t>Live Demo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EA0DA00-34CC-1E10-FF1B-086855593FE1}"/>
              </a:ext>
            </a:extLst>
          </p:cNvPr>
          <p:cNvSpPr/>
          <p:nvPr/>
        </p:nvSpPr>
        <p:spPr>
          <a:xfrm>
            <a:off x="11887200" y="6978490"/>
            <a:ext cx="2768600" cy="1251109"/>
          </a:xfrm>
          <a:prstGeom prst="rect">
            <a:avLst/>
          </a:prstGeom>
          <a:solidFill>
            <a:srgbClr val="2424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4018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988463"/>
            <a:ext cx="583823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Unser Programmcode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037403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5" name="Text 2"/>
          <p:cNvSpPr/>
          <p:nvPr/>
        </p:nvSpPr>
        <p:spPr>
          <a:xfrm>
            <a:off x="1020604" y="3264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Frontend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754636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Benutzeroberfläche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ganz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normal </a:t>
            </a:r>
            <a:r>
              <a:rPr lang="en-US" sz="175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mit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HTML/CSS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037403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de-CH" dirty="0"/>
          </a:p>
        </p:txBody>
      </p:sp>
      <p:sp>
        <p:nvSpPr>
          <p:cNvPr id="8" name="Text 5"/>
          <p:cNvSpPr/>
          <p:nvPr/>
        </p:nvSpPr>
        <p:spPr>
          <a:xfrm>
            <a:off x="4912281" y="3264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Backend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676775" y="3751897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Datenverarbeitung </a:t>
            </a:r>
            <a:r>
              <a:rPr lang="en-US" sz="175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mit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Spring boot</a:t>
            </a:r>
            <a:endParaRPr lang="en-US" sz="175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3524526-9347-EA12-C323-44EA829AC0D0}"/>
              </a:ext>
            </a:extLst>
          </p:cNvPr>
          <p:cNvSpPr txBox="1"/>
          <p:nvPr/>
        </p:nvSpPr>
        <p:spPr>
          <a:xfrm>
            <a:off x="1020604" y="5221704"/>
            <a:ext cx="400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Kurzer Code Showcase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0195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 &amp; Contra Analyse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</a:rPr>
              <a:t>Pro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2129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</a:rPr>
              <a:t>Schnelle </a:t>
            </a:r>
            <a:r>
              <a:rPr lang="en-US" sz="175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</a:rPr>
              <a:t>Aufteilung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</a:rPr>
              <a:t> der </a:t>
            </a:r>
            <a:r>
              <a:rPr lang="en-US" sz="175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</a:rPr>
              <a:t>Aufgaben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</a:rPr>
              <a:t>Gute </a:t>
            </a:r>
            <a:r>
              <a:rPr lang="en-US" sz="175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</a:rPr>
              <a:t>Plannung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</a:rPr>
              <a:t>Praktisch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</a:rPr>
              <a:t> </a:t>
            </a:r>
            <a:r>
              <a:rPr lang="en-US" sz="175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</a:rPr>
              <a:t>erstellte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</a:rPr>
              <a:t> </a:t>
            </a:r>
            <a:r>
              <a:rPr lang="en-US" sz="175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</a:rPr>
              <a:t>Struktur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</a:rPr>
              <a:t> 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4854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</a:rPr>
              <a:t>Coden des Frontends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</a:rPr>
              <a:t>Contra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41588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</a:rPr>
              <a:t>Probleme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</a:rPr>
              <a:t> </a:t>
            </a:r>
            <a:r>
              <a:rPr lang="en-US" sz="175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</a:rPr>
              <a:t>mit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</a:rPr>
              <a:t> dem Backend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10" name="Text 8"/>
          <p:cNvSpPr/>
          <p:nvPr/>
        </p:nvSpPr>
        <p:spPr>
          <a:xfrm>
            <a:off x="7599521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</a:rPr>
              <a:t>Probleme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</a:rPr>
              <a:t> </a:t>
            </a:r>
            <a:r>
              <a:rPr lang="en-US" sz="175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</a:rPr>
              <a:t>mit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</a:rPr>
              <a:t> dem Repository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</a:rPr>
              <a:t>Fehler </a:t>
            </a:r>
            <a:r>
              <a:rPr lang="en-US" sz="175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</a:rPr>
              <a:t>mit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</a:rPr>
              <a:t> dem </a:t>
            </a:r>
            <a:r>
              <a:rPr lang="en-US" sz="175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</a:rPr>
              <a:t>speichern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</a:rPr>
              <a:t> der Power Point</a:t>
            </a:r>
            <a:endParaRPr lang="en-US" sz="175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448B316-151F-111D-8255-7147D6627A6F}"/>
              </a:ext>
            </a:extLst>
          </p:cNvPr>
          <p:cNvSpPr/>
          <p:nvPr/>
        </p:nvSpPr>
        <p:spPr>
          <a:xfrm>
            <a:off x="11887200" y="6978490"/>
            <a:ext cx="2768600" cy="1251109"/>
          </a:xfrm>
          <a:prstGeom prst="rect">
            <a:avLst/>
          </a:prstGeom>
          <a:solidFill>
            <a:srgbClr val="2424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830794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Reflexion</a:t>
            </a:r>
            <a:endParaRPr lang="en-US" sz="445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1779389" y="3042999"/>
            <a:ext cx="291310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Umsetztung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533418"/>
            <a:ext cx="38987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Lief </a:t>
            </a:r>
            <a:r>
              <a:rPr lang="en-US" sz="175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ganz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gut </a:t>
            </a:r>
            <a:r>
              <a:rPr lang="en-US" sz="175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wegen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der </a:t>
            </a:r>
            <a:r>
              <a:rPr lang="en-US" sz="175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guten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Plannung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731" y="3176588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30429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Plannung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3533418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Schnelle und </a:t>
            </a:r>
            <a:r>
              <a:rPr lang="en-US" sz="175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saubere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Plannung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2604" y="3565088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54955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Vorbereitung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37790" y="5985986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Alles </a:t>
            </a:r>
            <a:r>
              <a:rPr lang="en-US" sz="175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ausser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das Repository </a:t>
            </a:r>
            <a:r>
              <a:rPr lang="en-US" sz="175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ging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gut.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4103" y="5790962"/>
            <a:ext cx="339328" cy="42422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857256" y="54955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Testen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93790" y="5985986"/>
            <a:ext cx="3898701" cy="9925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Alles hat </a:t>
            </a:r>
            <a:r>
              <a:rPr lang="en-US" sz="175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eigentlich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funktioniert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</a:p>
          <a:p>
            <a:pPr marL="0" indent="0" algn="r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ausser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ein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paar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Kleine Fehler</a:t>
            </a:r>
            <a:endParaRPr lang="en-US" sz="175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8230" y="5402461"/>
            <a:ext cx="339328" cy="42422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FC764265-C2CD-239A-79A6-B0A61C0E448E}"/>
              </a:ext>
            </a:extLst>
          </p:cNvPr>
          <p:cNvSpPr/>
          <p:nvPr/>
        </p:nvSpPr>
        <p:spPr>
          <a:xfrm>
            <a:off x="11887200" y="6978490"/>
            <a:ext cx="2768600" cy="1251109"/>
          </a:xfrm>
          <a:prstGeom prst="rect">
            <a:avLst/>
          </a:prstGeom>
          <a:solidFill>
            <a:srgbClr val="2424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Ein Bild, das Text, Screenshot, Farbigkeit, Kunst enthält.&#10;&#10;KI-generierte Inhalte können fehlerhaft sein.">
            <a:extLst>
              <a:ext uri="{FF2B5EF4-FFF2-40B4-BE49-F238E27FC236}">
                <a16:creationId xmlns:a16="http://schemas.microsoft.com/office/drawing/2014/main" id="{4072865D-E962-6968-AB10-A9382CAFF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4630400" cy="97589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Benutzerdefiniert</PresentationFormat>
  <Paragraphs>62</Paragraphs>
  <Slides>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Instrument Sans Medium</vt:lpstr>
      <vt:lpstr>Arial</vt:lpstr>
      <vt:lpstr>Inter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Fritsche  Yannis (ID)</cp:lastModifiedBy>
  <cp:revision>3</cp:revision>
  <dcterms:created xsi:type="dcterms:W3CDTF">2025-06-06T13:39:13Z</dcterms:created>
  <dcterms:modified xsi:type="dcterms:W3CDTF">2025-06-20T12:53:38Z</dcterms:modified>
</cp:coreProperties>
</file>