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7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1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2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8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04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0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0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99DC3-3F70-4AA6-9F52-1CDBE163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23868"/>
            <a:ext cx="3793678" cy="1345260"/>
          </a:xfrm>
        </p:spPr>
        <p:txBody>
          <a:bodyPr/>
          <a:lstStyle/>
          <a:p>
            <a:r>
              <a:rPr lang="en-US" dirty="0"/>
              <a:t>User manual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DECBE-9310-4C68-9549-C49B525C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2466109"/>
            <a:ext cx="3793678" cy="3517028"/>
          </a:xfrm>
        </p:spPr>
        <p:txBody>
          <a:bodyPr>
            <a:normAutofit/>
          </a:bodyPr>
          <a:lstStyle/>
          <a:p>
            <a:r>
              <a:rPr lang="id-ID" dirty="0"/>
              <a:t>Dibuat Oleh :</a:t>
            </a:r>
            <a:endParaRPr lang="en-ID" dirty="0"/>
          </a:p>
          <a:p>
            <a:r>
              <a:rPr lang="id-ID" dirty="0"/>
              <a:t>Heldian Lintang P. 1634010054</a:t>
            </a:r>
            <a:endParaRPr lang="en-ID" dirty="0"/>
          </a:p>
          <a:p>
            <a:r>
              <a:rPr lang="id-ID" dirty="0"/>
              <a:t>Rheza Rizqi Ahmadi 1634010086</a:t>
            </a:r>
            <a:endParaRPr lang="en-ID" dirty="0"/>
          </a:p>
          <a:p>
            <a:r>
              <a:rPr lang="id-ID" dirty="0"/>
              <a:t>Rayhan Aulia N 1634010089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AE60D-148D-437C-86E9-6E813642AF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95" y="344332"/>
            <a:ext cx="5402436" cy="61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014D7-7DDF-4F44-9E5B-4A5E419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Daftar menu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B5E97-42D1-474A-A6A7-94276B80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418" y="2438400"/>
            <a:ext cx="7838853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Setelah login,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daftar menu pada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menu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en-ID" dirty="0"/>
          </a:p>
          <a:p>
            <a:r>
              <a:rPr lang="en-ID" dirty="0"/>
              <a:t>1. menu print,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print</a:t>
            </a:r>
          </a:p>
          <a:p>
            <a:r>
              <a:rPr lang="en-ID" dirty="0"/>
              <a:t>2. </a:t>
            </a:r>
            <a:r>
              <a:rPr lang="en-ID" dirty="0" err="1"/>
              <a:t>profil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profil</a:t>
            </a:r>
            <a:r>
              <a:rPr lang="en-ID" dirty="0"/>
              <a:t> user</a:t>
            </a:r>
          </a:p>
          <a:p>
            <a:r>
              <a:rPr lang="en-ID" dirty="0"/>
              <a:t>3. logout,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utama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14550D-6F28-48E3-9A1B-2982832093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1191"/>
            <a:ext cx="2628900" cy="4315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75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B5DF25-5181-4D41-B5B8-99D5E4AD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print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33A9E1-2B75-47F7-AE7F-B2D19A51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438400"/>
            <a:ext cx="8046671" cy="3651504"/>
          </a:xfrm>
        </p:spPr>
        <p:txBody>
          <a:bodyPr/>
          <a:lstStyle/>
          <a:p>
            <a:r>
              <a:rPr lang="en-US" dirty="0"/>
              <a:t>Pada menu print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email yang </a:t>
            </a:r>
            <a:r>
              <a:rPr lang="en-US" dirty="0" err="1"/>
              <a:t>tertera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A8154B-1211-448F-8F80-DDFE8722AF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2278898"/>
            <a:ext cx="2615045" cy="4274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92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9893A-297F-417B-8D26-636F9404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profil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7A7C81-69A7-4E46-8690-72CDE561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45" y="2438400"/>
            <a:ext cx="8060526" cy="3651504"/>
          </a:xfrm>
        </p:spPr>
        <p:txBody>
          <a:bodyPr/>
          <a:lstStyle/>
          <a:p>
            <a:r>
              <a:rPr lang="en-US" dirty="0"/>
              <a:t>Pada menu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user yang </a:t>
            </a:r>
            <a:r>
              <a:rPr lang="en-US" dirty="0" err="1"/>
              <a:t>telah</a:t>
            </a:r>
            <a:r>
              <a:rPr lang="en-US" dirty="0"/>
              <a:t> di input </a:t>
            </a:r>
            <a:r>
              <a:rPr lang="en-US" dirty="0" err="1"/>
              <a:t>kan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email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A5F398-977D-4474-B686-15B08C844F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2278899"/>
            <a:ext cx="2601191" cy="4246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2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 Awal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“menyediakan dalam kemudahan data print”</a:t>
            </a:r>
          </a:p>
          <a:p>
            <a:pPr marL="0" indent="0">
              <a:buNone/>
            </a:pPr>
            <a:r>
              <a:rPr lang="id-ID" dirty="0" smtClean="0"/>
              <a:t>Dari awal ide ini kami kembangkan untuk pelanggan nantinya memudahkan dalam pengiriman file/data yang akan dicetak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Ide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munculnya</a:t>
            </a:r>
            <a:r>
              <a:rPr lang="en-GB" dirty="0" smtClean="0"/>
              <a:t> </a:t>
            </a:r>
            <a:r>
              <a:rPr lang="en-GB" dirty="0" err="1" smtClean="0"/>
              <a:t>sederhana</a:t>
            </a:r>
            <a:r>
              <a:rPr lang="en-GB" dirty="0" smtClean="0"/>
              <a:t>, </a:t>
            </a:r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saja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“</a:t>
            </a:r>
            <a:r>
              <a:rPr lang="en-GB" dirty="0" err="1" smtClean="0"/>
              <a:t>MyPrint</a:t>
            </a:r>
            <a:r>
              <a:rPr lang="en-GB" dirty="0" smtClean="0"/>
              <a:t>” </a:t>
            </a:r>
            <a:r>
              <a:rPr lang="en-GB" dirty="0" err="1" smtClean="0"/>
              <a:t>ini</a:t>
            </a:r>
            <a:r>
              <a:rPr lang="en-GB" dirty="0" smtClean="0"/>
              <a:t> bias di </a:t>
            </a:r>
            <a:r>
              <a:rPr lang="en-GB" dirty="0" err="1" smtClean="0"/>
              <a:t>terapkan</a:t>
            </a:r>
            <a:r>
              <a:rPr lang="en-GB" dirty="0" smtClean="0"/>
              <a:t> di </a:t>
            </a:r>
            <a:r>
              <a:rPr lang="en-GB" dirty="0" err="1" smtClean="0"/>
              <a:t>lingkungan</a:t>
            </a:r>
            <a:r>
              <a:rPr lang="en-GB" dirty="0" smtClean="0"/>
              <a:t> </a:t>
            </a:r>
            <a:r>
              <a:rPr lang="en-GB" dirty="0" err="1" smtClean="0"/>
              <a:t>kampus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err="1" smtClean="0"/>
              <a:t>Ormawa</a:t>
            </a:r>
            <a:r>
              <a:rPr lang="en-GB" dirty="0" smtClean="0"/>
              <a:t>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tempat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print,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hal</a:t>
            </a:r>
            <a:r>
              <a:rPr lang="en-GB" dirty="0" smtClean="0"/>
              <a:t> </a:t>
            </a:r>
            <a:r>
              <a:rPr lang="en-GB" dirty="0" err="1" smtClean="0"/>
              <a:t>pendataaanya</a:t>
            </a:r>
            <a:r>
              <a:rPr lang="en-GB" dirty="0" smtClean="0"/>
              <a:t> </a:t>
            </a:r>
            <a:r>
              <a:rPr lang="en-GB" dirty="0" err="1" smtClean="0"/>
              <a:t>masih</a:t>
            </a:r>
            <a:r>
              <a:rPr lang="en-GB" dirty="0" smtClean="0"/>
              <a:t> </a:t>
            </a:r>
            <a:r>
              <a:rPr lang="en-GB" dirty="0" err="1" smtClean="0"/>
              <a:t>dibilang</a:t>
            </a:r>
            <a:r>
              <a:rPr lang="en-GB" dirty="0" smtClean="0"/>
              <a:t> </a:t>
            </a:r>
            <a:r>
              <a:rPr lang="en-GB" dirty="0" err="1" smtClean="0"/>
              <a:t>kurang</a:t>
            </a:r>
            <a:r>
              <a:rPr lang="en-GB" dirty="0" smtClean="0"/>
              <a:t> </a:t>
            </a:r>
            <a:r>
              <a:rPr lang="en-GB" dirty="0" err="1" smtClean="0"/>
              <a:t>rapih</a:t>
            </a:r>
            <a:r>
              <a:rPr lang="en-GB" dirty="0" smtClean="0"/>
              <a:t>.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sedikit</a:t>
            </a:r>
            <a:r>
              <a:rPr lang="en-GB" dirty="0" smtClean="0"/>
              <a:t> </a:t>
            </a:r>
            <a:r>
              <a:rPr lang="en-GB" dirty="0" err="1" smtClean="0"/>
              <a:t>sulit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mendata</a:t>
            </a:r>
            <a:r>
              <a:rPr lang="en-GB" dirty="0"/>
              <a:t> </a:t>
            </a:r>
            <a:r>
              <a:rPr lang="en-GB" dirty="0" err="1" smtClean="0"/>
              <a:t>laba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print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hari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61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77" y="4594366"/>
            <a:ext cx="3715675" cy="152991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adanya</a:t>
            </a:r>
            <a:r>
              <a:rPr lang="en-US" b="1" dirty="0" smtClean="0"/>
              <a:t> “</a:t>
            </a:r>
            <a:r>
              <a:rPr lang="en-US" b="1" dirty="0" err="1" smtClean="0"/>
              <a:t>MyPrint</a:t>
            </a:r>
            <a:r>
              <a:rPr lang="en-US" b="1" dirty="0" smtClean="0"/>
              <a:t>” </a:t>
            </a:r>
            <a:r>
              <a:rPr lang="en-US" b="1" dirty="0" err="1" smtClean="0"/>
              <a:t>diharapkan</a:t>
            </a:r>
            <a:r>
              <a:rPr lang="en-US" b="1" dirty="0" smtClean="0"/>
              <a:t> bias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merapihkan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pendataan</a:t>
            </a:r>
            <a:r>
              <a:rPr lang="en-US" b="1" dirty="0" smtClean="0"/>
              <a:t> yang </a:t>
            </a:r>
            <a:r>
              <a:rPr lang="en-US" b="1" dirty="0" err="1" smtClean="0"/>
              <a:t>ada</a:t>
            </a:r>
            <a:endParaRPr lang="en-US" b="1" dirty="0" smtClean="0"/>
          </a:p>
          <a:p>
            <a:pPr marL="0" indent="0" algn="ctr">
              <a:buNone/>
            </a:pPr>
            <a:endParaRPr lang="id-ID" b="1" dirty="0"/>
          </a:p>
        </p:txBody>
      </p:sp>
      <p:pic>
        <p:nvPicPr>
          <p:cNvPr id="2052" name="Picture 4" descr="Image result for file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05" y="2558347"/>
            <a:ext cx="2036018" cy="20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211192" y="3453414"/>
            <a:ext cx="1642369" cy="781235"/>
          </a:xfrm>
          <a:prstGeom prst="rightArrow">
            <a:avLst/>
          </a:prstGeom>
          <a:solidFill>
            <a:srgbClr val="691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14217" y="4594366"/>
            <a:ext cx="3715675" cy="152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anose="020B0503020204020204" pitchFamily="34" charset="0"/>
              <a:buNone/>
            </a:pP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arti</a:t>
            </a:r>
            <a:r>
              <a:rPr lang="en-US" b="1" dirty="0" smtClean="0"/>
              <a:t> lain bias </a:t>
            </a:r>
            <a:r>
              <a:rPr lang="en-US" b="1" dirty="0" err="1" smtClean="0"/>
              <a:t>meminimalisir</a:t>
            </a:r>
            <a:r>
              <a:rPr lang="en-US" b="1" dirty="0" smtClean="0"/>
              <a:t> “</a:t>
            </a:r>
            <a:r>
              <a:rPr lang="en-US" b="1" dirty="0" err="1" smtClean="0"/>
              <a:t>kecurangan</a:t>
            </a:r>
            <a:r>
              <a:rPr lang="en-US" b="1" dirty="0" smtClean="0"/>
              <a:t>”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pendataan</a:t>
            </a:r>
            <a:r>
              <a:rPr lang="en-US" b="1" dirty="0" smtClean="0"/>
              <a:t> print</a:t>
            </a:r>
            <a:endParaRPr lang="id-ID" b="1" dirty="0"/>
          </a:p>
        </p:txBody>
      </p:sp>
      <p:pic>
        <p:nvPicPr>
          <p:cNvPr id="2054" name="Picture 6" descr="Image result for cheat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98" y="2778710"/>
            <a:ext cx="1753512" cy="17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6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cara kerja?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295" y="4347490"/>
            <a:ext cx="3076483" cy="1174812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err="1" smtClean="0"/>
              <a:t>Pelanggan</a:t>
            </a:r>
            <a:r>
              <a:rPr lang="en-GB" b="1" dirty="0" smtClean="0"/>
              <a:t> </a:t>
            </a:r>
            <a:r>
              <a:rPr lang="en-GB" b="1" dirty="0" err="1" smtClean="0"/>
              <a:t>akan</a:t>
            </a:r>
            <a:r>
              <a:rPr lang="en-GB" b="1" dirty="0" smtClean="0"/>
              <a:t> </a:t>
            </a:r>
            <a:r>
              <a:rPr lang="en-GB" b="1" dirty="0" err="1" smtClean="0"/>
              <a:t>membuat</a:t>
            </a:r>
            <a:r>
              <a:rPr lang="en-GB" b="1" dirty="0" smtClean="0"/>
              <a:t> </a:t>
            </a:r>
          </a:p>
          <a:p>
            <a:pPr marL="0" indent="0" algn="ctr">
              <a:buNone/>
            </a:pPr>
            <a:r>
              <a:rPr lang="en-GB" b="1" dirty="0" err="1" smtClean="0"/>
              <a:t>akun</a:t>
            </a:r>
            <a:r>
              <a:rPr lang="en-GB" b="1" dirty="0" smtClean="0"/>
              <a:t> </a:t>
            </a:r>
            <a:r>
              <a:rPr lang="en-GB" b="1" dirty="0" err="1" smtClean="0"/>
              <a:t>terlebih</a:t>
            </a:r>
            <a:r>
              <a:rPr lang="en-GB" b="1" dirty="0" smtClean="0"/>
              <a:t> </a:t>
            </a:r>
            <a:r>
              <a:rPr lang="en-GB" b="1" dirty="0" err="1" smtClean="0"/>
              <a:t>dahulu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13" y="2627789"/>
            <a:ext cx="1861645" cy="186164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086905" y="3453414"/>
            <a:ext cx="1642369" cy="781235"/>
          </a:xfrm>
          <a:prstGeom prst="rightArrow">
            <a:avLst/>
          </a:prstGeom>
          <a:solidFill>
            <a:srgbClr val="691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52074" y="4347490"/>
            <a:ext cx="3076483" cy="117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anose="020B0503020204020204" pitchFamily="34" charset="0"/>
              <a:buNone/>
            </a:pPr>
            <a:r>
              <a:rPr lang="en-GB" b="1" dirty="0" err="1" smtClean="0"/>
              <a:t>Setelah</a:t>
            </a:r>
            <a:r>
              <a:rPr lang="en-GB" b="1" dirty="0" smtClean="0"/>
              <a:t> </a:t>
            </a:r>
            <a:r>
              <a:rPr lang="en-GB" b="1" dirty="0" err="1" smtClean="0"/>
              <a:t>membuat</a:t>
            </a:r>
            <a:r>
              <a:rPr lang="en-GB" b="1" dirty="0" smtClean="0"/>
              <a:t> </a:t>
            </a:r>
            <a:r>
              <a:rPr lang="en-GB" b="1" dirty="0" err="1" smtClean="0"/>
              <a:t>akun</a:t>
            </a:r>
            <a:r>
              <a:rPr lang="en-GB" b="1" dirty="0" smtClean="0"/>
              <a:t>, </a:t>
            </a:r>
            <a:r>
              <a:rPr lang="en-GB" b="1" dirty="0" err="1" smtClean="0"/>
              <a:t>pelangan</a:t>
            </a:r>
            <a:r>
              <a:rPr lang="en-GB" b="1" dirty="0" smtClean="0"/>
              <a:t> </a:t>
            </a:r>
            <a:r>
              <a:rPr lang="en-GB" b="1" dirty="0" err="1" smtClean="0"/>
              <a:t>masuk</a:t>
            </a:r>
            <a:r>
              <a:rPr lang="en-GB" b="1" dirty="0" smtClean="0"/>
              <a:t> </a:t>
            </a:r>
            <a:endParaRPr lang="id-ID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28" y="2933529"/>
            <a:ext cx="1369573" cy="13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Image result for choose icon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6" y="2542364"/>
            <a:ext cx="1805126" cy="18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84295" y="4347490"/>
            <a:ext cx="3076483" cy="117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anose="020B0503020204020204" pitchFamily="34" charset="0"/>
              <a:buNone/>
            </a:pPr>
            <a:r>
              <a:rPr lang="en-GB" b="1" dirty="0" err="1" smtClean="0"/>
              <a:t>Pelanggan</a:t>
            </a:r>
            <a:r>
              <a:rPr lang="en-GB" b="1" dirty="0" smtClean="0"/>
              <a:t> </a:t>
            </a:r>
            <a:r>
              <a:rPr lang="en-GB" b="1" dirty="0" err="1" smtClean="0"/>
              <a:t>memilih</a:t>
            </a:r>
            <a:r>
              <a:rPr lang="en-GB" b="1" dirty="0" smtClean="0"/>
              <a:t> file yang </a:t>
            </a:r>
            <a:r>
              <a:rPr lang="en-GB" b="1" dirty="0" err="1" smtClean="0"/>
              <a:t>ingin</a:t>
            </a:r>
            <a:r>
              <a:rPr lang="en-GB" b="1" dirty="0" smtClean="0"/>
              <a:t> di </a:t>
            </a:r>
            <a:r>
              <a:rPr lang="en-GB" b="1" dirty="0" err="1" smtClean="0"/>
              <a:t>cetak</a:t>
            </a:r>
            <a:endParaRPr lang="id-ID" b="1" dirty="0"/>
          </a:p>
        </p:txBody>
      </p:sp>
      <p:sp>
        <p:nvSpPr>
          <p:cNvPr id="6" name="Right Arrow 5"/>
          <p:cNvSpPr/>
          <p:nvPr/>
        </p:nvSpPr>
        <p:spPr>
          <a:xfrm>
            <a:off x="5086905" y="3453414"/>
            <a:ext cx="1642369" cy="781235"/>
          </a:xfrm>
          <a:prstGeom prst="rightArrow">
            <a:avLst/>
          </a:prstGeom>
          <a:solidFill>
            <a:srgbClr val="691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75" y="2501674"/>
            <a:ext cx="1845816" cy="1845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78202" y="4347490"/>
            <a:ext cx="3076483" cy="1174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anose="020B0503020204020204" pitchFamily="34" charset="0"/>
              <a:buNone/>
            </a:pPr>
            <a:r>
              <a:rPr lang="en-GB" b="1" dirty="0" smtClean="0"/>
              <a:t>Admin </a:t>
            </a:r>
            <a:r>
              <a:rPr lang="en-GB" b="1" dirty="0" err="1" smtClean="0"/>
              <a:t>mengkonfirmasi</a:t>
            </a:r>
            <a:r>
              <a:rPr lang="en-GB" b="1" dirty="0" smtClean="0"/>
              <a:t>, </a:t>
            </a:r>
            <a:r>
              <a:rPr lang="en-GB" b="1" dirty="0" err="1" smtClean="0"/>
              <a:t>dan</a:t>
            </a:r>
            <a:r>
              <a:rPr lang="en-GB" b="1" dirty="0" smtClean="0"/>
              <a:t> </a:t>
            </a:r>
            <a:r>
              <a:rPr lang="en-GB" b="1" dirty="0" err="1" smtClean="0"/>
              <a:t>memberti</a:t>
            </a:r>
            <a:r>
              <a:rPr lang="en-GB" b="1" dirty="0" smtClean="0"/>
              <a:t> </a:t>
            </a:r>
            <a:r>
              <a:rPr lang="en-GB" b="1" dirty="0" err="1" smtClean="0"/>
              <a:t>tahu</a:t>
            </a:r>
            <a:r>
              <a:rPr lang="en-GB" b="1" dirty="0" smtClean="0"/>
              <a:t> </a:t>
            </a:r>
            <a:r>
              <a:rPr lang="en-GB" b="1" dirty="0" err="1" smtClean="0"/>
              <a:t>pelanggan</a:t>
            </a:r>
            <a:r>
              <a:rPr lang="en-GB" b="1" dirty="0" smtClean="0"/>
              <a:t> </a:t>
            </a:r>
            <a:r>
              <a:rPr lang="en-GB" b="1" dirty="0" err="1" smtClean="0"/>
              <a:t>kapan</a:t>
            </a:r>
            <a:r>
              <a:rPr lang="en-GB" b="1" dirty="0" smtClean="0"/>
              <a:t> file </a:t>
            </a:r>
            <a:r>
              <a:rPr lang="en-GB" b="1" dirty="0" err="1" smtClean="0"/>
              <a:t>biasa</a:t>
            </a:r>
            <a:r>
              <a:rPr lang="en-GB" b="1" dirty="0" smtClean="0"/>
              <a:t> </a:t>
            </a:r>
            <a:r>
              <a:rPr lang="en-GB" b="1" dirty="0" err="1" smtClean="0"/>
              <a:t>diambil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1667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6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A4D63-071F-4717-B0BB-964738CF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6F0956-10E4-4C79-8709-C4917F06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564" y="2438400"/>
            <a:ext cx="7852707" cy="3651504"/>
          </a:xfrm>
        </p:spPr>
        <p:txBody>
          <a:bodyPr/>
          <a:lstStyle/>
          <a:p>
            <a:r>
              <a:rPr lang="en-US" dirty="0"/>
              <a:t>p</a:t>
            </a:r>
            <a:r>
              <a:rPr lang="id-ID" dirty="0"/>
              <a:t>ada saat user membuka aplikasi maka gambar akan tampil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id-ID" dirty="0"/>
              <a:t>. Masing – masin</a:t>
            </a:r>
            <a:r>
              <a:rPr lang="en-US" dirty="0"/>
              <a:t>g</a:t>
            </a:r>
            <a:r>
              <a:rPr lang="id-ID" dirty="0"/>
              <a:t> tampilan utama memiliki dua fungsi, pendaftaran dan login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E381E3-78F4-421B-81FA-3C4565C0BA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226042"/>
            <a:ext cx="2628900" cy="43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8C20A-63CA-49A4-8D5A-A76D57EC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registrasi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AF4BDC-5FCF-4ADC-9F10-6F3607DB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6" y="2438400"/>
            <a:ext cx="7880416" cy="3651504"/>
          </a:xfrm>
        </p:spPr>
        <p:txBody>
          <a:bodyPr/>
          <a:lstStyle/>
          <a:p>
            <a:r>
              <a:rPr lang="en-US" dirty="0"/>
              <a:t>Pada form register </a:t>
            </a:r>
            <a:r>
              <a:rPr lang="en-US" dirty="0" err="1"/>
              <a:t>ini</a:t>
            </a:r>
            <a:r>
              <a:rPr lang="en-US" dirty="0"/>
              <a:t> 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username, email, dan password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my print </a:t>
            </a:r>
            <a:r>
              <a:rPr lang="en-US" dirty="0" err="1"/>
              <a:t>ini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65B381-CC29-442A-B279-69208B0C84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2292754"/>
            <a:ext cx="2559627" cy="4315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3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E053C-238D-4BDB-BD06-CD093C2F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95EBB-A033-4838-80AB-C57C1221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582" y="2438400"/>
            <a:ext cx="7949689" cy="3651504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login pada </a:t>
            </a:r>
            <a:r>
              <a:rPr lang="en-US" dirty="0" err="1"/>
              <a:t>aplikasi</a:t>
            </a:r>
            <a:r>
              <a:rPr lang="en-US" dirty="0"/>
              <a:t> my print </a:t>
            </a:r>
            <a:r>
              <a:rPr lang="en-US" dirty="0" err="1"/>
              <a:t>ini</a:t>
            </a:r>
            <a:r>
              <a:rPr lang="en-US" dirty="0"/>
              <a:t> 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username dan password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pada form register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D81831-F727-4A9B-A687-04597ACA12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2265044"/>
            <a:ext cx="2587336" cy="423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50703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55</TotalTime>
  <Words>330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Feathered</vt:lpstr>
      <vt:lpstr>User manual</vt:lpstr>
      <vt:lpstr>Ide Awal</vt:lpstr>
      <vt:lpstr>Tujuan</vt:lpstr>
      <vt:lpstr>Bagaimana cara kerja?</vt:lpstr>
      <vt:lpstr>PowerPoint Presentation</vt:lpstr>
      <vt:lpstr>PowerPoint Presentation</vt:lpstr>
      <vt:lpstr>Tampilan utama</vt:lpstr>
      <vt:lpstr>Form registrasi</vt:lpstr>
      <vt:lpstr>Form login</vt:lpstr>
      <vt:lpstr>Daftar menu</vt:lpstr>
      <vt:lpstr>Menu print</vt:lpstr>
      <vt:lpstr>Menu profil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user</dc:creator>
  <cp:lastModifiedBy>Ray Nan</cp:lastModifiedBy>
  <cp:revision>10</cp:revision>
  <dcterms:created xsi:type="dcterms:W3CDTF">2019-10-22T17:15:19Z</dcterms:created>
  <dcterms:modified xsi:type="dcterms:W3CDTF">2019-12-18T05:12:22Z</dcterms:modified>
</cp:coreProperties>
</file>