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6" r:id="rId8"/>
    <p:sldId id="268" r:id="rId9"/>
    <p:sldId id="275" r:id="rId10"/>
    <p:sldId id="276" r:id="rId11"/>
    <p:sldId id="277" r:id="rId12"/>
    <p:sldId id="278" r:id="rId13"/>
    <p:sldId id="279" r:id="rId14"/>
    <p:sldId id="280" r:id="rId15"/>
    <p:sldId id="281" r:id="rId16"/>
    <p:sldId id="282" r:id="rId17"/>
    <p:sldId id="283" r:id="rId18"/>
    <p:sldId id="284" r:id="rId19"/>
    <p:sldId id="285" r:id="rId20"/>
  </p:sldIdLst>
  <p:sldSz cx="9144000" cy="5143500" type="screen16x9"/>
  <p:notesSz cx="6858000" cy="9144000"/>
  <p:embeddedFontLst>
    <p:embeddedFont>
      <p:font typeface="Lato" panose="020F0502020204030203" pitchFamily="34" charset="0"/>
      <p:regular r:id="rId22"/>
    </p:embeddedFont>
    <p:embeddedFont>
      <p:font typeface="Montserrat" panose="00000500000000000000" pitchFamily="50"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402a479e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402a479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5402a479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5402a479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5402a479e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5402a479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542e9f53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542e9f5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6542e9f53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6542e9f5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542e9f532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6542e9f53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542e9f53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542e9f53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542e9f53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542e9f53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AKHIR APLIKASI MOBILE</a:t>
            </a:r>
          </a:p>
        </p:txBody>
      </p:sp>
      <p:sp>
        <p:nvSpPr>
          <p:cNvPr id="135" name="Google Shape;135;p13"/>
          <p:cNvSpPr txBox="1">
            <a:spLocks noGrp="1"/>
          </p:cNvSpPr>
          <p:nvPr>
            <p:ph type="subTitle" idx="1"/>
          </p:nvPr>
        </p:nvSpPr>
        <p:spPr>
          <a:xfrm>
            <a:off x="5083950" y="3924925"/>
            <a:ext cx="3470700" cy="728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a:t>Dicky Giancini ( 17081010062 )</a:t>
            </a:r>
          </a:p>
          <a:p>
            <a:pPr marL="0" lvl="0" indent="0" algn="l" rtl="0">
              <a:lnSpc>
                <a:spcPct val="150000"/>
              </a:lnSpc>
              <a:spcBef>
                <a:spcPts val="0"/>
              </a:spcBef>
              <a:spcAft>
                <a:spcPts val="0"/>
              </a:spcAft>
              <a:buNone/>
            </a:pPr>
            <a:r>
              <a:rPr lang="en-GB"/>
              <a:t>Nyoman Rahadi Sasmita ( 17081010086 )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err="1"/>
              <a:t>ScrollView</a:t>
            </a:r>
            <a:r>
              <a:rPr lang="en-US" dirty="0"/>
              <a:t> </a:t>
            </a:r>
            <a:r>
              <a:rPr lang="en-US" dirty="0" err="1"/>
              <a:t>dengan</a:t>
            </a:r>
            <a:r>
              <a:rPr lang="en-US" dirty="0"/>
              <a:t> </a:t>
            </a:r>
            <a:r>
              <a:rPr lang="en-US" dirty="0" err="1"/>
              <a:t>RecyclerView</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p:txBody>
          <a:bodyPr/>
          <a:lstStyle/>
          <a:p>
            <a:r>
              <a:rPr lang="en-US" dirty="0" err="1"/>
              <a:t>Untuk</a:t>
            </a:r>
            <a:r>
              <a:rPr lang="en-US" dirty="0"/>
              <a:t> </a:t>
            </a:r>
            <a:r>
              <a:rPr lang="en-US" dirty="0" err="1"/>
              <a:t>memudahkan</a:t>
            </a:r>
            <a:r>
              <a:rPr lang="en-US" dirty="0"/>
              <a:t> </a:t>
            </a:r>
            <a:r>
              <a:rPr lang="en-US" dirty="0" err="1"/>
              <a:t>scrollview</a:t>
            </a:r>
            <a:r>
              <a:rPr lang="en-US" dirty="0"/>
              <a:t> agar </a:t>
            </a:r>
            <a:r>
              <a:rPr lang="en-US" dirty="0" err="1"/>
              <a:t>tidak</a:t>
            </a:r>
            <a:r>
              <a:rPr lang="en-US" dirty="0"/>
              <a:t> </a:t>
            </a:r>
            <a:r>
              <a:rPr lang="en-US" dirty="0" err="1"/>
              <a:t>boros</a:t>
            </a:r>
            <a:r>
              <a:rPr lang="en-US" dirty="0"/>
              <a:t> intent, </a:t>
            </a:r>
            <a:r>
              <a:rPr lang="en-US" dirty="0" err="1"/>
              <a:t>maka</a:t>
            </a:r>
            <a:r>
              <a:rPr lang="en-US" dirty="0"/>
              <a:t> kami </a:t>
            </a:r>
            <a:r>
              <a:rPr lang="en-US" dirty="0" err="1"/>
              <a:t>menggunakan</a:t>
            </a:r>
            <a:r>
              <a:rPr lang="en-US" dirty="0"/>
              <a:t> recycler view, recycler view </a:t>
            </a:r>
            <a:r>
              <a:rPr lang="en-US" dirty="0" err="1"/>
              <a:t>digunakan</a:t>
            </a:r>
            <a:r>
              <a:rPr lang="en-US" dirty="0"/>
              <a:t> </a:t>
            </a:r>
            <a:r>
              <a:rPr lang="en-US" dirty="0" err="1"/>
              <a:t>dengan</a:t>
            </a:r>
            <a:r>
              <a:rPr lang="en-US" dirty="0"/>
              <a:t> </a:t>
            </a:r>
            <a:r>
              <a:rPr lang="en-US" dirty="0" err="1"/>
              <a:t>membuat</a:t>
            </a:r>
            <a:r>
              <a:rPr lang="en-US" dirty="0"/>
              <a:t> class </a:t>
            </a:r>
            <a:r>
              <a:rPr lang="en-US" dirty="0" err="1"/>
              <a:t>baru</a:t>
            </a:r>
            <a:r>
              <a:rPr lang="en-US" dirty="0"/>
              <a:t> </a:t>
            </a:r>
            <a:r>
              <a:rPr lang="en-US" dirty="0" err="1"/>
              <a:t>seperti</a:t>
            </a:r>
            <a:r>
              <a:rPr lang="en-US" dirty="0"/>
              <a:t> construct class, data class dan juga adapter class. </a:t>
            </a:r>
            <a:r>
              <a:rPr lang="en-US" dirty="0" err="1"/>
              <a:t>Sehingga</a:t>
            </a:r>
            <a:r>
              <a:rPr lang="en-US" dirty="0"/>
              <a:t> </a:t>
            </a:r>
            <a:r>
              <a:rPr lang="en-US" dirty="0" err="1"/>
              <a:t>selain</a:t>
            </a:r>
            <a:r>
              <a:rPr lang="en-US" dirty="0"/>
              <a:t> </a:t>
            </a:r>
            <a:r>
              <a:rPr lang="en-US" dirty="0" err="1"/>
              <a:t>lebih</a:t>
            </a:r>
            <a:r>
              <a:rPr lang="en-US" dirty="0"/>
              <a:t> </a:t>
            </a:r>
            <a:r>
              <a:rPr lang="en-US" dirty="0" err="1"/>
              <a:t>hemat</a:t>
            </a:r>
            <a:r>
              <a:rPr lang="en-US" dirty="0"/>
              <a:t> activity juga </a:t>
            </a:r>
            <a:r>
              <a:rPr lang="en-US" dirty="0" err="1"/>
              <a:t>hemat</a:t>
            </a:r>
            <a:r>
              <a:rPr lang="en-US" dirty="0"/>
              <a:t> </a:t>
            </a:r>
            <a:r>
              <a:rPr lang="en-US" dirty="0" err="1"/>
              <a:t>penggunaan</a:t>
            </a:r>
            <a:r>
              <a:rPr lang="en-US" dirty="0"/>
              <a:t> </a:t>
            </a:r>
            <a:r>
              <a:rPr lang="en-US" dirty="0" err="1"/>
              <a:t>memori</a:t>
            </a:r>
            <a:r>
              <a:rPr lang="en-US" dirty="0"/>
              <a:t>.</a:t>
            </a:r>
          </a:p>
          <a:p>
            <a:endParaRPr lang="en-US" dirty="0"/>
          </a:p>
          <a:p>
            <a:endParaRPr lang="en-ID" dirty="0"/>
          </a:p>
        </p:txBody>
      </p:sp>
    </p:spTree>
    <p:extLst>
      <p:ext uri="{BB962C8B-B14F-4D97-AF65-F5344CB8AC3E}">
        <p14:creationId xmlns:p14="http://schemas.microsoft.com/office/powerpoint/2010/main" val="80028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err="1"/>
              <a:t>MainActivity.kt</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1297500" y="3564158"/>
            <a:ext cx="7038900" cy="914592"/>
          </a:xfrm>
        </p:spPr>
        <p:txBody>
          <a:bodyPr/>
          <a:lstStyle/>
          <a:p>
            <a:r>
              <a:rPr lang="en-US" dirty="0" err="1"/>
              <a:t>Penjelasan</a:t>
            </a:r>
            <a:r>
              <a:rPr lang="en-US" dirty="0"/>
              <a:t> : Pada </a:t>
            </a:r>
            <a:r>
              <a:rPr lang="en-US" dirty="0" err="1"/>
              <a:t>MainActivity.kt</a:t>
            </a:r>
            <a:r>
              <a:rPr lang="en-US" dirty="0"/>
              <a:t> </a:t>
            </a:r>
            <a:r>
              <a:rPr lang="en-US" dirty="0" err="1"/>
              <a:t>setelah</a:t>
            </a:r>
            <a:r>
              <a:rPr lang="en-US" dirty="0"/>
              <a:t> </a:t>
            </a:r>
            <a:r>
              <a:rPr lang="en-US" dirty="0" err="1"/>
              <a:t>dilakukan</a:t>
            </a:r>
            <a:r>
              <a:rPr lang="en-US" dirty="0"/>
              <a:t> splash screen, </a:t>
            </a:r>
            <a:r>
              <a:rPr lang="en-US" dirty="0" err="1"/>
              <a:t>langkah</a:t>
            </a:r>
            <a:r>
              <a:rPr lang="en-US" dirty="0"/>
              <a:t> </a:t>
            </a:r>
            <a:r>
              <a:rPr lang="en-US" dirty="0" err="1"/>
              <a:t>selanjutnya</a:t>
            </a:r>
            <a:r>
              <a:rPr lang="en-US" dirty="0"/>
              <a:t> </a:t>
            </a:r>
            <a:r>
              <a:rPr lang="en-US" dirty="0" err="1"/>
              <a:t>yaitu</a:t>
            </a:r>
            <a:r>
              <a:rPr lang="en-US" dirty="0"/>
              <a:t> </a:t>
            </a:r>
            <a:r>
              <a:rPr lang="en-US" dirty="0" err="1"/>
              <a:t>menampilkan</a:t>
            </a:r>
            <a:r>
              <a:rPr lang="en-US" dirty="0"/>
              <a:t> </a:t>
            </a:r>
            <a:r>
              <a:rPr lang="en-US" dirty="0" err="1"/>
              <a:t>recyclerview</a:t>
            </a:r>
            <a:r>
              <a:rPr lang="en-US" dirty="0"/>
              <a:t> </a:t>
            </a:r>
            <a:r>
              <a:rPr lang="en-US" dirty="0" err="1"/>
              <a:t>dari</a:t>
            </a:r>
            <a:r>
              <a:rPr lang="en-US" dirty="0"/>
              <a:t> adapter. Adapter </a:t>
            </a:r>
            <a:r>
              <a:rPr lang="en-US" dirty="0" err="1"/>
              <a:t>ini</a:t>
            </a:r>
            <a:r>
              <a:rPr lang="en-US" dirty="0"/>
              <a:t> </a:t>
            </a:r>
            <a:r>
              <a:rPr lang="en-US" dirty="0" err="1"/>
              <a:t>berfungsi</a:t>
            </a:r>
            <a:r>
              <a:rPr lang="en-US" dirty="0"/>
              <a:t> </a:t>
            </a:r>
            <a:r>
              <a:rPr lang="en-US" dirty="0" err="1"/>
              <a:t>menampilkan</a:t>
            </a:r>
            <a:r>
              <a:rPr lang="en-US" dirty="0"/>
              <a:t> loop data </a:t>
            </a:r>
            <a:r>
              <a:rPr lang="en-US" dirty="0" err="1"/>
              <a:t>dimulai</a:t>
            </a:r>
            <a:r>
              <a:rPr lang="en-US" dirty="0"/>
              <a:t> </a:t>
            </a:r>
            <a:r>
              <a:rPr lang="en-US" dirty="0" err="1"/>
              <a:t>dari</a:t>
            </a:r>
            <a:r>
              <a:rPr lang="en-US" dirty="0"/>
              <a:t> data </a:t>
            </a:r>
            <a:r>
              <a:rPr lang="en-US" dirty="0" err="1"/>
              <a:t>kesatu</a:t>
            </a:r>
            <a:r>
              <a:rPr lang="en-US" dirty="0"/>
              <a:t> </a:t>
            </a:r>
            <a:r>
              <a:rPr lang="en-US" dirty="0" err="1"/>
              <a:t>sampai</a:t>
            </a:r>
            <a:r>
              <a:rPr lang="en-US" dirty="0"/>
              <a:t> data </a:t>
            </a:r>
            <a:r>
              <a:rPr lang="en-US" dirty="0" err="1"/>
              <a:t>terakhir</a:t>
            </a:r>
            <a:r>
              <a:rPr lang="en-US" dirty="0"/>
              <a:t>. </a:t>
            </a:r>
            <a:r>
              <a:rPr lang="en-US" dirty="0" err="1"/>
              <a:t>Dengan</a:t>
            </a:r>
            <a:r>
              <a:rPr lang="en-US" dirty="0"/>
              <a:t> </a:t>
            </a:r>
            <a:r>
              <a:rPr lang="en-US" dirty="0" err="1"/>
              <a:t>cara</a:t>
            </a:r>
            <a:r>
              <a:rPr lang="en-US" dirty="0"/>
              <a:t> </a:t>
            </a:r>
            <a:r>
              <a:rPr lang="en-US" dirty="0" err="1"/>
              <a:t>memanggil</a:t>
            </a:r>
            <a:r>
              <a:rPr lang="en-US" dirty="0"/>
              <a:t> class </a:t>
            </a:r>
            <a:r>
              <a:rPr lang="en-US" dirty="0" err="1"/>
              <a:t>showRecyclerList</a:t>
            </a:r>
            <a:endParaRPr lang="en-ID" dirty="0"/>
          </a:p>
        </p:txBody>
      </p:sp>
      <p:pic>
        <p:nvPicPr>
          <p:cNvPr id="4" name="Picture 3">
            <a:extLst>
              <a:ext uri="{FF2B5EF4-FFF2-40B4-BE49-F238E27FC236}">
                <a16:creationId xmlns:a16="http://schemas.microsoft.com/office/drawing/2014/main" id="{EB2EA830-8B30-49C3-95FC-FFD1A0722EBA}"/>
              </a:ext>
            </a:extLst>
          </p:cNvPr>
          <p:cNvPicPr>
            <a:picLocks noChangeAspect="1"/>
          </p:cNvPicPr>
          <p:nvPr/>
        </p:nvPicPr>
        <p:blipFill>
          <a:blip r:embed="rId2"/>
          <a:stretch>
            <a:fillRect/>
          </a:stretch>
        </p:blipFill>
        <p:spPr>
          <a:xfrm>
            <a:off x="1034540" y="1029111"/>
            <a:ext cx="7428666" cy="2455646"/>
          </a:xfrm>
          <a:prstGeom prst="rect">
            <a:avLst/>
          </a:prstGeom>
        </p:spPr>
      </p:pic>
    </p:spTree>
    <p:extLst>
      <p:ext uri="{BB962C8B-B14F-4D97-AF65-F5344CB8AC3E}">
        <p14:creationId xmlns:p14="http://schemas.microsoft.com/office/powerpoint/2010/main" val="267157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err="1"/>
              <a:t>RecyclerView</a:t>
            </a:r>
            <a:r>
              <a:rPr lang="en-US" dirty="0"/>
              <a:t> pada </a:t>
            </a:r>
            <a:r>
              <a:rPr lang="en-US" dirty="0" err="1"/>
              <a:t>MainActivity</a:t>
            </a:r>
            <a:endParaRPr lang="en-ID" dirty="0"/>
          </a:p>
        </p:txBody>
      </p:sp>
      <p:pic>
        <p:nvPicPr>
          <p:cNvPr id="5" name="Picture 4">
            <a:extLst>
              <a:ext uri="{FF2B5EF4-FFF2-40B4-BE49-F238E27FC236}">
                <a16:creationId xmlns:a16="http://schemas.microsoft.com/office/drawing/2014/main" id="{9557C7BB-600F-449D-83E4-DEDBF14B0F89}"/>
              </a:ext>
            </a:extLst>
          </p:cNvPr>
          <p:cNvPicPr>
            <a:picLocks noChangeAspect="1"/>
          </p:cNvPicPr>
          <p:nvPr/>
        </p:nvPicPr>
        <p:blipFill>
          <a:blip r:embed="rId2"/>
          <a:stretch>
            <a:fillRect/>
          </a:stretch>
        </p:blipFill>
        <p:spPr>
          <a:xfrm>
            <a:off x="1017075" y="932094"/>
            <a:ext cx="6829425" cy="2505075"/>
          </a:xfrm>
          <a:prstGeom prst="rect">
            <a:avLst/>
          </a:prstGeom>
        </p:spPr>
      </p:pic>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1297500" y="3564158"/>
            <a:ext cx="7038900" cy="914592"/>
          </a:xfrm>
        </p:spPr>
        <p:txBody>
          <a:bodyPr/>
          <a:lstStyle/>
          <a:p>
            <a:r>
              <a:rPr lang="en-US" dirty="0" err="1"/>
              <a:t>Penjelasan</a:t>
            </a:r>
            <a:r>
              <a:rPr lang="en-US" dirty="0"/>
              <a:t> : Di </a:t>
            </a:r>
            <a:r>
              <a:rPr lang="en-US" dirty="0" err="1"/>
              <a:t>dalam</a:t>
            </a:r>
            <a:r>
              <a:rPr lang="en-US" dirty="0"/>
              <a:t> </a:t>
            </a:r>
            <a:r>
              <a:rPr lang="en-US" dirty="0" err="1"/>
              <a:t>showRecyclerList</a:t>
            </a:r>
            <a:r>
              <a:rPr lang="en-US" dirty="0"/>
              <a:t> </a:t>
            </a:r>
            <a:r>
              <a:rPr lang="en-US" dirty="0" err="1"/>
              <a:t>ini</a:t>
            </a:r>
            <a:r>
              <a:rPr lang="en-US" dirty="0"/>
              <a:t> </a:t>
            </a:r>
            <a:r>
              <a:rPr lang="en-US" dirty="0" err="1"/>
              <a:t>lah</a:t>
            </a:r>
            <a:r>
              <a:rPr lang="en-US" dirty="0"/>
              <a:t> </a:t>
            </a:r>
            <a:r>
              <a:rPr lang="en-US" dirty="0" err="1"/>
              <a:t>fungsi</a:t>
            </a:r>
            <a:r>
              <a:rPr lang="en-US" dirty="0"/>
              <a:t> xml </a:t>
            </a:r>
            <a:r>
              <a:rPr lang="en-US" dirty="0" err="1"/>
              <a:t>menu_main</a:t>
            </a:r>
            <a:r>
              <a:rPr lang="en-US" dirty="0"/>
              <a:t> </a:t>
            </a:r>
            <a:r>
              <a:rPr lang="en-US" dirty="0" err="1"/>
              <a:t>untuk</a:t>
            </a:r>
            <a:r>
              <a:rPr lang="en-US" dirty="0"/>
              <a:t> </a:t>
            </a:r>
            <a:r>
              <a:rPr lang="en-US" dirty="0" err="1"/>
              <a:t>menampilkan</a:t>
            </a:r>
            <a:r>
              <a:rPr lang="en-US" dirty="0"/>
              <a:t> data </a:t>
            </a:r>
            <a:r>
              <a:rPr lang="en-US" dirty="0" err="1"/>
              <a:t>RecyclerView</a:t>
            </a:r>
            <a:r>
              <a:rPr lang="en-US" dirty="0"/>
              <a:t> </a:t>
            </a:r>
            <a:r>
              <a:rPr lang="en-US" dirty="0" err="1"/>
              <a:t>dari</a:t>
            </a:r>
            <a:r>
              <a:rPr lang="en-US" dirty="0"/>
              <a:t> data class </a:t>
            </a:r>
            <a:r>
              <a:rPr lang="en-US" dirty="0" err="1"/>
              <a:t>akan</a:t>
            </a:r>
            <a:r>
              <a:rPr lang="en-US" dirty="0"/>
              <a:t> </a:t>
            </a:r>
            <a:r>
              <a:rPr lang="en-US" dirty="0" err="1"/>
              <a:t>dimasukkan</a:t>
            </a:r>
            <a:r>
              <a:rPr lang="en-US" dirty="0"/>
              <a:t> </a:t>
            </a:r>
            <a:r>
              <a:rPr lang="en-US" dirty="0" err="1"/>
              <a:t>kedalam</a:t>
            </a:r>
            <a:r>
              <a:rPr lang="en-US" dirty="0"/>
              <a:t> xml </a:t>
            </a:r>
            <a:r>
              <a:rPr lang="en-US" dirty="0" err="1"/>
              <a:t>tersebut</a:t>
            </a:r>
            <a:r>
              <a:rPr lang="en-US" dirty="0"/>
              <a:t>. Setelah </a:t>
            </a:r>
            <a:r>
              <a:rPr lang="en-US" dirty="0" err="1"/>
              <a:t>diinsert</a:t>
            </a:r>
            <a:r>
              <a:rPr lang="en-US" dirty="0"/>
              <a:t> </a:t>
            </a:r>
            <a:r>
              <a:rPr lang="en-US" dirty="0" err="1"/>
              <a:t>maka</a:t>
            </a:r>
            <a:r>
              <a:rPr lang="en-US" dirty="0"/>
              <a:t> </a:t>
            </a:r>
            <a:r>
              <a:rPr lang="en-US" dirty="0" err="1"/>
              <a:t>onCreateOptionsMenu</a:t>
            </a:r>
            <a:r>
              <a:rPr lang="en-US" dirty="0"/>
              <a:t> </a:t>
            </a:r>
            <a:r>
              <a:rPr lang="en-US" dirty="0" err="1"/>
              <a:t>akan</a:t>
            </a:r>
            <a:r>
              <a:rPr lang="en-US" dirty="0"/>
              <a:t> </a:t>
            </a:r>
            <a:r>
              <a:rPr lang="en-US" dirty="0" err="1"/>
              <a:t>menampilkan</a:t>
            </a:r>
            <a:r>
              <a:rPr lang="en-US" dirty="0"/>
              <a:t> loop xml </a:t>
            </a:r>
            <a:r>
              <a:rPr lang="en-US" dirty="0" err="1"/>
              <a:t>tersebut</a:t>
            </a:r>
            <a:r>
              <a:rPr lang="en-US" dirty="0"/>
              <a:t> </a:t>
            </a:r>
            <a:r>
              <a:rPr lang="en-US" dirty="0" err="1"/>
              <a:t>seperti</a:t>
            </a:r>
            <a:r>
              <a:rPr lang="en-US" dirty="0"/>
              <a:t> </a:t>
            </a:r>
            <a:r>
              <a:rPr lang="en-US" dirty="0" err="1"/>
              <a:t>ScrollView</a:t>
            </a:r>
            <a:endParaRPr lang="en-ID" dirty="0"/>
          </a:p>
        </p:txBody>
      </p:sp>
    </p:spTree>
    <p:extLst>
      <p:ext uri="{BB962C8B-B14F-4D97-AF65-F5344CB8AC3E}">
        <p14:creationId xmlns:p14="http://schemas.microsoft.com/office/powerpoint/2010/main" val="3935740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a:t>Intent pada Profile</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1297500" y="3564158"/>
            <a:ext cx="7038900" cy="914592"/>
          </a:xfrm>
        </p:spPr>
        <p:txBody>
          <a:bodyPr/>
          <a:lstStyle/>
          <a:p>
            <a:r>
              <a:rPr lang="en-US" dirty="0" err="1"/>
              <a:t>Penjelasan</a:t>
            </a:r>
            <a:r>
              <a:rPr lang="en-US" dirty="0"/>
              <a:t> : </a:t>
            </a:r>
            <a:r>
              <a:rPr lang="en-US" dirty="0" err="1"/>
              <a:t>onOptionsItemSelected</a:t>
            </a:r>
            <a:r>
              <a:rPr lang="en-US" dirty="0"/>
              <a:t> </a:t>
            </a:r>
            <a:r>
              <a:rPr lang="en-US" dirty="0" err="1"/>
              <a:t>digunakan</a:t>
            </a:r>
            <a:r>
              <a:rPr lang="en-US" dirty="0"/>
              <a:t> </a:t>
            </a:r>
            <a:r>
              <a:rPr lang="en-US" dirty="0" err="1"/>
              <a:t>sebagai</a:t>
            </a:r>
            <a:r>
              <a:rPr lang="en-US" dirty="0"/>
              <a:t> </a:t>
            </a:r>
            <a:r>
              <a:rPr lang="en-US" dirty="0" err="1"/>
              <a:t>fungsi</a:t>
            </a:r>
            <a:r>
              <a:rPr lang="en-US" dirty="0"/>
              <a:t> </a:t>
            </a:r>
            <a:r>
              <a:rPr lang="en-US" dirty="0" err="1"/>
              <a:t>berpindah</a:t>
            </a:r>
            <a:r>
              <a:rPr lang="en-US" dirty="0"/>
              <a:t> intent </a:t>
            </a:r>
            <a:r>
              <a:rPr lang="en-US" dirty="0" err="1"/>
              <a:t>khusus</a:t>
            </a:r>
            <a:r>
              <a:rPr lang="en-US" dirty="0"/>
              <a:t> </a:t>
            </a:r>
            <a:r>
              <a:rPr lang="en-US" dirty="0" err="1"/>
              <a:t>untuk</a:t>
            </a:r>
            <a:r>
              <a:rPr lang="en-US" dirty="0"/>
              <a:t> </a:t>
            </a:r>
            <a:r>
              <a:rPr lang="en-US" dirty="0" err="1"/>
              <a:t>ketika</a:t>
            </a:r>
            <a:r>
              <a:rPr lang="en-US" dirty="0"/>
              <a:t> user </a:t>
            </a:r>
            <a:r>
              <a:rPr lang="en-US" dirty="0" err="1"/>
              <a:t>menekan</a:t>
            </a:r>
            <a:r>
              <a:rPr lang="en-US" dirty="0"/>
              <a:t> profile pada </a:t>
            </a:r>
            <a:r>
              <a:rPr lang="en-US" dirty="0" err="1"/>
              <a:t>ActionBar</a:t>
            </a:r>
            <a:r>
              <a:rPr lang="en-US" dirty="0"/>
              <a:t>.</a:t>
            </a:r>
            <a:endParaRPr lang="en-ID" dirty="0"/>
          </a:p>
        </p:txBody>
      </p:sp>
      <p:pic>
        <p:nvPicPr>
          <p:cNvPr id="4" name="Picture 3">
            <a:extLst>
              <a:ext uri="{FF2B5EF4-FFF2-40B4-BE49-F238E27FC236}">
                <a16:creationId xmlns:a16="http://schemas.microsoft.com/office/drawing/2014/main" id="{5E3D4077-B602-44BF-8AE7-45497878D021}"/>
              </a:ext>
            </a:extLst>
          </p:cNvPr>
          <p:cNvPicPr>
            <a:picLocks noChangeAspect="1"/>
          </p:cNvPicPr>
          <p:nvPr/>
        </p:nvPicPr>
        <p:blipFill>
          <a:blip r:embed="rId2"/>
          <a:stretch>
            <a:fillRect/>
          </a:stretch>
        </p:blipFill>
        <p:spPr>
          <a:xfrm>
            <a:off x="0" y="912173"/>
            <a:ext cx="9144000" cy="2264591"/>
          </a:xfrm>
          <a:prstGeom prst="rect">
            <a:avLst/>
          </a:prstGeom>
        </p:spPr>
      </p:pic>
    </p:spTree>
    <p:extLst>
      <p:ext uri="{BB962C8B-B14F-4D97-AF65-F5344CB8AC3E}">
        <p14:creationId xmlns:p14="http://schemas.microsoft.com/office/powerpoint/2010/main" val="2297864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err="1"/>
              <a:t>Vapor.kt</a:t>
            </a:r>
            <a:r>
              <a:rPr lang="en-US" dirty="0"/>
              <a:t> Class </a:t>
            </a:r>
            <a:r>
              <a:rPr lang="en-US" dirty="0" err="1"/>
              <a:t>untuk</a:t>
            </a:r>
            <a:r>
              <a:rPr lang="en-US" dirty="0"/>
              <a:t> </a:t>
            </a:r>
            <a:r>
              <a:rPr lang="en-US" dirty="0" err="1"/>
              <a:t>Variabel</a:t>
            </a:r>
            <a:r>
              <a:rPr lang="en-US" dirty="0"/>
              <a:t> Data</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5132654" y="1171436"/>
            <a:ext cx="3203746" cy="3307314"/>
          </a:xfrm>
        </p:spPr>
        <p:txBody>
          <a:bodyPr/>
          <a:lstStyle/>
          <a:p>
            <a:r>
              <a:rPr lang="en-US" dirty="0" err="1"/>
              <a:t>Penjelasan</a:t>
            </a:r>
            <a:r>
              <a:rPr lang="en-US" dirty="0"/>
              <a:t> : Karena pada Kotlin </a:t>
            </a:r>
            <a:r>
              <a:rPr lang="en-US" dirty="0" err="1"/>
              <a:t>tidak</a:t>
            </a:r>
            <a:r>
              <a:rPr lang="en-US" dirty="0"/>
              <a:t> </a:t>
            </a:r>
            <a:r>
              <a:rPr lang="en-US" dirty="0" err="1"/>
              <a:t>memerlukan</a:t>
            </a:r>
            <a:r>
              <a:rPr lang="en-US" dirty="0"/>
              <a:t> Getter dan Setter, </a:t>
            </a:r>
            <a:r>
              <a:rPr lang="en-US" dirty="0" err="1"/>
              <a:t>maka</a:t>
            </a:r>
            <a:r>
              <a:rPr lang="en-US" dirty="0"/>
              <a:t> </a:t>
            </a:r>
            <a:r>
              <a:rPr lang="en-US" dirty="0" err="1"/>
              <a:t>untuk</a:t>
            </a:r>
            <a:r>
              <a:rPr lang="en-US" dirty="0"/>
              <a:t> constructor data </a:t>
            </a:r>
            <a:r>
              <a:rPr lang="en-US" dirty="0" err="1"/>
              <a:t>dari</a:t>
            </a:r>
            <a:r>
              <a:rPr lang="en-US" dirty="0"/>
              <a:t> Vapor, </a:t>
            </a:r>
            <a:r>
              <a:rPr lang="en-US" dirty="0" err="1"/>
              <a:t>cukup</a:t>
            </a:r>
            <a:r>
              <a:rPr lang="en-US" dirty="0"/>
              <a:t> </a:t>
            </a:r>
            <a:r>
              <a:rPr lang="en-US" dirty="0" err="1"/>
              <a:t>dengan</a:t>
            </a:r>
            <a:r>
              <a:rPr lang="en-US" dirty="0"/>
              <a:t> </a:t>
            </a:r>
            <a:r>
              <a:rPr lang="en-US" dirty="0" err="1"/>
              <a:t>menggunakan</a:t>
            </a:r>
            <a:r>
              <a:rPr lang="en-US" dirty="0"/>
              <a:t> data class </a:t>
            </a:r>
            <a:r>
              <a:rPr lang="en-US" dirty="0" err="1"/>
              <a:t>maka</a:t>
            </a:r>
            <a:r>
              <a:rPr lang="en-US" dirty="0"/>
              <a:t> constructor, Getter dan Setter </a:t>
            </a:r>
            <a:r>
              <a:rPr lang="en-US" dirty="0" err="1"/>
              <a:t>otomatais</a:t>
            </a:r>
            <a:r>
              <a:rPr lang="en-US" dirty="0"/>
              <a:t> </a:t>
            </a:r>
            <a:r>
              <a:rPr lang="en-US" dirty="0" err="1"/>
              <a:t>terbuat</a:t>
            </a:r>
            <a:r>
              <a:rPr lang="en-US" dirty="0"/>
              <a:t>. </a:t>
            </a:r>
            <a:r>
              <a:rPr lang="en-US" dirty="0" err="1"/>
              <a:t>Lalu</a:t>
            </a:r>
            <a:r>
              <a:rPr lang="en-US" dirty="0"/>
              <a:t> </a:t>
            </a:r>
            <a:r>
              <a:rPr lang="en-US" dirty="0" err="1"/>
              <a:t>untuk</a:t>
            </a:r>
            <a:r>
              <a:rPr lang="en-US" dirty="0"/>
              <a:t> </a:t>
            </a:r>
            <a:r>
              <a:rPr lang="en-US" dirty="0" err="1"/>
              <a:t>Parcelable</a:t>
            </a:r>
            <a:r>
              <a:rPr lang="en-US" dirty="0"/>
              <a:t> </a:t>
            </a:r>
            <a:r>
              <a:rPr lang="en-US" dirty="0" err="1"/>
              <a:t>sendiri</a:t>
            </a:r>
            <a:r>
              <a:rPr lang="en-US" dirty="0"/>
              <a:t> </a:t>
            </a:r>
            <a:r>
              <a:rPr lang="en-US" dirty="0" err="1"/>
              <a:t>berfungsi</a:t>
            </a:r>
            <a:r>
              <a:rPr lang="en-US" dirty="0"/>
              <a:t> </a:t>
            </a:r>
            <a:r>
              <a:rPr lang="en-US" dirty="0" err="1"/>
              <a:t>sebagai</a:t>
            </a:r>
            <a:r>
              <a:rPr lang="en-US" dirty="0"/>
              <a:t> </a:t>
            </a:r>
            <a:r>
              <a:rPr lang="en-US" dirty="0" err="1"/>
              <a:t>pemindah</a:t>
            </a:r>
            <a:r>
              <a:rPr lang="en-US" dirty="0"/>
              <a:t> data </a:t>
            </a:r>
            <a:r>
              <a:rPr lang="en-US" dirty="0" err="1"/>
              <a:t>dari</a:t>
            </a:r>
            <a:r>
              <a:rPr lang="en-US" dirty="0"/>
              <a:t> adapter class Vapor yang </a:t>
            </a:r>
            <a:r>
              <a:rPr lang="en-US" dirty="0" err="1"/>
              <a:t>dimana</a:t>
            </a:r>
            <a:r>
              <a:rPr lang="en-US" dirty="0"/>
              <a:t> 1 adapter yang </a:t>
            </a:r>
            <a:r>
              <a:rPr lang="en-US" dirty="0" err="1"/>
              <a:t>kita</a:t>
            </a:r>
            <a:r>
              <a:rPr lang="en-US" dirty="0"/>
              <a:t> </a:t>
            </a:r>
            <a:r>
              <a:rPr lang="en-US" dirty="0" err="1"/>
              <a:t>tekan</a:t>
            </a:r>
            <a:r>
              <a:rPr lang="en-US" dirty="0"/>
              <a:t>, </a:t>
            </a:r>
            <a:r>
              <a:rPr lang="en-US" dirty="0" err="1"/>
              <a:t>maka</a:t>
            </a:r>
            <a:r>
              <a:rPr lang="en-US" dirty="0"/>
              <a:t> </a:t>
            </a:r>
            <a:r>
              <a:rPr lang="en-US" dirty="0" err="1"/>
              <a:t>cukup</a:t>
            </a:r>
            <a:r>
              <a:rPr lang="en-US" dirty="0"/>
              <a:t> data yang </a:t>
            </a:r>
            <a:r>
              <a:rPr lang="en-US" dirty="0" err="1"/>
              <a:t>ditekan</a:t>
            </a:r>
            <a:r>
              <a:rPr lang="en-US" dirty="0"/>
              <a:t> </a:t>
            </a:r>
            <a:r>
              <a:rPr lang="en-US" dirty="0" err="1"/>
              <a:t>itu</a:t>
            </a:r>
            <a:r>
              <a:rPr lang="en-US" dirty="0"/>
              <a:t> yang </a:t>
            </a:r>
            <a:r>
              <a:rPr lang="en-US" dirty="0" err="1"/>
              <a:t>akan</a:t>
            </a:r>
            <a:r>
              <a:rPr lang="en-US" dirty="0"/>
              <a:t> </a:t>
            </a:r>
            <a:r>
              <a:rPr lang="en-US" dirty="0" err="1"/>
              <a:t>diintent</a:t>
            </a:r>
            <a:r>
              <a:rPr lang="en-US" dirty="0"/>
              <a:t> </a:t>
            </a:r>
            <a:r>
              <a:rPr lang="en-US" dirty="0" err="1"/>
              <a:t>datanya</a:t>
            </a:r>
            <a:r>
              <a:rPr lang="en-US" dirty="0"/>
              <a:t> </a:t>
            </a:r>
            <a:r>
              <a:rPr lang="en-US" dirty="0" err="1"/>
              <a:t>ke</a:t>
            </a:r>
            <a:r>
              <a:rPr lang="en-US" dirty="0"/>
              <a:t> activity lain.</a:t>
            </a:r>
          </a:p>
        </p:txBody>
      </p:sp>
      <p:pic>
        <p:nvPicPr>
          <p:cNvPr id="5" name="Picture 4">
            <a:extLst>
              <a:ext uri="{FF2B5EF4-FFF2-40B4-BE49-F238E27FC236}">
                <a16:creationId xmlns:a16="http://schemas.microsoft.com/office/drawing/2014/main" id="{2083AF4E-E1BA-4FEC-A263-54920333E9DF}"/>
              </a:ext>
            </a:extLst>
          </p:cNvPr>
          <p:cNvPicPr>
            <a:picLocks noChangeAspect="1"/>
          </p:cNvPicPr>
          <p:nvPr/>
        </p:nvPicPr>
        <p:blipFill>
          <a:blip r:embed="rId2"/>
          <a:stretch>
            <a:fillRect/>
          </a:stretch>
        </p:blipFill>
        <p:spPr>
          <a:xfrm>
            <a:off x="130290" y="1171436"/>
            <a:ext cx="4882223" cy="3194369"/>
          </a:xfrm>
          <a:prstGeom prst="rect">
            <a:avLst/>
          </a:prstGeom>
        </p:spPr>
      </p:pic>
    </p:spTree>
    <p:extLst>
      <p:ext uri="{BB962C8B-B14F-4D97-AF65-F5344CB8AC3E}">
        <p14:creationId xmlns:p14="http://schemas.microsoft.com/office/powerpoint/2010/main" val="2432863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err="1"/>
              <a:t>Vapor.kt</a:t>
            </a:r>
            <a:r>
              <a:rPr lang="en-US" dirty="0"/>
              <a:t> Class </a:t>
            </a:r>
            <a:r>
              <a:rPr lang="en-US" dirty="0" err="1"/>
              <a:t>untuk</a:t>
            </a:r>
            <a:r>
              <a:rPr lang="en-US" dirty="0"/>
              <a:t> </a:t>
            </a:r>
            <a:r>
              <a:rPr lang="en-US" dirty="0" err="1"/>
              <a:t>Variabel</a:t>
            </a:r>
            <a:r>
              <a:rPr lang="en-US" dirty="0"/>
              <a:t> Data</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5132654" y="1171436"/>
            <a:ext cx="3203746" cy="3307314"/>
          </a:xfrm>
        </p:spPr>
        <p:txBody>
          <a:bodyPr/>
          <a:lstStyle/>
          <a:p>
            <a:r>
              <a:rPr lang="en-US" dirty="0" err="1"/>
              <a:t>Penjelasan</a:t>
            </a:r>
            <a:r>
              <a:rPr lang="en-US" dirty="0"/>
              <a:t> : Karena pada Kotlin </a:t>
            </a:r>
            <a:r>
              <a:rPr lang="en-US" dirty="0" err="1"/>
              <a:t>tidak</a:t>
            </a:r>
            <a:r>
              <a:rPr lang="en-US" dirty="0"/>
              <a:t> </a:t>
            </a:r>
            <a:r>
              <a:rPr lang="en-US" dirty="0" err="1"/>
              <a:t>memerlukan</a:t>
            </a:r>
            <a:r>
              <a:rPr lang="en-US" dirty="0"/>
              <a:t> Getter dan Setter, </a:t>
            </a:r>
            <a:r>
              <a:rPr lang="en-US" dirty="0" err="1"/>
              <a:t>maka</a:t>
            </a:r>
            <a:r>
              <a:rPr lang="en-US" dirty="0"/>
              <a:t> </a:t>
            </a:r>
            <a:r>
              <a:rPr lang="en-US" dirty="0" err="1"/>
              <a:t>untuk</a:t>
            </a:r>
            <a:r>
              <a:rPr lang="en-US" dirty="0"/>
              <a:t> constructor data </a:t>
            </a:r>
            <a:r>
              <a:rPr lang="en-US" dirty="0" err="1"/>
              <a:t>dari</a:t>
            </a:r>
            <a:r>
              <a:rPr lang="en-US" dirty="0"/>
              <a:t> Vapor, </a:t>
            </a:r>
            <a:r>
              <a:rPr lang="en-US" dirty="0" err="1"/>
              <a:t>cukup</a:t>
            </a:r>
            <a:r>
              <a:rPr lang="en-US" dirty="0"/>
              <a:t> </a:t>
            </a:r>
            <a:r>
              <a:rPr lang="en-US" dirty="0" err="1"/>
              <a:t>dengan</a:t>
            </a:r>
            <a:r>
              <a:rPr lang="en-US" dirty="0"/>
              <a:t> </a:t>
            </a:r>
            <a:r>
              <a:rPr lang="en-US" dirty="0" err="1"/>
              <a:t>menggunakan</a:t>
            </a:r>
            <a:r>
              <a:rPr lang="en-US" dirty="0"/>
              <a:t> data class </a:t>
            </a:r>
            <a:r>
              <a:rPr lang="en-US" dirty="0" err="1"/>
              <a:t>maka</a:t>
            </a:r>
            <a:r>
              <a:rPr lang="en-US" dirty="0"/>
              <a:t> constructor, Getter dan Setter </a:t>
            </a:r>
            <a:r>
              <a:rPr lang="en-US" dirty="0" err="1"/>
              <a:t>otomatais</a:t>
            </a:r>
            <a:r>
              <a:rPr lang="en-US" dirty="0"/>
              <a:t> </a:t>
            </a:r>
            <a:r>
              <a:rPr lang="en-US" dirty="0" err="1"/>
              <a:t>terbuat</a:t>
            </a:r>
            <a:r>
              <a:rPr lang="en-US" dirty="0"/>
              <a:t>. </a:t>
            </a:r>
            <a:r>
              <a:rPr lang="en-US" dirty="0" err="1"/>
              <a:t>Lalu</a:t>
            </a:r>
            <a:r>
              <a:rPr lang="en-US" dirty="0"/>
              <a:t> </a:t>
            </a:r>
            <a:r>
              <a:rPr lang="en-US" dirty="0" err="1"/>
              <a:t>untuk</a:t>
            </a:r>
            <a:r>
              <a:rPr lang="en-US" dirty="0"/>
              <a:t> </a:t>
            </a:r>
            <a:r>
              <a:rPr lang="en-US" dirty="0" err="1"/>
              <a:t>Parcelable</a:t>
            </a:r>
            <a:r>
              <a:rPr lang="en-US" dirty="0"/>
              <a:t> </a:t>
            </a:r>
            <a:r>
              <a:rPr lang="en-US" dirty="0" err="1"/>
              <a:t>sendiri</a:t>
            </a:r>
            <a:r>
              <a:rPr lang="en-US" dirty="0"/>
              <a:t> </a:t>
            </a:r>
            <a:r>
              <a:rPr lang="en-US" dirty="0" err="1"/>
              <a:t>berfungsi</a:t>
            </a:r>
            <a:r>
              <a:rPr lang="en-US" dirty="0"/>
              <a:t> </a:t>
            </a:r>
            <a:r>
              <a:rPr lang="en-US" dirty="0" err="1"/>
              <a:t>sebagai</a:t>
            </a:r>
            <a:r>
              <a:rPr lang="en-US" dirty="0"/>
              <a:t> </a:t>
            </a:r>
            <a:r>
              <a:rPr lang="en-US" dirty="0" err="1"/>
              <a:t>pemindah</a:t>
            </a:r>
            <a:r>
              <a:rPr lang="en-US" dirty="0"/>
              <a:t> data </a:t>
            </a:r>
            <a:r>
              <a:rPr lang="en-US" dirty="0" err="1"/>
              <a:t>dari</a:t>
            </a:r>
            <a:r>
              <a:rPr lang="en-US" dirty="0"/>
              <a:t> adapter class Vapor yang </a:t>
            </a:r>
            <a:r>
              <a:rPr lang="en-US" dirty="0" err="1"/>
              <a:t>dimana</a:t>
            </a:r>
            <a:r>
              <a:rPr lang="en-US" dirty="0"/>
              <a:t> 1 adapter yang </a:t>
            </a:r>
            <a:r>
              <a:rPr lang="en-US" dirty="0" err="1"/>
              <a:t>kita</a:t>
            </a:r>
            <a:r>
              <a:rPr lang="en-US" dirty="0"/>
              <a:t> </a:t>
            </a:r>
            <a:r>
              <a:rPr lang="en-US" dirty="0" err="1"/>
              <a:t>tekan</a:t>
            </a:r>
            <a:r>
              <a:rPr lang="en-US" dirty="0"/>
              <a:t>, </a:t>
            </a:r>
            <a:r>
              <a:rPr lang="en-US" dirty="0" err="1"/>
              <a:t>maka</a:t>
            </a:r>
            <a:r>
              <a:rPr lang="en-US" dirty="0"/>
              <a:t> </a:t>
            </a:r>
            <a:r>
              <a:rPr lang="en-US" dirty="0" err="1"/>
              <a:t>cukup</a:t>
            </a:r>
            <a:r>
              <a:rPr lang="en-US" dirty="0"/>
              <a:t> data yang </a:t>
            </a:r>
            <a:r>
              <a:rPr lang="en-US" dirty="0" err="1"/>
              <a:t>ditekan</a:t>
            </a:r>
            <a:r>
              <a:rPr lang="en-US" dirty="0"/>
              <a:t> </a:t>
            </a:r>
            <a:r>
              <a:rPr lang="en-US" dirty="0" err="1"/>
              <a:t>itu</a:t>
            </a:r>
            <a:r>
              <a:rPr lang="en-US" dirty="0"/>
              <a:t> yang </a:t>
            </a:r>
            <a:r>
              <a:rPr lang="en-US" dirty="0" err="1"/>
              <a:t>akan</a:t>
            </a:r>
            <a:r>
              <a:rPr lang="en-US" dirty="0"/>
              <a:t> </a:t>
            </a:r>
            <a:r>
              <a:rPr lang="en-US" dirty="0" err="1"/>
              <a:t>diintent</a:t>
            </a:r>
            <a:r>
              <a:rPr lang="en-US" dirty="0"/>
              <a:t> </a:t>
            </a:r>
            <a:r>
              <a:rPr lang="en-US" dirty="0" err="1"/>
              <a:t>datanya</a:t>
            </a:r>
            <a:r>
              <a:rPr lang="en-US" dirty="0"/>
              <a:t> </a:t>
            </a:r>
            <a:r>
              <a:rPr lang="en-US" dirty="0" err="1"/>
              <a:t>ke</a:t>
            </a:r>
            <a:r>
              <a:rPr lang="en-US" dirty="0"/>
              <a:t> activity lain.</a:t>
            </a:r>
          </a:p>
        </p:txBody>
      </p:sp>
      <p:pic>
        <p:nvPicPr>
          <p:cNvPr id="5" name="Picture 4">
            <a:extLst>
              <a:ext uri="{FF2B5EF4-FFF2-40B4-BE49-F238E27FC236}">
                <a16:creationId xmlns:a16="http://schemas.microsoft.com/office/drawing/2014/main" id="{2083AF4E-E1BA-4FEC-A263-54920333E9DF}"/>
              </a:ext>
            </a:extLst>
          </p:cNvPr>
          <p:cNvPicPr>
            <a:picLocks noChangeAspect="1"/>
          </p:cNvPicPr>
          <p:nvPr/>
        </p:nvPicPr>
        <p:blipFill>
          <a:blip r:embed="rId2"/>
          <a:stretch>
            <a:fillRect/>
          </a:stretch>
        </p:blipFill>
        <p:spPr>
          <a:xfrm>
            <a:off x="130290" y="1171436"/>
            <a:ext cx="4882223" cy="3194369"/>
          </a:xfrm>
          <a:prstGeom prst="rect">
            <a:avLst/>
          </a:prstGeom>
        </p:spPr>
      </p:pic>
    </p:spTree>
    <p:extLst>
      <p:ext uri="{BB962C8B-B14F-4D97-AF65-F5344CB8AC3E}">
        <p14:creationId xmlns:p14="http://schemas.microsoft.com/office/powerpoint/2010/main" val="930204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err="1"/>
              <a:t>VaporData.kt</a:t>
            </a:r>
            <a:r>
              <a:rPr lang="en-US" dirty="0"/>
              <a:t> </a:t>
            </a:r>
            <a:r>
              <a:rPr lang="en-US" dirty="0" err="1"/>
              <a:t>untuk</a:t>
            </a:r>
            <a:r>
              <a:rPr lang="en-US" dirty="0"/>
              <a:t> </a:t>
            </a:r>
            <a:r>
              <a:rPr lang="en-US" dirty="0" err="1"/>
              <a:t>Menampung</a:t>
            </a:r>
            <a:r>
              <a:rPr lang="en-US" dirty="0"/>
              <a:t> Data</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700818" y="3177038"/>
            <a:ext cx="7635582" cy="1301711"/>
          </a:xfrm>
        </p:spPr>
        <p:txBody>
          <a:bodyPr/>
          <a:lstStyle/>
          <a:p>
            <a:r>
              <a:rPr lang="en-US" dirty="0" err="1"/>
              <a:t>Penjelasan</a:t>
            </a:r>
            <a:r>
              <a:rPr lang="en-US" dirty="0"/>
              <a:t> : Di </a:t>
            </a:r>
            <a:r>
              <a:rPr lang="en-US" dirty="0" err="1"/>
              <a:t>dalam</a:t>
            </a:r>
            <a:r>
              <a:rPr lang="en-US" dirty="0"/>
              <a:t> class </a:t>
            </a:r>
            <a:r>
              <a:rPr lang="en-US" dirty="0" err="1"/>
              <a:t>VaporData.kt</a:t>
            </a:r>
            <a:r>
              <a:rPr lang="en-US" dirty="0"/>
              <a:t> </a:t>
            </a:r>
            <a:r>
              <a:rPr lang="en-US" dirty="0" err="1"/>
              <a:t>ini</a:t>
            </a:r>
            <a:r>
              <a:rPr lang="en-US" dirty="0"/>
              <a:t> </a:t>
            </a:r>
            <a:r>
              <a:rPr lang="en-US" dirty="0" err="1"/>
              <a:t>untuk</a:t>
            </a:r>
            <a:r>
              <a:rPr lang="en-US" dirty="0"/>
              <a:t> </a:t>
            </a:r>
            <a:r>
              <a:rPr lang="en-US" dirty="0" err="1"/>
              <a:t>menyimpan</a:t>
            </a:r>
            <a:r>
              <a:rPr lang="en-US" dirty="0"/>
              <a:t> data </a:t>
            </a:r>
            <a:r>
              <a:rPr lang="en-US" dirty="0" err="1"/>
              <a:t>data</a:t>
            </a:r>
            <a:r>
              <a:rPr lang="en-US" dirty="0"/>
              <a:t> </a:t>
            </a:r>
            <a:r>
              <a:rPr lang="en-US" dirty="0" err="1"/>
              <a:t>dari</a:t>
            </a:r>
            <a:r>
              <a:rPr lang="en-US" dirty="0"/>
              <a:t> Vapor yang </a:t>
            </a:r>
            <a:r>
              <a:rPr lang="en-US" dirty="0" err="1"/>
              <a:t>akan</a:t>
            </a:r>
            <a:r>
              <a:rPr lang="en-US" dirty="0"/>
              <a:t> </a:t>
            </a:r>
            <a:r>
              <a:rPr lang="en-US" dirty="0" err="1"/>
              <a:t>ditampilkan</a:t>
            </a:r>
            <a:r>
              <a:rPr lang="en-US" dirty="0"/>
              <a:t> yang </a:t>
            </a:r>
            <a:r>
              <a:rPr lang="en-US" dirty="0" err="1"/>
              <a:t>kemudian</a:t>
            </a:r>
            <a:r>
              <a:rPr lang="en-US" dirty="0"/>
              <a:t> </a:t>
            </a:r>
            <a:r>
              <a:rPr lang="en-US" dirty="0" err="1"/>
              <a:t>akan</a:t>
            </a:r>
            <a:r>
              <a:rPr lang="en-US" dirty="0"/>
              <a:t> </a:t>
            </a:r>
            <a:r>
              <a:rPr lang="en-US" dirty="0" err="1"/>
              <a:t>dimasukkan</a:t>
            </a:r>
            <a:r>
              <a:rPr lang="en-US" dirty="0"/>
              <a:t> </a:t>
            </a:r>
            <a:r>
              <a:rPr lang="en-US" dirty="0" err="1"/>
              <a:t>kedalam</a:t>
            </a:r>
            <a:r>
              <a:rPr lang="en-US" dirty="0"/>
              <a:t> List. </a:t>
            </a:r>
            <a:r>
              <a:rPr lang="en-US" dirty="0" err="1"/>
              <a:t>Fungsi</a:t>
            </a:r>
            <a:r>
              <a:rPr lang="en-US" dirty="0"/>
              <a:t> loop </a:t>
            </a:r>
            <a:r>
              <a:rPr lang="en-US" dirty="0" err="1"/>
              <a:t>akan</a:t>
            </a:r>
            <a:r>
              <a:rPr lang="en-US" dirty="0"/>
              <a:t> </a:t>
            </a:r>
            <a:r>
              <a:rPr lang="en-US" dirty="0" err="1"/>
              <a:t>dilakukan</a:t>
            </a:r>
            <a:r>
              <a:rPr lang="en-US" dirty="0"/>
              <a:t> agar </a:t>
            </a:r>
            <a:r>
              <a:rPr lang="en-US" dirty="0" err="1"/>
              <a:t>tiap</a:t>
            </a:r>
            <a:r>
              <a:rPr lang="en-US" dirty="0"/>
              <a:t> data </a:t>
            </a:r>
            <a:r>
              <a:rPr lang="en-US" dirty="0" err="1"/>
              <a:t>bisa</a:t>
            </a:r>
            <a:r>
              <a:rPr lang="en-US" dirty="0"/>
              <a:t> </a:t>
            </a:r>
            <a:r>
              <a:rPr lang="en-US" dirty="0" err="1"/>
              <a:t>dimasukkan</a:t>
            </a:r>
            <a:r>
              <a:rPr lang="en-US" dirty="0"/>
              <a:t> </a:t>
            </a:r>
            <a:r>
              <a:rPr lang="en-US" dirty="0" err="1"/>
              <a:t>keadalam</a:t>
            </a:r>
            <a:r>
              <a:rPr lang="en-US" dirty="0"/>
              <a:t> List.</a:t>
            </a:r>
          </a:p>
        </p:txBody>
      </p:sp>
      <p:pic>
        <p:nvPicPr>
          <p:cNvPr id="4" name="Picture 3">
            <a:extLst>
              <a:ext uri="{FF2B5EF4-FFF2-40B4-BE49-F238E27FC236}">
                <a16:creationId xmlns:a16="http://schemas.microsoft.com/office/drawing/2014/main" id="{E5C20A24-3CCD-4984-AFDB-79089BB66ADF}"/>
              </a:ext>
            </a:extLst>
          </p:cNvPr>
          <p:cNvPicPr>
            <a:picLocks noChangeAspect="1"/>
          </p:cNvPicPr>
          <p:nvPr/>
        </p:nvPicPr>
        <p:blipFill>
          <a:blip r:embed="rId2"/>
          <a:stretch>
            <a:fillRect/>
          </a:stretch>
        </p:blipFill>
        <p:spPr>
          <a:xfrm>
            <a:off x="1545136" y="850800"/>
            <a:ext cx="6053728" cy="2386527"/>
          </a:xfrm>
          <a:prstGeom prst="rect">
            <a:avLst/>
          </a:prstGeom>
        </p:spPr>
      </p:pic>
    </p:spTree>
    <p:extLst>
      <p:ext uri="{BB962C8B-B14F-4D97-AF65-F5344CB8AC3E}">
        <p14:creationId xmlns:p14="http://schemas.microsoft.com/office/powerpoint/2010/main" val="1867342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p:txBody>
          <a:bodyPr/>
          <a:lstStyle/>
          <a:p>
            <a:r>
              <a:rPr lang="en-US" dirty="0" err="1"/>
              <a:t>VaporAdapter.kt</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700818" y="3177038"/>
            <a:ext cx="7635582" cy="1301711"/>
          </a:xfrm>
        </p:spPr>
        <p:txBody>
          <a:bodyPr/>
          <a:lstStyle/>
          <a:p>
            <a:r>
              <a:rPr lang="en-US" dirty="0" err="1"/>
              <a:t>Penjelasan</a:t>
            </a:r>
            <a:r>
              <a:rPr lang="en-US" dirty="0"/>
              <a:t> : </a:t>
            </a:r>
            <a:r>
              <a:rPr lang="en-US" dirty="0" err="1"/>
              <a:t>Fungsi</a:t>
            </a:r>
            <a:r>
              <a:rPr lang="en-US" dirty="0"/>
              <a:t> adapter </a:t>
            </a:r>
            <a:r>
              <a:rPr lang="en-US" dirty="0" err="1"/>
              <a:t>diatas</a:t>
            </a:r>
            <a:r>
              <a:rPr lang="en-US" dirty="0"/>
              <a:t> </a:t>
            </a:r>
            <a:r>
              <a:rPr lang="en-US" dirty="0" err="1"/>
              <a:t>adalah</a:t>
            </a:r>
            <a:r>
              <a:rPr lang="en-US" dirty="0"/>
              <a:t> </a:t>
            </a:r>
            <a:r>
              <a:rPr lang="en-US" dirty="0" err="1"/>
              <a:t>pertama</a:t>
            </a:r>
            <a:r>
              <a:rPr lang="en-US" dirty="0"/>
              <a:t>, </a:t>
            </a:r>
            <a:r>
              <a:rPr lang="en-US" dirty="0" err="1"/>
              <a:t>setelah</a:t>
            </a:r>
            <a:r>
              <a:rPr lang="en-US" dirty="0"/>
              <a:t> data </a:t>
            </a:r>
            <a:r>
              <a:rPr lang="en-US" dirty="0" err="1"/>
              <a:t>dimasukkan</a:t>
            </a:r>
            <a:r>
              <a:rPr lang="en-US" dirty="0"/>
              <a:t> </a:t>
            </a:r>
            <a:r>
              <a:rPr lang="en-US" dirty="0" err="1"/>
              <a:t>kedalam</a:t>
            </a:r>
            <a:r>
              <a:rPr lang="en-US" dirty="0"/>
              <a:t> List, </a:t>
            </a:r>
            <a:r>
              <a:rPr lang="en-US" dirty="0" err="1"/>
              <a:t>maka</a:t>
            </a:r>
            <a:r>
              <a:rPr lang="en-US" dirty="0"/>
              <a:t> List </a:t>
            </a:r>
            <a:r>
              <a:rPr lang="en-US" dirty="0" err="1"/>
              <a:t>tersebut</a:t>
            </a:r>
            <a:r>
              <a:rPr lang="en-US" dirty="0"/>
              <a:t> </a:t>
            </a:r>
            <a:r>
              <a:rPr lang="en-US" dirty="0" err="1"/>
              <a:t>perlu</a:t>
            </a:r>
            <a:r>
              <a:rPr lang="en-US" dirty="0"/>
              <a:t> </a:t>
            </a:r>
            <a:r>
              <a:rPr lang="en-US" dirty="0" err="1"/>
              <a:t>disimpan</a:t>
            </a:r>
            <a:r>
              <a:rPr lang="en-US" dirty="0"/>
              <a:t> </a:t>
            </a:r>
            <a:r>
              <a:rPr lang="en-US" dirty="0" err="1"/>
              <a:t>melalui</a:t>
            </a:r>
            <a:r>
              <a:rPr lang="en-US" dirty="0"/>
              <a:t> </a:t>
            </a:r>
            <a:r>
              <a:rPr lang="en-US" dirty="0" err="1"/>
              <a:t>ListHolder</a:t>
            </a:r>
            <a:r>
              <a:rPr lang="en-US" dirty="0"/>
              <a:t>. </a:t>
            </a:r>
            <a:r>
              <a:rPr lang="en-US" dirty="0" err="1"/>
              <a:t>Kemudian</a:t>
            </a:r>
            <a:r>
              <a:rPr lang="en-US" dirty="0"/>
              <a:t> List </a:t>
            </a:r>
            <a:r>
              <a:rPr lang="en-US" dirty="0" err="1"/>
              <a:t>tersebut</a:t>
            </a:r>
            <a:r>
              <a:rPr lang="en-US" dirty="0"/>
              <a:t> </a:t>
            </a:r>
            <a:r>
              <a:rPr lang="en-US" dirty="0" err="1"/>
              <a:t>menjadi</a:t>
            </a:r>
            <a:r>
              <a:rPr lang="en-US" dirty="0"/>
              <a:t> </a:t>
            </a:r>
            <a:r>
              <a:rPr lang="en-US" dirty="0" err="1"/>
              <a:t>ListView</a:t>
            </a:r>
            <a:r>
              <a:rPr lang="en-US" dirty="0"/>
              <a:t> </a:t>
            </a:r>
            <a:r>
              <a:rPr lang="en-US" dirty="0" err="1"/>
              <a:t>sehingga</a:t>
            </a:r>
            <a:r>
              <a:rPr lang="en-US" dirty="0"/>
              <a:t> </a:t>
            </a:r>
            <a:r>
              <a:rPr lang="en-US" dirty="0" err="1"/>
              <a:t>dapat</a:t>
            </a:r>
            <a:r>
              <a:rPr lang="en-US" dirty="0"/>
              <a:t> </a:t>
            </a:r>
            <a:r>
              <a:rPr lang="en-US" dirty="0" err="1"/>
              <a:t>ditampilkan</a:t>
            </a:r>
            <a:r>
              <a:rPr lang="en-US" dirty="0"/>
              <a:t> </a:t>
            </a:r>
            <a:r>
              <a:rPr lang="en-US" dirty="0" err="1"/>
              <a:t>dalam</a:t>
            </a:r>
            <a:r>
              <a:rPr lang="en-US" dirty="0"/>
              <a:t> layout. </a:t>
            </a:r>
            <a:r>
              <a:rPr lang="en-US" dirty="0" err="1"/>
              <a:t>Dengan</a:t>
            </a:r>
            <a:r>
              <a:rPr lang="en-US" dirty="0"/>
              <a:t> </a:t>
            </a:r>
            <a:r>
              <a:rPr lang="en-US" dirty="0" err="1"/>
              <a:t>itemCount</a:t>
            </a:r>
            <a:r>
              <a:rPr lang="en-US" dirty="0"/>
              <a:t>, </a:t>
            </a:r>
            <a:r>
              <a:rPr lang="en-US" dirty="0" err="1"/>
              <a:t>maka</a:t>
            </a:r>
            <a:r>
              <a:rPr lang="en-US" dirty="0"/>
              <a:t> List </a:t>
            </a:r>
            <a:r>
              <a:rPr lang="en-US" dirty="0" err="1"/>
              <a:t>dapat</a:t>
            </a:r>
            <a:r>
              <a:rPr lang="en-US" dirty="0"/>
              <a:t> </a:t>
            </a:r>
            <a:r>
              <a:rPr lang="en-US" dirty="0" err="1"/>
              <a:t>ditampilkan</a:t>
            </a:r>
            <a:r>
              <a:rPr lang="en-US" dirty="0"/>
              <a:t> </a:t>
            </a:r>
            <a:r>
              <a:rPr lang="en-US" dirty="0" err="1"/>
              <a:t>berdasarkan</a:t>
            </a:r>
            <a:r>
              <a:rPr lang="en-US" dirty="0"/>
              <a:t> </a:t>
            </a:r>
            <a:r>
              <a:rPr lang="en-US" dirty="0" err="1"/>
              <a:t>jumlah</a:t>
            </a:r>
            <a:r>
              <a:rPr lang="en-US" dirty="0"/>
              <a:t> List yang </a:t>
            </a:r>
            <a:r>
              <a:rPr lang="en-US" dirty="0" err="1"/>
              <a:t>dibuat</a:t>
            </a:r>
            <a:r>
              <a:rPr lang="en-US" dirty="0"/>
              <a:t>.</a:t>
            </a:r>
          </a:p>
        </p:txBody>
      </p:sp>
      <p:pic>
        <p:nvPicPr>
          <p:cNvPr id="5" name="Picture 4">
            <a:extLst>
              <a:ext uri="{FF2B5EF4-FFF2-40B4-BE49-F238E27FC236}">
                <a16:creationId xmlns:a16="http://schemas.microsoft.com/office/drawing/2014/main" id="{E3B330DC-4F38-413A-BF96-592CD041A240}"/>
              </a:ext>
            </a:extLst>
          </p:cNvPr>
          <p:cNvPicPr>
            <a:picLocks noChangeAspect="1"/>
          </p:cNvPicPr>
          <p:nvPr/>
        </p:nvPicPr>
        <p:blipFill>
          <a:blip r:embed="rId2"/>
          <a:stretch>
            <a:fillRect/>
          </a:stretch>
        </p:blipFill>
        <p:spPr>
          <a:xfrm>
            <a:off x="0" y="850800"/>
            <a:ext cx="9144000" cy="2438853"/>
          </a:xfrm>
          <a:prstGeom prst="rect">
            <a:avLst/>
          </a:prstGeom>
        </p:spPr>
      </p:pic>
    </p:spTree>
    <p:extLst>
      <p:ext uri="{BB962C8B-B14F-4D97-AF65-F5344CB8AC3E}">
        <p14:creationId xmlns:p14="http://schemas.microsoft.com/office/powerpoint/2010/main" val="3111958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a:xfrm>
            <a:off x="63249" y="53353"/>
            <a:ext cx="7038900" cy="914100"/>
          </a:xfrm>
        </p:spPr>
        <p:txBody>
          <a:bodyPr/>
          <a:lstStyle/>
          <a:p>
            <a:r>
              <a:rPr lang="en-US" dirty="0" err="1"/>
              <a:t>VaporAdapter.kt</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700818" y="3177038"/>
            <a:ext cx="7635582" cy="1301711"/>
          </a:xfrm>
        </p:spPr>
        <p:txBody>
          <a:bodyPr/>
          <a:lstStyle/>
          <a:p>
            <a:r>
              <a:rPr lang="en-US" dirty="0" err="1"/>
              <a:t>Penjelasan</a:t>
            </a:r>
            <a:r>
              <a:rPr lang="en-US" dirty="0"/>
              <a:t> : Glide </a:t>
            </a:r>
            <a:r>
              <a:rPr lang="en-US" dirty="0" err="1"/>
              <a:t>berfungsi</a:t>
            </a:r>
            <a:r>
              <a:rPr lang="en-US" dirty="0"/>
              <a:t> </a:t>
            </a:r>
            <a:r>
              <a:rPr lang="en-US" dirty="0" err="1"/>
              <a:t>untuk</a:t>
            </a:r>
            <a:r>
              <a:rPr lang="en-US" dirty="0"/>
              <a:t> </a:t>
            </a:r>
            <a:r>
              <a:rPr lang="en-US" dirty="0" err="1"/>
              <a:t>mengambil</a:t>
            </a:r>
            <a:r>
              <a:rPr lang="en-US" dirty="0"/>
              <a:t> data </a:t>
            </a:r>
            <a:r>
              <a:rPr lang="en-US" dirty="0" err="1"/>
              <a:t>foto</a:t>
            </a:r>
            <a:r>
              <a:rPr lang="en-US" dirty="0"/>
              <a:t> yang </a:t>
            </a:r>
            <a:r>
              <a:rPr lang="en-US" dirty="0" err="1"/>
              <a:t>ada</a:t>
            </a:r>
            <a:r>
              <a:rPr lang="en-US" dirty="0"/>
              <a:t> pada List, </a:t>
            </a:r>
            <a:r>
              <a:rPr lang="en-US" dirty="0" err="1"/>
              <a:t>lalu</a:t>
            </a:r>
            <a:r>
              <a:rPr lang="en-US" dirty="0"/>
              <a:t> </a:t>
            </a:r>
            <a:r>
              <a:rPr lang="en-US" dirty="0" err="1"/>
              <a:t>nama</a:t>
            </a:r>
            <a:r>
              <a:rPr lang="en-US" dirty="0"/>
              <a:t> dan detail Vapor </a:t>
            </a:r>
            <a:r>
              <a:rPr lang="en-US" dirty="0" err="1"/>
              <a:t>akan</a:t>
            </a:r>
            <a:r>
              <a:rPr lang="en-US" dirty="0"/>
              <a:t> </a:t>
            </a:r>
            <a:r>
              <a:rPr lang="en-US" dirty="0" err="1"/>
              <a:t>dimasukkan</a:t>
            </a:r>
            <a:r>
              <a:rPr lang="en-US" dirty="0"/>
              <a:t> pada holder </a:t>
            </a:r>
            <a:r>
              <a:rPr lang="en-US" dirty="0" err="1"/>
              <a:t>sebagai</a:t>
            </a:r>
            <a:r>
              <a:rPr lang="en-US" dirty="0"/>
              <a:t> context. </a:t>
            </a:r>
            <a:r>
              <a:rPr lang="en-US" dirty="0" err="1"/>
              <a:t>Kemudian</a:t>
            </a:r>
            <a:r>
              <a:rPr lang="en-US" dirty="0"/>
              <a:t> pada context </a:t>
            </a:r>
            <a:r>
              <a:rPr lang="en-US" dirty="0" err="1"/>
              <a:t>tersebut</a:t>
            </a:r>
            <a:r>
              <a:rPr lang="en-US" dirty="0"/>
              <a:t> </a:t>
            </a:r>
            <a:r>
              <a:rPr lang="en-US" dirty="0" err="1"/>
              <a:t>diintentkan</a:t>
            </a:r>
            <a:r>
              <a:rPr lang="en-US" dirty="0"/>
              <a:t> </a:t>
            </a:r>
            <a:r>
              <a:rPr lang="en-US" dirty="0" err="1"/>
              <a:t>menuju</a:t>
            </a:r>
            <a:r>
              <a:rPr lang="en-US" dirty="0"/>
              <a:t> Detail Activity.</a:t>
            </a:r>
          </a:p>
        </p:txBody>
      </p:sp>
      <p:pic>
        <p:nvPicPr>
          <p:cNvPr id="4" name="Picture 3">
            <a:extLst>
              <a:ext uri="{FF2B5EF4-FFF2-40B4-BE49-F238E27FC236}">
                <a16:creationId xmlns:a16="http://schemas.microsoft.com/office/drawing/2014/main" id="{88095C08-20E1-4754-8E04-4C116AF25AE4}"/>
              </a:ext>
            </a:extLst>
          </p:cNvPr>
          <p:cNvPicPr>
            <a:picLocks noChangeAspect="1"/>
          </p:cNvPicPr>
          <p:nvPr/>
        </p:nvPicPr>
        <p:blipFill>
          <a:blip r:embed="rId2"/>
          <a:stretch>
            <a:fillRect/>
          </a:stretch>
        </p:blipFill>
        <p:spPr>
          <a:xfrm>
            <a:off x="2997283" y="0"/>
            <a:ext cx="5873064" cy="3104040"/>
          </a:xfrm>
          <a:prstGeom prst="rect">
            <a:avLst/>
          </a:prstGeom>
        </p:spPr>
      </p:pic>
    </p:spTree>
    <p:extLst>
      <p:ext uri="{BB962C8B-B14F-4D97-AF65-F5344CB8AC3E}">
        <p14:creationId xmlns:p14="http://schemas.microsoft.com/office/powerpoint/2010/main" val="296701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CB37F-7113-4A6A-ABA5-B589FF2C03B5}"/>
              </a:ext>
            </a:extLst>
          </p:cNvPr>
          <p:cNvSpPr>
            <a:spLocks noGrp="1"/>
          </p:cNvSpPr>
          <p:nvPr>
            <p:ph type="title"/>
          </p:nvPr>
        </p:nvSpPr>
        <p:spPr>
          <a:xfrm>
            <a:off x="877532" y="207701"/>
            <a:ext cx="7038900" cy="914100"/>
          </a:xfrm>
        </p:spPr>
        <p:txBody>
          <a:bodyPr/>
          <a:lstStyle/>
          <a:p>
            <a:r>
              <a:rPr lang="en-US" dirty="0" err="1"/>
              <a:t>DetailActivity.kt</a:t>
            </a:r>
            <a:endParaRPr lang="en-ID" dirty="0"/>
          </a:p>
        </p:txBody>
      </p:sp>
      <p:sp>
        <p:nvSpPr>
          <p:cNvPr id="3" name="Text Placeholder 2">
            <a:extLst>
              <a:ext uri="{FF2B5EF4-FFF2-40B4-BE49-F238E27FC236}">
                <a16:creationId xmlns:a16="http://schemas.microsoft.com/office/drawing/2014/main" id="{02C4CB8F-2575-443A-95A9-5F8060E44161}"/>
              </a:ext>
            </a:extLst>
          </p:cNvPr>
          <p:cNvSpPr>
            <a:spLocks noGrp="1"/>
          </p:cNvSpPr>
          <p:nvPr>
            <p:ph type="body" idx="1"/>
          </p:nvPr>
        </p:nvSpPr>
        <p:spPr>
          <a:xfrm>
            <a:off x="700818" y="3177038"/>
            <a:ext cx="7635582" cy="1301711"/>
          </a:xfrm>
        </p:spPr>
        <p:txBody>
          <a:bodyPr/>
          <a:lstStyle/>
          <a:p>
            <a:r>
              <a:rPr lang="en-US" dirty="0" err="1"/>
              <a:t>Penjelasan</a:t>
            </a:r>
            <a:r>
              <a:rPr lang="en-US" dirty="0"/>
              <a:t> : Setelah data </a:t>
            </a:r>
            <a:r>
              <a:rPr lang="en-US" dirty="0" err="1"/>
              <a:t>diintentkan</a:t>
            </a:r>
            <a:r>
              <a:rPr lang="en-US" dirty="0"/>
              <a:t> </a:t>
            </a:r>
            <a:r>
              <a:rPr lang="en-US" dirty="0" err="1"/>
              <a:t>kedalam</a:t>
            </a:r>
            <a:r>
              <a:rPr lang="en-US" dirty="0"/>
              <a:t> </a:t>
            </a:r>
            <a:r>
              <a:rPr lang="en-US" dirty="0" err="1"/>
              <a:t>DetailActivity</a:t>
            </a:r>
            <a:r>
              <a:rPr lang="en-US" dirty="0"/>
              <a:t>, </a:t>
            </a:r>
            <a:r>
              <a:rPr lang="en-US" dirty="0" err="1"/>
              <a:t>maka</a:t>
            </a:r>
            <a:r>
              <a:rPr lang="en-US" dirty="0"/>
              <a:t> pada Detail </a:t>
            </a:r>
            <a:r>
              <a:rPr lang="en-US" dirty="0" err="1"/>
              <a:t>perlu</a:t>
            </a:r>
            <a:r>
              <a:rPr lang="en-US" dirty="0"/>
              <a:t> </a:t>
            </a:r>
            <a:r>
              <a:rPr lang="en-US" dirty="0" err="1"/>
              <a:t>ditangkap</a:t>
            </a:r>
            <a:r>
              <a:rPr lang="en-US" dirty="0"/>
              <a:t> </a:t>
            </a:r>
            <a:r>
              <a:rPr lang="en-US" dirty="0" err="1"/>
              <a:t>lagi</a:t>
            </a:r>
            <a:r>
              <a:rPr lang="en-US" dirty="0"/>
              <a:t> context </a:t>
            </a:r>
            <a:r>
              <a:rPr lang="en-US" dirty="0" err="1"/>
              <a:t>tersebut</a:t>
            </a:r>
            <a:r>
              <a:rPr lang="en-US" dirty="0"/>
              <a:t> </a:t>
            </a:r>
            <a:r>
              <a:rPr lang="en-US" dirty="0" err="1"/>
              <a:t>baru</a:t>
            </a:r>
            <a:r>
              <a:rPr lang="en-US" dirty="0"/>
              <a:t> </a:t>
            </a:r>
            <a:r>
              <a:rPr lang="en-US" dirty="0" err="1"/>
              <a:t>bisa</a:t>
            </a:r>
            <a:r>
              <a:rPr lang="en-US" dirty="0"/>
              <a:t> </a:t>
            </a:r>
            <a:r>
              <a:rPr lang="en-US" dirty="0" err="1"/>
              <a:t>ditampilkan</a:t>
            </a:r>
            <a:r>
              <a:rPr lang="en-US" dirty="0"/>
              <a:t> </a:t>
            </a:r>
            <a:r>
              <a:rPr lang="en-US" dirty="0" err="1"/>
              <a:t>kedalam</a:t>
            </a:r>
            <a:r>
              <a:rPr lang="en-US" dirty="0"/>
              <a:t> layout xml. </a:t>
            </a:r>
            <a:r>
              <a:rPr lang="en-US" dirty="0" err="1"/>
              <a:t>Untuk</a:t>
            </a:r>
            <a:r>
              <a:rPr lang="en-US" dirty="0"/>
              <a:t> </a:t>
            </a:r>
            <a:r>
              <a:rPr lang="en-US" dirty="0" err="1"/>
              <a:t>menangkapnya</a:t>
            </a:r>
            <a:r>
              <a:rPr lang="en-US" dirty="0"/>
              <a:t> </a:t>
            </a:r>
            <a:r>
              <a:rPr lang="en-US" dirty="0" err="1"/>
              <a:t>cukup</a:t>
            </a:r>
            <a:r>
              <a:rPr lang="en-US" dirty="0"/>
              <a:t> </a:t>
            </a:r>
            <a:r>
              <a:rPr lang="en-US" dirty="0" err="1"/>
              <a:t>dengan</a:t>
            </a:r>
            <a:r>
              <a:rPr lang="en-US" dirty="0"/>
              <a:t> Glide </a:t>
            </a:r>
            <a:r>
              <a:rPr lang="en-US" dirty="0" err="1"/>
              <a:t>lagi</a:t>
            </a:r>
            <a:r>
              <a:rPr lang="en-US" dirty="0"/>
              <a:t> dan set text </a:t>
            </a:r>
            <a:r>
              <a:rPr lang="en-US" dirty="0" err="1"/>
              <a:t>dari</a:t>
            </a:r>
            <a:r>
              <a:rPr lang="en-US" dirty="0"/>
              <a:t> item name, item detail.</a:t>
            </a:r>
          </a:p>
        </p:txBody>
      </p:sp>
      <p:pic>
        <p:nvPicPr>
          <p:cNvPr id="5" name="Picture 4">
            <a:extLst>
              <a:ext uri="{FF2B5EF4-FFF2-40B4-BE49-F238E27FC236}">
                <a16:creationId xmlns:a16="http://schemas.microsoft.com/office/drawing/2014/main" id="{23AF10A7-DE9D-4F3D-8444-2D1280528095}"/>
              </a:ext>
            </a:extLst>
          </p:cNvPr>
          <p:cNvPicPr>
            <a:picLocks noChangeAspect="1"/>
          </p:cNvPicPr>
          <p:nvPr/>
        </p:nvPicPr>
        <p:blipFill>
          <a:blip r:embed="rId2"/>
          <a:stretch>
            <a:fillRect/>
          </a:stretch>
        </p:blipFill>
        <p:spPr>
          <a:xfrm>
            <a:off x="3432164" y="664751"/>
            <a:ext cx="5024368" cy="2331719"/>
          </a:xfrm>
          <a:prstGeom prst="rect">
            <a:avLst/>
          </a:prstGeom>
        </p:spPr>
      </p:pic>
    </p:spTree>
    <p:extLst>
      <p:ext uri="{BB962C8B-B14F-4D97-AF65-F5344CB8AC3E}">
        <p14:creationId xmlns:p14="http://schemas.microsoft.com/office/powerpoint/2010/main" val="145139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ACUAN PEMBAHASAN</a:t>
            </a: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AutoNum type="arabicPeriod"/>
            </a:pPr>
            <a:r>
              <a:rPr lang="en-GB"/>
              <a:t>Penjelasan tentang Aplikasi yang dibuat.</a:t>
            </a:r>
          </a:p>
          <a:p>
            <a:pPr marL="457200" lvl="0" indent="-311150" algn="l" rtl="0">
              <a:lnSpc>
                <a:spcPct val="150000"/>
              </a:lnSpc>
              <a:spcBef>
                <a:spcPts val="0"/>
              </a:spcBef>
              <a:spcAft>
                <a:spcPts val="0"/>
              </a:spcAft>
              <a:buSzPts val="1300"/>
              <a:buAutoNum type="arabicPeriod"/>
            </a:pPr>
            <a:r>
              <a:rPr lang="en-GB"/>
              <a:t>Activity.</a:t>
            </a:r>
          </a:p>
          <a:p>
            <a:pPr marL="457200" lvl="0" indent="-311150" algn="l" rtl="0">
              <a:lnSpc>
                <a:spcPct val="150000"/>
              </a:lnSpc>
              <a:spcBef>
                <a:spcPts val="0"/>
              </a:spcBef>
              <a:spcAft>
                <a:spcPts val="0"/>
              </a:spcAft>
              <a:buSzPts val="1300"/>
              <a:buAutoNum type="arabicPeriod"/>
            </a:pPr>
            <a:r>
              <a:rPr lang="en-GB"/>
              <a:t>Intent.</a:t>
            </a:r>
          </a:p>
          <a:p>
            <a:pPr marL="457200" lvl="0" indent="-311150" algn="l" rtl="0">
              <a:lnSpc>
                <a:spcPct val="150000"/>
              </a:lnSpc>
              <a:spcBef>
                <a:spcPts val="0"/>
              </a:spcBef>
              <a:spcAft>
                <a:spcPts val="0"/>
              </a:spcAft>
              <a:buSzPts val="1300"/>
              <a:buAutoNum type="arabicPeriod"/>
            </a:pPr>
            <a:r>
              <a:rPr lang="en-GB"/>
              <a:t>Layout.</a:t>
            </a:r>
          </a:p>
          <a:p>
            <a:pPr marL="457200" lvl="0" indent="-311150" algn="l" rtl="0">
              <a:lnSpc>
                <a:spcPct val="150000"/>
              </a:lnSpc>
              <a:spcBef>
                <a:spcPts val="0"/>
              </a:spcBef>
              <a:spcAft>
                <a:spcPts val="0"/>
              </a:spcAft>
              <a:buSzPts val="1300"/>
              <a:buAutoNum type="arabicPeriod"/>
            </a:pPr>
            <a:r>
              <a:rPr lang="en-GB"/>
              <a:t>View.</a:t>
            </a:r>
          </a:p>
          <a:p>
            <a:pPr marL="457200" lvl="0" indent="-311150" algn="l" rtl="0">
              <a:lnSpc>
                <a:spcPct val="150000"/>
              </a:lnSpc>
              <a:spcBef>
                <a:spcPts val="0"/>
              </a:spcBef>
              <a:spcAft>
                <a:spcPts val="0"/>
              </a:spcAft>
              <a:buSzPts val="1300"/>
              <a:buAutoNum type="arabicPeriod"/>
            </a:pPr>
            <a:r>
              <a:rPr lang="en-GB"/>
              <a:t>Viewgroup.</a:t>
            </a:r>
          </a:p>
          <a:p>
            <a:pPr marL="457200" lvl="0" indent="-311150" algn="l" rtl="0">
              <a:lnSpc>
                <a:spcPct val="150000"/>
              </a:lnSpc>
              <a:spcBef>
                <a:spcPts val="0"/>
              </a:spcBef>
              <a:spcAft>
                <a:spcPts val="0"/>
              </a:spcAft>
              <a:buSzPts val="1300"/>
              <a:buAutoNum type="arabicPeriod"/>
            </a:pPr>
            <a:r>
              <a:rPr lang="en-GB"/>
              <a:t>Scrollview.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PENJELASAN TENTANG APLIKASI</a:t>
            </a:r>
          </a:p>
        </p:txBody>
      </p:sp>
      <p:sp>
        <p:nvSpPr>
          <p:cNvPr id="147" name="Google Shape;147;p15"/>
          <p:cNvSpPr txBox="1">
            <a:spLocks noGrp="1"/>
          </p:cNvSpPr>
          <p:nvPr>
            <p:ph type="body" idx="1"/>
          </p:nvPr>
        </p:nvSpPr>
        <p:spPr>
          <a:xfrm>
            <a:off x="3573800" y="977375"/>
            <a:ext cx="4762500" cy="3801000"/>
          </a:xfrm>
          <a:prstGeom prst="rect">
            <a:avLst/>
          </a:prstGeom>
        </p:spPr>
        <p:txBody>
          <a:bodyPr spcFirstLastPara="1" wrap="square" lIns="91425" tIns="91425" rIns="91425" bIns="91425" anchor="t" anchorCtr="0">
            <a:noAutofit/>
          </a:bodyPr>
          <a:lstStyle/>
          <a:p>
            <a:pPr marL="0" lvl="0" indent="457200" algn="just" rtl="0">
              <a:lnSpc>
                <a:spcPct val="150000"/>
              </a:lnSpc>
              <a:spcBef>
                <a:spcPts val="0"/>
              </a:spcBef>
              <a:spcAft>
                <a:spcPts val="1600"/>
              </a:spcAft>
              <a:buNone/>
            </a:pPr>
            <a:r>
              <a:rPr lang="en-GB"/>
              <a:t>Jadi Aplikasi yang kami buat yaitu aplikasi yang diperuntukan untuk kalangan vapers pemula yang bernama “VapingInfo”. Jadi tujuan dari aplikasi ini yaitu untuk membantu para vapers pemula dalam mencari informasi dari device atau bagian” dari vape sebelum membeli produk , jadi di aplikasi ini terdapat informasi terkait produk atau bagian” dari vape meliputi spesifikasi , atau penjelasan serta harga ter-update di market saat ini.  Gambar disamping merupakan tampilan menu awal dari aplikasi setelah users login , terdapat menu Device , Atomizer , Coil , Liquid dan Vape Information.</a:t>
            </a:r>
          </a:p>
        </p:txBody>
      </p:sp>
      <p:pic>
        <p:nvPicPr>
          <p:cNvPr id="2" name="Picture 0" descr="497085"/>
          <p:cNvPicPr>
            <a:picLocks noChangeAspect="1"/>
          </p:cNvPicPr>
          <p:nvPr/>
        </p:nvPicPr>
        <p:blipFill>
          <a:blip r:embed="rId3"/>
          <a:stretch>
            <a:fillRect/>
          </a:stretch>
        </p:blipFill>
        <p:spPr>
          <a:xfrm>
            <a:off x="1297305" y="977265"/>
            <a:ext cx="1644015" cy="35667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235800"/>
            <a:ext cx="70389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ACTIVITY</a:t>
            </a:r>
          </a:p>
        </p:txBody>
      </p:sp>
      <p:sp>
        <p:nvSpPr>
          <p:cNvPr id="154" name="Google Shape;154;p16"/>
          <p:cNvSpPr txBox="1">
            <a:spLocks noGrp="1"/>
          </p:cNvSpPr>
          <p:nvPr>
            <p:ph type="body" idx="1"/>
          </p:nvPr>
        </p:nvSpPr>
        <p:spPr>
          <a:xfrm>
            <a:off x="6165925" y="977375"/>
            <a:ext cx="2610600" cy="38010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600"/>
              </a:spcAft>
              <a:buNone/>
            </a:pPr>
            <a:r>
              <a:rPr lang="en-GB"/>
              <a:t>   Jadi pada aplikasi yang kami buat memiliki beberapa activity yang terdiri dari splash screen , halaman awal produk , dan detail produk dari produk yang terkait atau dipilih. Intinya aplikasi yang kami buat memiliki beberapa button yang memiliki activitynya sendiri.</a:t>
            </a:r>
          </a:p>
        </p:txBody>
      </p:sp>
      <p:pic>
        <p:nvPicPr>
          <p:cNvPr id="5" name="Picture 0" descr="497084"/>
          <p:cNvPicPr>
            <a:picLocks noChangeAspect="1"/>
          </p:cNvPicPr>
          <p:nvPr/>
        </p:nvPicPr>
        <p:blipFill>
          <a:blip r:embed="rId3"/>
          <a:stretch>
            <a:fillRect/>
          </a:stretch>
        </p:blipFill>
        <p:spPr>
          <a:xfrm>
            <a:off x="1297305" y="977265"/>
            <a:ext cx="1388110" cy="3009900"/>
          </a:xfrm>
          <a:prstGeom prst="rect">
            <a:avLst/>
          </a:prstGeom>
        </p:spPr>
      </p:pic>
      <p:pic>
        <p:nvPicPr>
          <p:cNvPr id="2" name="Picture 1" descr="497085"/>
          <p:cNvPicPr>
            <a:picLocks noChangeAspect="1"/>
          </p:cNvPicPr>
          <p:nvPr/>
        </p:nvPicPr>
        <p:blipFill>
          <a:blip r:embed="rId4"/>
          <a:stretch>
            <a:fillRect/>
          </a:stretch>
        </p:blipFill>
        <p:spPr>
          <a:xfrm>
            <a:off x="2244090" y="769620"/>
            <a:ext cx="1341755" cy="2908935"/>
          </a:xfrm>
          <a:prstGeom prst="rect">
            <a:avLst/>
          </a:prstGeom>
        </p:spPr>
      </p:pic>
      <p:pic>
        <p:nvPicPr>
          <p:cNvPr id="3" name="Picture 2" descr="497086"/>
          <p:cNvPicPr>
            <a:picLocks noChangeAspect="1"/>
          </p:cNvPicPr>
          <p:nvPr/>
        </p:nvPicPr>
        <p:blipFill>
          <a:blip r:embed="rId5"/>
          <a:stretch>
            <a:fillRect/>
          </a:stretch>
        </p:blipFill>
        <p:spPr>
          <a:xfrm>
            <a:off x="2920365" y="1331595"/>
            <a:ext cx="1426210" cy="3092450"/>
          </a:xfrm>
          <a:prstGeom prst="rect">
            <a:avLst/>
          </a:prstGeom>
        </p:spPr>
      </p:pic>
      <p:pic>
        <p:nvPicPr>
          <p:cNvPr id="4" name="Picture 3" descr="497087"/>
          <p:cNvPicPr>
            <a:picLocks noChangeAspect="1"/>
          </p:cNvPicPr>
          <p:nvPr/>
        </p:nvPicPr>
        <p:blipFill>
          <a:blip r:embed="rId6"/>
          <a:stretch>
            <a:fillRect/>
          </a:stretch>
        </p:blipFill>
        <p:spPr>
          <a:xfrm>
            <a:off x="3929380" y="769620"/>
            <a:ext cx="1495425" cy="32423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1297500" y="393750"/>
            <a:ext cx="70389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SPLASH SCREEN</a:t>
            </a:r>
          </a:p>
        </p:txBody>
      </p:sp>
      <p:sp>
        <p:nvSpPr>
          <p:cNvPr id="167" name="Google Shape;167;p17"/>
          <p:cNvSpPr txBox="1">
            <a:spLocks noGrp="1"/>
          </p:cNvSpPr>
          <p:nvPr>
            <p:ph type="body" idx="1"/>
          </p:nvPr>
        </p:nvSpPr>
        <p:spPr>
          <a:xfrm>
            <a:off x="3573800" y="977375"/>
            <a:ext cx="4762500" cy="38010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GB"/>
              <a:t>Gambar disamping merupakan splash screen dari aplikasi yang kami buat (activity_main.xml).</a:t>
            </a:r>
          </a:p>
          <a:p>
            <a:pPr marL="457200" lvl="0" indent="-311150" algn="l" rtl="0">
              <a:lnSpc>
                <a:spcPct val="150000"/>
              </a:lnSpc>
              <a:spcBef>
                <a:spcPts val="1600"/>
              </a:spcBef>
              <a:spcAft>
                <a:spcPts val="0"/>
              </a:spcAft>
              <a:buSzPts val="1300"/>
              <a:buChar char="●"/>
            </a:pPr>
            <a:r>
              <a:rPr lang="en-GB"/>
              <a:t>ConstraintLayout : - Menampung background “@drawable/bg1”</a:t>
            </a:r>
          </a:p>
          <a:p>
            <a:pPr marL="457200" lvl="0" indent="-311150" algn="l" rtl="0">
              <a:lnSpc>
                <a:spcPct val="150000"/>
              </a:lnSpc>
              <a:spcBef>
                <a:spcPts val="0"/>
              </a:spcBef>
              <a:spcAft>
                <a:spcPts val="0"/>
              </a:spcAft>
              <a:buSzPts val="1300"/>
              <a:buChar char="●"/>
            </a:pPr>
            <a:r>
              <a:rPr lang="en-GB"/>
              <a:t>ImageView : - Terdapat @drawable/logofix , logofix disini   merupakan gambar yang ada di tengah pada gambar disamping</a:t>
            </a:r>
          </a:p>
          <a:p>
            <a:pPr marL="457200" lvl="0" indent="-311150" algn="l" rtl="0">
              <a:lnSpc>
                <a:spcPct val="150000"/>
              </a:lnSpc>
              <a:spcBef>
                <a:spcPts val="0"/>
              </a:spcBef>
              <a:spcAft>
                <a:spcPts val="0"/>
              </a:spcAft>
              <a:buSzPts val="1300"/>
              <a:buChar char="●"/>
            </a:pPr>
            <a:r>
              <a:rPr lang="en-GB"/>
              <a:t>Intent : </a:t>
            </a:r>
          </a:p>
        </p:txBody>
      </p:sp>
      <p:pic>
        <p:nvPicPr>
          <p:cNvPr id="169" name="Google Shape;169;p17"/>
          <p:cNvPicPr preferRelativeResize="0"/>
          <p:nvPr/>
        </p:nvPicPr>
        <p:blipFill>
          <a:blip r:embed="rId3"/>
          <a:stretch>
            <a:fillRect/>
          </a:stretch>
        </p:blipFill>
        <p:spPr>
          <a:xfrm>
            <a:off x="4120625" y="3603425"/>
            <a:ext cx="4215675" cy="710319"/>
          </a:xfrm>
          <a:prstGeom prst="rect">
            <a:avLst/>
          </a:prstGeom>
          <a:noFill/>
          <a:ln>
            <a:noFill/>
          </a:ln>
        </p:spPr>
      </p:pic>
      <p:pic>
        <p:nvPicPr>
          <p:cNvPr id="2" name="Picture 0" descr="497084"/>
          <p:cNvPicPr>
            <a:picLocks noChangeAspect="1"/>
          </p:cNvPicPr>
          <p:nvPr/>
        </p:nvPicPr>
        <p:blipFill>
          <a:blip r:embed="rId4"/>
          <a:stretch>
            <a:fillRect/>
          </a:stretch>
        </p:blipFill>
        <p:spPr>
          <a:xfrm>
            <a:off x="1297305" y="977265"/>
            <a:ext cx="1581150" cy="3428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8"/>
          <p:cNvSpPr txBox="1">
            <a:spLocks noGrp="1"/>
          </p:cNvSpPr>
          <p:nvPr>
            <p:ph type="title"/>
          </p:nvPr>
        </p:nvSpPr>
        <p:spPr>
          <a:xfrm>
            <a:off x="1297500" y="393750"/>
            <a:ext cx="70389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SPLASH SCREEN</a:t>
            </a:r>
          </a:p>
        </p:txBody>
      </p:sp>
      <p:sp>
        <p:nvSpPr>
          <p:cNvPr id="175" name="Google Shape;175;p18"/>
          <p:cNvSpPr txBox="1">
            <a:spLocks noGrp="1"/>
          </p:cNvSpPr>
          <p:nvPr>
            <p:ph type="body" idx="1"/>
          </p:nvPr>
        </p:nvSpPr>
        <p:spPr>
          <a:xfrm>
            <a:off x="1297400" y="977375"/>
            <a:ext cx="7038900" cy="3801000"/>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Char char="●"/>
            </a:pPr>
            <a:r>
              <a:rPr lang="en-GB"/>
              <a:t>Penjelasan Intent : Jadi ketika activity berjalan maka akan menampilkan dari MainActivity.java dan berlanjut berpindah ke activity selanjutnya yaitu Main2Activity.java , 4000 disini berarti 4 detik yaitu dimana waktu splash screen ditentukan.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1297500" y="393750"/>
            <a:ext cx="70389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BAGIAN HALAMAN AWAL </a:t>
            </a:r>
          </a:p>
        </p:txBody>
      </p:sp>
      <p:sp>
        <p:nvSpPr>
          <p:cNvPr id="210" name="Google Shape;210;p23"/>
          <p:cNvSpPr txBox="1">
            <a:spLocks noGrp="1"/>
          </p:cNvSpPr>
          <p:nvPr>
            <p:ph type="body" idx="1"/>
          </p:nvPr>
        </p:nvSpPr>
        <p:spPr>
          <a:xfrm>
            <a:off x="3573800" y="977375"/>
            <a:ext cx="4762500" cy="38010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GB"/>
              <a:t>Gambar disamping merupakan menu device dari aplikasi yang kami buat (activity_device.xml).</a:t>
            </a:r>
          </a:p>
          <a:p>
            <a:pPr marL="457200" lvl="0" indent="-311150" algn="l" rtl="0">
              <a:lnSpc>
                <a:spcPct val="150000"/>
              </a:lnSpc>
              <a:spcBef>
                <a:spcPts val="1600"/>
              </a:spcBef>
              <a:spcAft>
                <a:spcPts val="0"/>
              </a:spcAft>
              <a:buSzPts val="1300"/>
              <a:buChar char="●"/>
            </a:pPr>
            <a:r>
              <a:rPr lang="en-GB"/>
              <a:t>Setelah bagian activity menu aplikasi , jika user memilih menu device maka akan mengarah ke activity device</a:t>
            </a:r>
          </a:p>
          <a:p>
            <a:pPr marL="457200" lvl="0" indent="-311150" algn="l" rtl="0">
              <a:lnSpc>
                <a:spcPct val="150000"/>
              </a:lnSpc>
              <a:spcBef>
                <a:spcPts val="0"/>
              </a:spcBef>
              <a:spcAft>
                <a:spcPts val="0"/>
              </a:spcAft>
              <a:buSzPts val="1300"/>
              <a:buChar char="●"/>
            </a:pPr>
            <a:r>
              <a:rPr lang="en-GB"/>
              <a:t>Button : - Terdapat 5 button yaitu button Hexom ( “@+id/buttonDevice”) , button Druga  ( “@+id/buttonDruga”), button SX ( “@+id/buttonSX”), button Asmodus ( “@+id/buttonAsmodus”) dan button Next Page ( “+@id/button_next”</a:t>
            </a:r>
          </a:p>
          <a:p>
            <a:pPr marL="914400" lvl="0" indent="0" algn="l" rtl="0">
              <a:lnSpc>
                <a:spcPct val="150000"/>
              </a:lnSpc>
              <a:spcBef>
                <a:spcPts val="1600"/>
              </a:spcBef>
              <a:spcAft>
                <a:spcPts val="1600"/>
              </a:spcAft>
              <a:buNone/>
            </a:pPr>
            <a:endParaRPr lang="en-GB"/>
          </a:p>
        </p:txBody>
      </p:sp>
      <p:pic>
        <p:nvPicPr>
          <p:cNvPr id="2" name="Picture 0" descr="497085"/>
          <p:cNvPicPr>
            <a:picLocks noChangeAspect="1"/>
          </p:cNvPicPr>
          <p:nvPr/>
        </p:nvPicPr>
        <p:blipFill>
          <a:blip r:embed="rId3"/>
          <a:stretch>
            <a:fillRect/>
          </a:stretch>
        </p:blipFill>
        <p:spPr>
          <a:xfrm>
            <a:off x="1297305" y="977265"/>
            <a:ext cx="1722755" cy="37350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297500" y="393750"/>
            <a:ext cx="70389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BAGIAN DETAIL HALAMAN AWAL</a:t>
            </a:r>
          </a:p>
        </p:txBody>
      </p:sp>
      <p:sp>
        <p:nvSpPr>
          <p:cNvPr id="225" name="Google Shape;225;p25"/>
          <p:cNvSpPr txBox="1">
            <a:spLocks noGrp="1"/>
          </p:cNvSpPr>
          <p:nvPr>
            <p:ph type="body" idx="1"/>
          </p:nvPr>
        </p:nvSpPr>
        <p:spPr>
          <a:xfrm>
            <a:off x="3573800" y="977375"/>
            <a:ext cx="4762500" cy="38010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GB"/>
              <a:t>Gambar disamping merupakan detail device dari aplikasi yang kami buat (activity_detail_device.xml).</a:t>
            </a:r>
          </a:p>
          <a:p>
            <a:pPr marL="457200" lvl="0" indent="-311150" algn="l" rtl="0">
              <a:lnSpc>
                <a:spcPct val="150000"/>
              </a:lnSpc>
              <a:spcBef>
                <a:spcPts val="1600"/>
              </a:spcBef>
              <a:spcAft>
                <a:spcPts val="0"/>
              </a:spcAft>
              <a:buSzPts val="1300"/>
              <a:buChar char="●"/>
            </a:pPr>
            <a:r>
              <a:rPr lang="en-GB"/>
              <a:t>Setelah memilih pada bagian device , contoh pada gambar disamping merupakan hasil dari detail device yang dipilih oleh user pada bagian menu device </a:t>
            </a:r>
          </a:p>
          <a:p>
            <a:pPr marL="457200" lvl="0" indent="-311150" algn="l" rtl="0">
              <a:lnSpc>
                <a:spcPct val="150000"/>
              </a:lnSpc>
              <a:spcBef>
                <a:spcPts val="0"/>
              </a:spcBef>
              <a:spcAft>
                <a:spcPts val="0"/>
              </a:spcAft>
              <a:buSzPts val="1300"/>
              <a:buChar char="●"/>
            </a:pPr>
            <a:r>
              <a:rPr lang="en-GB"/>
              <a:t>Disini menggunakan LinearLayout sebagai pengganti scrollview , tetapi menghilangkan ConstraintLayout</a:t>
            </a:r>
          </a:p>
          <a:p>
            <a:pPr marL="457200" lvl="0" indent="-311150" algn="l" rtl="0">
              <a:lnSpc>
                <a:spcPct val="150000"/>
              </a:lnSpc>
              <a:spcBef>
                <a:spcPts val="0"/>
              </a:spcBef>
              <a:spcAft>
                <a:spcPts val="0"/>
              </a:spcAft>
              <a:buSzPts val="1300"/>
              <a:buChar char="●"/>
            </a:pPr>
            <a:r>
              <a:rPr lang="en-GB"/>
              <a:t>ImageView : - “@drawable/hexom”</a:t>
            </a:r>
          </a:p>
          <a:p>
            <a:pPr marL="457200" lvl="0" indent="-311150" algn="l" rtl="0">
              <a:lnSpc>
                <a:spcPct val="150000"/>
              </a:lnSpc>
              <a:spcBef>
                <a:spcPts val="0"/>
              </a:spcBef>
              <a:spcAft>
                <a:spcPts val="0"/>
              </a:spcAft>
              <a:buSzPts val="1300"/>
              <a:buChar char="●"/>
            </a:pPr>
            <a:r>
              <a:rPr lang="en-GB"/>
              <a:t>TextView : Terdapat beberapa TextView yaitu meliputi hexom_title , hexom_indonesia , hexom_desc , hexom_english , hexom_deseng , hexom_specTitle , dan hexom_specDesc</a:t>
            </a:r>
          </a:p>
          <a:p>
            <a:pPr marL="914400" lvl="0" indent="0" algn="l" rtl="0">
              <a:lnSpc>
                <a:spcPct val="150000"/>
              </a:lnSpc>
              <a:spcBef>
                <a:spcPts val="1600"/>
              </a:spcBef>
              <a:spcAft>
                <a:spcPts val="1600"/>
              </a:spcAft>
              <a:buNone/>
            </a:pPr>
            <a:endParaRPr lang="en-GB"/>
          </a:p>
        </p:txBody>
      </p:sp>
      <p:pic>
        <p:nvPicPr>
          <p:cNvPr id="2" name="Picture 0" descr="497086"/>
          <p:cNvPicPr>
            <a:picLocks noChangeAspect="1"/>
          </p:cNvPicPr>
          <p:nvPr/>
        </p:nvPicPr>
        <p:blipFill>
          <a:blip r:embed="rId3"/>
          <a:stretch>
            <a:fillRect/>
          </a:stretch>
        </p:blipFill>
        <p:spPr>
          <a:xfrm>
            <a:off x="1297305" y="977265"/>
            <a:ext cx="1684655" cy="3652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297500" y="393750"/>
            <a:ext cx="7038900" cy="53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BAGIAN INFORMATION</a:t>
            </a:r>
          </a:p>
        </p:txBody>
      </p:sp>
      <p:sp>
        <p:nvSpPr>
          <p:cNvPr id="225" name="Google Shape;225;p25"/>
          <p:cNvSpPr txBox="1">
            <a:spLocks noGrp="1"/>
          </p:cNvSpPr>
          <p:nvPr>
            <p:ph type="body" idx="1"/>
          </p:nvPr>
        </p:nvSpPr>
        <p:spPr>
          <a:xfrm>
            <a:off x="3573800" y="977375"/>
            <a:ext cx="4762500" cy="3801000"/>
          </a:xfrm>
          <a:prstGeom prst="rect">
            <a:avLst/>
          </a:prstGeom>
        </p:spPr>
        <p:txBody>
          <a:bodyPr spcFirstLastPara="1" wrap="square" lIns="91425" tIns="91425" rIns="91425" bIns="91425" anchor="t" anchorCtr="0">
            <a:noAutofit/>
          </a:bodyPr>
          <a:lstStyle/>
          <a:p>
            <a:pPr marL="0" lvl="0" indent="457200" algn="l" rtl="0">
              <a:lnSpc>
                <a:spcPct val="150000"/>
              </a:lnSpc>
              <a:spcBef>
                <a:spcPts val="0"/>
              </a:spcBef>
              <a:spcAft>
                <a:spcPts val="0"/>
              </a:spcAft>
              <a:buNone/>
            </a:pPr>
            <a:r>
              <a:rPr lang="en-GB"/>
              <a:t>Gambar disamping merupakan detail device dari aplikasi yang kami buat (activity_detail_device.xml).</a:t>
            </a:r>
          </a:p>
          <a:p>
            <a:pPr marL="457200" lvl="0" indent="-311150" algn="l" rtl="0">
              <a:lnSpc>
                <a:spcPct val="150000"/>
              </a:lnSpc>
              <a:spcBef>
                <a:spcPts val="1600"/>
              </a:spcBef>
              <a:spcAft>
                <a:spcPts val="0"/>
              </a:spcAft>
              <a:buSzPts val="1300"/>
              <a:buChar char="●"/>
            </a:pPr>
            <a:r>
              <a:rPr lang="en-GB"/>
              <a:t>Setelah memilih pada bagian device , contoh pada gambar disamping merupakan hasil dari detail device yang dipilih oleh user pada bagian menu device </a:t>
            </a:r>
          </a:p>
          <a:p>
            <a:pPr marL="457200" lvl="0" indent="-311150" algn="l" rtl="0">
              <a:lnSpc>
                <a:spcPct val="150000"/>
              </a:lnSpc>
              <a:spcBef>
                <a:spcPts val="0"/>
              </a:spcBef>
              <a:spcAft>
                <a:spcPts val="0"/>
              </a:spcAft>
              <a:buSzPts val="1300"/>
              <a:buChar char="●"/>
            </a:pPr>
            <a:r>
              <a:rPr lang="en-GB"/>
              <a:t>Disini menggunakan LinearLayout sebagai pengganti scrollview , tetapi menghilangkan ConstraintLayout</a:t>
            </a:r>
          </a:p>
          <a:p>
            <a:pPr marL="457200" lvl="0" indent="-311150" algn="l" rtl="0">
              <a:lnSpc>
                <a:spcPct val="150000"/>
              </a:lnSpc>
              <a:spcBef>
                <a:spcPts val="0"/>
              </a:spcBef>
              <a:spcAft>
                <a:spcPts val="0"/>
              </a:spcAft>
              <a:buSzPts val="1300"/>
              <a:buChar char="●"/>
            </a:pPr>
            <a:r>
              <a:rPr lang="en-GB"/>
              <a:t>ImageView : - “@drawable/hexom”</a:t>
            </a:r>
          </a:p>
          <a:p>
            <a:pPr marL="457200" lvl="0" indent="-311150" algn="l" rtl="0">
              <a:lnSpc>
                <a:spcPct val="150000"/>
              </a:lnSpc>
              <a:spcBef>
                <a:spcPts val="0"/>
              </a:spcBef>
              <a:spcAft>
                <a:spcPts val="0"/>
              </a:spcAft>
              <a:buSzPts val="1300"/>
              <a:buChar char="●"/>
            </a:pPr>
            <a:r>
              <a:rPr lang="en-GB"/>
              <a:t>TextView : Terdapat beberapa TextView yaitu meliputi hexom_title , hexom_indonesia , hexom_desc , hexom_english , hexom_deseng , hexom_specTitle , dan hexom_specDesc</a:t>
            </a:r>
          </a:p>
          <a:p>
            <a:pPr marL="914400" lvl="0" indent="0" algn="l" rtl="0">
              <a:lnSpc>
                <a:spcPct val="150000"/>
              </a:lnSpc>
              <a:spcBef>
                <a:spcPts val="1600"/>
              </a:spcBef>
              <a:spcAft>
                <a:spcPts val="1600"/>
              </a:spcAft>
              <a:buNone/>
            </a:pPr>
            <a:endParaRPr lang="en-GB"/>
          </a:p>
        </p:txBody>
      </p:sp>
      <p:pic>
        <p:nvPicPr>
          <p:cNvPr id="2" name="Picture 1" descr="497087"/>
          <p:cNvPicPr>
            <a:picLocks noChangeAspect="1"/>
          </p:cNvPicPr>
          <p:nvPr/>
        </p:nvPicPr>
        <p:blipFill>
          <a:blip r:embed="rId3"/>
          <a:stretch>
            <a:fillRect/>
          </a:stretch>
        </p:blipFill>
        <p:spPr>
          <a:xfrm>
            <a:off x="1297305" y="977265"/>
            <a:ext cx="1716405" cy="3721100"/>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1013</Words>
  <Application>Microsoft Office PowerPoint</Application>
  <PresentationFormat>On-screen Show (16:9)</PresentationFormat>
  <Paragraphs>58</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Montserrat</vt:lpstr>
      <vt:lpstr>Arial</vt:lpstr>
      <vt:lpstr>Lato</vt:lpstr>
      <vt:lpstr>Focus</vt:lpstr>
      <vt:lpstr>PROJECT AKHIR APLIKASI MOBILE</vt:lpstr>
      <vt:lpstr>ACUAN PEMBAHASAN</vt:lpstr>
      <vt:lpstr>PENJELASAN TENTANG APLIKASI</vt:lpstr>
      <vt:lpstr>ACTIVITY</vt:lpstr>
      <vt:lpstr>SPLASH SCREEN</vt:lpstr>
      <vt:lpstr>SPLASH SCREEN</vt:lpstr>
      <vt:lpstr>BAGIAN HALAMAN AWAL </vt:lpstr>
      <vt:lpstr>BAGIAN DETAIL HALAMAN AWAL</vt:lpstr>
      <vt:lpstr>BAGIAN INFORMATION</vt:lpstr>
      <vt:lpstr>ScrollView dengan RecyclerView</vt:lpstr>
      <vt:lpstr>MainActivity.kt</vt:lpstr>
      <vt:lpstr>RecyclerView pada MainActivity</vt:lpstr>
      <vt:lpstr>Intent pada Profile</vt:lpstr>
      <vt:lpstr>Vapor.kt Class untuk Variabel Data</vt:lpstr>
      <vt:lpstr>Vapor.kt Class untuk Variabel Data</vt:lpstr>
      <vt:lpstr>VaporData.kt untuk Menampung Data</vt:lpstr>
      <vt:lpstr>VaporAdapter.kt</vt:lpstr>
      <vt:lpstr>VaporAdapter.kt</vt:lpstr>
      <vt:lpstr>DetailActivity.kt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AKHIR APLIKASI MOBILE</dc:title>
  <dc:creator/>
  <cp:lastModifiedBy>Dicky Giancini</cp:lastModifiedBy>
  <cp:revision>15</cp:revision>
  <dcterms:created xsi:type="dcterms:W3CDTF">2019-12-17T05:46:47Z</dcterms:created>
  <dcterms:modified xsi:type="dcterms:W3CDTF">2019-12-18T03:37:04Z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2057-11.2.0.9075</vt:lpwstr>
  </property>
</Properties>
</file>