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7" r:id="rId7"/>
    <p:sldId id="279" r:id="rId8"/>
    <p:sldId id="263" r:id="rId9"/>
    <p:sldId id="265" r:id="rId10"/>
    <p:sldId id="266" r:id="rId11"/>
    <p:sldId id="267" r:id="rId12"/>
    <p:sldId id="268" r:id="rId13"/>
    <p:sldId id="269" r:id="rId14"/>
    <p:sldId id="280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verage" panose="020B0604020202020204" charset="0"/>
      <p:regular r:id="rId24"/>
    </p:embeddedFont>
    <p:embeddedFont>
      <p:font typeface="Oswald" panose="020B0604020202020204" charset="0"/>
      <p:regular r:id="rId25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26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5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f6e3b5b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f6e3b5b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02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3fa217a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3fa217a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724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3fa217a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3fa217a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2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3fa217a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3fa217a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08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3fa217a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3fa217a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44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53fa217a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53fa217a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38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3fa217a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3fa217a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86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3fa217a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3fa217a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18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3fa217a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3fa217a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24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53fa217a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53fa217a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7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f6e3b5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f6e3b5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53fa217a2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53fa217a2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98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3c962c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3c962c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66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f6e3b5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f6e3b5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49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f6e3b5b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f6e3b5b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08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7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3fa217a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3fa217a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56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3fa217a2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3fa217a2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7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539600"/>
            <a:ext cx="7801500" cy="10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Tugas </a:t>
            </a:r>
            <a:r>
              <a:rPr lang="id" dirty="0" smtClean="0"/>
              <a:t>UAS Aplikasi </a:t>
            </a:r>
            <a:r>
              <a:rPr lang="id" dirty="0"/>
              <a:t>Mobile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239563" y="3757825"/>
            <a:ext cx="2863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17081010048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688" y="2230700"/>
            <a:ext cx="1461725" cy="14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600" y="2230712"/>
            <a:ext cx="1461725" cy="1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88463" y="3757825"/>
            <a:ext cx="30000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17081010055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25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Layout, View dan Viewgroup serta ScrollView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917075"/>
            <a:ext cx="69723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2" y="1093265"/>
            <a:ext cx="1969870" cy="352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159387" y="5598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activity_splashactivity.xml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7057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“logo_upn” -&gt; (View)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“lingkaran_kuis”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713900" y="1763975"/>
            <a:ext cx="352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“quiz_text”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9" name="Google Shape;149;p24"/>
          <p:cNvCxnSpPr>
            <a:stCxn id="145" idx="2"/>
            <a:endCxn id="148" idx="1"/>
          </p:cNvCxnSpPr>
          <p:nvPr/>
        </p:nvCxnSpPr>
        <p:spPr>
          <a:xfrm rot="-5400000" flipH="1">
            <a:off x="4400575" y="1708400"/>
            <a:ext cx="3525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4"/>
          <p:cNvCxnSpPr>
            <a:endCxn id="147" idx="1"/>
          </p:cNvCxnSpPr>
          <p:nvPr/>
        </p:nvCxnSpPr>
        <p:spPr>
          <a:xfrm rot="-5400000" flipH="1">
            <a:off x="4076100" y="2033000"/>
            <a:ext cx="10017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4"/>
          <p:cNvCxnSpPr>
            <a:stCxn id="145" idx="2"/>
            <a:endCxn id="146" idx="1"/>
          </p:cNvCxnSpPr>
          <p:nvPr/>
        </p:nvCxnSpPr>
        <p:spPr>
          <a:xfrm rot="-5400000" flipH="1">
            <a:off x="3810025" y="2298950"/>
            <a:ext cx="15336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212312" y="6120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activity_main.xml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7057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“logo_upn” -&gt; (View)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“lingkaran_kuis”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713900" y="1763975"/>
            <a:ext cx="352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“quiz_text”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1" name="Google Shape;161;p25"/>
          <p:cNvCxnSpPr>
            <a:stCxn id="157" idx="2"/>
            <a:endCxn id="160" idx="1"/>
          </p:cNvCxnSpPr>
          <p:nvPr/>
        </p:nvCxnSpPr>
        <p:spPr>
          <a:xfrm rot="-5400000" flipH="1">
            <a:off x="4400575" y="1708400"/>
            <a:ext cx="3525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5"/>
          <p:cNvCxnSpPr>
            <a:endCxn id="159" idx="1"/>
          </p:cNvCxnSpPr>
          <p:nvPr/>
        </p:nvCxnSpPr>
        <p:spPr>
          <a:xfrm rot="-5400000" flipH="1">
            <a:off x="4076100" y="2033000"/>
            <a:ext cx="10017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5"/>
          <p:cNvCxnSpPr>
            <a:stCxn id="157" idx="2"/>
            <a:endCxn id="158" idx="1"/>
          </p:cNvCxnSpPr>
          <p:nvPr/>
        </p:nvCxnSpPr>
        <p:spPr>
          <a:xfrm rot="-5400000" flipH="1">
            <a:off x="3810025" y="2298950"/>
            <a:ext cx="15336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64" y="1154004"/>
            <a:ext cx="1969870" cy="352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4713900" y="346487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“Mulai” -&gt; (View)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713900" y="396210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“Tentang” -&gt; (View)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713900" y="4447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“Exit” -&gt; (View)</a:t>
            </a:r>
            <a:endParaRPr/>
          </a:p>
        </p:txBody>
      </p:sp>
      <p:cxnSp>
        <p:nvCxnSpPr>
          <p:cNvPr id="168" name="Google Shape;168;p25"/>
          <p:cNvCxnSpPr>
            <a:stCxn id="157" idx="2"/>
            <a:endCxn id="165" idx="1"/>
          </p:cNvCxnSpPr>
          <p:nvPr/>
        </p:nvCxnSpPr>
        <p:spPr>
          <a:xfrm rot="-5400000" flipH="1">
            <a:off x="3561475" y="2547500"/>
            <a:ext cx="20307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5"/>
          <p:cNvCxnSpPr>
            <a:stCxn id="157" idx="2"/>
            <a:endCxn id="166" idx="1"/>
          </p:cNvCxnSpPr>
          <p:nvPr/>
        </p:nvCxnSpPr>
        <p:spPr>
          <a:xfrm rot="-5400000" flipH="1">
            <a:off x="3312775" y="2796200"/>
            <a:ext cx="25281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5"/>
          <p:cNvCxnSpPr>
            <a:stCxn id="157" idx="2"/>
            <a:endCxn id="167" idx="1"/>
          </p:cNvCxnSpPr>
          <p:nvPr/>
        </p:nvCxnSpPr>
        <p:spPr>
          <a:xfrm rot="-5400000" flipH="1">
            <a:off x="3070075" y="3038900"/>
            <a:ext cx="3013500" cy="273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212312" y="6120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activity_kuis.xml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4771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“pertanyaan” -&gt; (View)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“box kotak kuis”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713900" y="1763975"/>
            <a:ext cx="352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“kotak”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0" name="Google Shape;180;p26"/>
          <p:cNvCxnSpPr>
            <a:stCxn id="176" idx="2"/>
            <a:endCxn id="179" idx="1"/>
          </p:cNvCxnSpPr>
          <p:nvPr/>
        </p:nvCxnSpPr>
        <p:spPr>
          <a:xfrm rot="-5400000" flipH="1">
            <a:off x="4286275" y="1594100"/>
            <a:ext cx="3525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>
            <a:stCxn id="176" idx="2"/>
            <a:endCxn id="178" idx="1"/>
          </p:cNvCxnSpPr>
          <p:nvPr/>
        </p:nvCxnSpPr>
        <p:spPr>
          <a:xfrm rot="-5400000" flipH="1">
            <a:off x="3961675" y="1918700"/>
            <a:ext cx="10017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6"/>
          <p:cNvCxnSpPr>
            <a:stCxn id="176" idx="2"/>
            <a:endCxn id="177" idx="1"/>
          </p:cNvCxnSpPr>
          <p:nvPr/>
        </p:nvCxnSpPr>
        <p:spPr>
          <a:xfrm rot="-5400000" flipH="1">
            <a:off x="3695725" y="2184650"/>
            <a:ext cx="15336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6"/>
          <p:cNvSpPr txBox="1"/>
          <p:nvPr/>
        </p:nvSpPr>
        <p:spPr>
          <a:xfrm>
            <a:off x="4713900" y="3464875"/>
            <a:ext cx="1552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RadioGroup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723300" y="4447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“Next” -&gt; (View)</a:t>
            </a:r>
            <a:endParaRPr/>
          </a:p>
        </p:txBody>
      </p:sp>
      <p:cxnSp>
        <p:nvCxnSpPr>
          <p:cNvPr id="185" name="Google Shape;185;p26"/>
          <p:cNvCxnSpPr>
            <a:stCxn id="176" idx="2"/>
            <a:endCxn id="183" idx="1"/>
          </p:cNvCxnSpPr>
          <p:nvPr/>
        </p:nvCxnSpPr>
        <p:spPr>
          <a:xfrm rot="-5400000" flipH="1">
            <a:off x="3447175" y="2433200"/>
            <a:ext cx="20307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6"/>
          <p:cNvCxnSpPr>
            <a:stCxn id="176" idx="2"/>
            <a:endCxn id="184" idx="1"/>
          </p:cNvCxnSpPr>
          <p:nvPr/>
        </p:nvCxnSpPr>
        <p:spPr>
          <a:xfrm rot="5400000">
            <a:off x="2460475" y="2931800"/>
            <a:ext cx="3013500" cy="488100"/>
          </a:xfrm>
          <a:prstGeom prst="curvedConnector4">
            <a:avLst>
              <a:gd name="adj1" fmla="val 46100"/>
              <a:gd name="adj2" fmla="val 1487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67" y="1154018"/>
            <a:ext cx="1969870" cy="352148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6404625" y="3699800"/>
            <a:ext cx="1889100" cy="1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RadioButton (A)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RadioButton (B)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RadioButton (C)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RadioButton (D)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9" name="Google Shape;189;p26"/>
          <p:cNvCxnSpPr>
            <a:stCxn id="183" idx="2"/>
            <a:endCxn id="188" idx="1"/>
          </p:cNvCxnSpPr>
          <p:nvPr/>
        </p:nvCxnSpPr>
        <p:spPr>
          <a:xfrm rot="-5400000" flipH="1">
            <a:off x="5735850" y="3689125"/>
            <a:ext cx="423000" cy="914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6"/>
          <p:cNvSpPr txBox="1"/>
          <p:nvPr/>
        </p:nvSpPr>
        <p:spPr>
          <a:xfrm>
            <a:off x="8272625" y="4122950"/>
            <a:ext cx="8919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(View)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7" y="585626"/>
            <a:ext cx="2279665" cy="4052737"/>
          </a:xfrm>
          <a:prstGeom prst="rect">
            <a:avLst/>
          </a:prstGeom>
        </p:spPr>
      </p:pic>
      <p:sp>
        <p:nvSpPr>
          <p:cNvPr id="5" name="Google Shape;176;p26"/>
          <p:cNvSpPr txBox="1"/>
          <p:nvPr/>
        </p:nvSpPr>
        <p:spPr>
          <a:xfrm>
            <a:off x="2813072" y="585626"/>
            <a:ext cx="3111828" cy="35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" name="Google Shape;177;p26"/>
          <p:cNvSpPr txBox="1"/>
          <p:nvPr/>
        </p:nvSpPr>
        <p:spPr>
          <a:xfrm>
            <a:off x="5066959" y="2128550"/>
            <a:ext cx="3748268" cy="3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“pertanyaan” -&gt; (View)</a:t>
            </a:r>
            <a:endParaRPr dirty="0"/>
          </a:p>
        </p:txBody>
      </p:sp>
      <p:sp>
        <p:nvSpPr>
          <p:cNvPr id="7" name="Google Shape;178;p26"/>
          <p:cNvSpPr txBox="1"/>
          <p:nvPr/>
        </p:nvSpPr>
        <p:spPr>
          <a:xfrm>
            <a:off x="5055983" y="1788239"/>
            <a:ext cx="4088017" cy="41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“box kotak kuis” -&gt; (View)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" name="Google Shape;179;p26"/>
          <p:cNvSpPr txBox="1"/>
          <p:nvPr/>
        </p:nvSpPr>
        <p:spPr>
          <a:xfrm>
            <a:off x="5055983" y="1195601"/>
            <a:ext cx="3165392" cy="35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“kotak” -&gt; (View)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" name="Google Shape;180;p26"/>
          <p:cNvCxnSpPr>
            <a:stCxn id="5" idx="2"/>
            <a:endCxn id="8" idx="1"/>
          </p:cNvCxnSpPr>
          <p:nvPr/>
        </p:nvCxnSpPr>
        <p:spPr>
          <a:xfrm rot="16200000" flipH="1">
            <a:off x="4496575" y="814351"/>
            <a:ext cx="431818" cy="68699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81;p26"/>
          <p:cNvCxnSpPr>
            <a:stCxn id="5" idx="2"/>
            <a:endCxn id="7" idx="1"/>
          </p:cNvCxnSpPr>
          <p:nvPr/>
        </p:nvCxnSpPr>
        <p:spPr>
          <a:xfrm rot="16200000" flipH="1">
            <a:off x="4186664" y="1124262"/>
            <a:ext cx="1051641" cy="68699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82;p26"/>
          <p:cNvCxnSpPr>
            <a:stCxn id="5" idx="2"/>
            <a:endCxn id="6" idx="1"/>
          </p:cNvCxnSpPr>
          <p:nvPr/>
        </p:nvCxnSpPr>
        <p:spPr>
          <a:xfrm rot="16200000" flipH="1">
            <a:off x="4043371" y="1267555"/>
            <a:ext cx="1349203" cy="69797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83;p26"/>
          <p:cNvSpPr txBox="1"/>
          <p:nvPr/>
        </p:nvSpPr>
        <p:spPr>
          <a:xfrm>
            <a:off x="4852909" y="2882629"/>
            <a:ext cx="1392665" cy="3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EditText</a:t>
            </a:r>
            <a:endParaRPr dirty="0"/>
          </a:p>
        </p:txBody>
      </p:sp>
      <p:sp>
        <p:nvSpPr>
          <p:cNvPr id="13" name="Google Shape;184;p26"/>
          <p:cNvSpPr txBox="1"/>
          <p:nvPr/>
        </p:nvSpPr>
        <p:spPr>
          <a:xfrm>
            <a:off x="4076359" y="3865304"/>
            <a:ext cx="3261215" cy="32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“Next” -&gt; (View)</a:t>
            </a:r>
            <a:endParaRPr/>
          </a:p>
        </p:txBody>
      </p:sp>
      <p:cxnSp>
        <p:nvCxnSpPr>
          <p:cNvPr id="14" name="Google Shape;185;p26"/>
          <p:cNvCxnSpPr>
            <a:stCxn id="5" idx="2"/>
            <a:endCxn id="12" idx="1"/>
          </p:cNvCxnSpPr>
          <p:nvPr/>
        </p:nvCxnSpPr>
        <p:spPr>
          <a:xfrm rot="16200000" flipH="1">
            <a:off x="3559306" y="1751620"/>
            <a:ext cx="2103282" cy="48392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86;p26"/>
          <p:cNvCxnSpPr>
            <a:stCxn id="5" idx="2"/>
            <a:endCxn id="13" idx="1"/>
          </p:cNvCxnSpPr>
          <p:nvPr/>
        </p:nvCxnSpPr>
        <p:spPr>
          <a:xfrm rot="5400000">
            <a:off x="2679695" y="2338606"/>
            <a:ext cx="3085957" cy="292627"/>
          </a:xfrm>
          <a:prstGeom prst="curvedConnector4">
            <a:avLst>
              <a:gd name="adj1" fmla="val 47366"/>
              <a:gd name="adj2" fmla="val 1781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96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212299" y="4215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activity_hasilkuis.xml</a:t>
            </a:r>
            <a:endParaRPr sz="15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132540" y="612075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5369315" y="24257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“hasil1” -&gt; (View)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5369315" y="1832025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“hasil”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5369315" y="1222050"/>
            <a:ext cx="35280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“kotak_skor”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0" name="Google Shape;200;p27"/>
          <p:cNvCxnSpPr>
            <a:stCxn id="196" idx="2"/>
            <a:endCxn id="199" idx="1"/>
          </p:cNvCxnSpPr>
          <p:nvPr/>
        </p:nvCxnSpPr>
        <p:spPr>
          <a:xfrm rot="-5400000" flipH="1">
            <a:off x="4941690" y="1052175"/>
            <a:ext cx="3525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7"/>
          <p:cNvCxnSpPr>
            <a:stCxn id="196" idx="2"/>
            <a:endCxn id="198" idx="1"/>
          </p:cNvCxnSpPr>
          <p:nvPr/>
        </p:nvCxnSpPr>
        <p:spPr>
          <a:xfrm rot="-5400000" flipH="1">
            <a:off x="4617090" y="1376775"/>
            <a:ext cx="10017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7"/>
          <p:cNvCxnSpPr>
            <a:stCxn id="196" idx="2"/>
            <a:endCxn id="197" idx="1"/>
          </p:cNvCxnSpPr>
          <p:nvPr/>
        </p:nvCxnSpPr>
        <p:spPr>
          <a:xfrm rot="-5400000" flipH="1">
            <a:off x="4351140" y="1642725"/>
            <a:ext cx="15336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7"/>
          <p:cNvSpPr txBox="1"/>
          <p:nvPr/>
        </p:nvSpPr>
        <p:spPr>
          <a:xfrm>
            <a:off x="5369315" y="30236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Button “Menu Utama” -&gt; (View)</a:t>
            </a:r>
            <a:endParaRPr dirty="0"/>
          </a:p>
        </p:txBody>
      </p:sp>
      <p:cxnSp>
        <p:nvCxnSpPr>
          <p:cNvPr id="204" name="Google Shape;204;p27"/>
          <p:cNvCxnSpPr>
            <a:stCxn id="196" idx="2"/>
            <a:endCxn id="203" idx="1"/>
          </p:cNvCxnSpPr>
          <p:nvPr/>
        </p:nvCxnSpPr>
        <p:spPr>
          <a:xfrm rot="-5400000" flipH="1">
            <a:off x="4052190" y="1941675"/>
            <a:ext cx="21315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62" y="1163750"/>
            <a:ext cx="1969875" cy="350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06" y="1121518"/>
            <a:ext cx="1990784" cy="3539171"/>
          </a:xfrm>
          <a:prstGeom prst="rect">
            <a:avLst/>
          </a:prstGeom>
        </p:spPr>
      </p:pic>
      <p:sp>
        <p:nvSpPr>
          <p:cNvPr id="18" name="Google Shape;195;p27"/>
          <p:cNvSpPr txBox="1"/>
          <p:nvPr/>
        </p:nvSpPr>
        <p:spPr>
          <a:xfrm>
            <a:off x="662649" y="67912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 dirty="0" smtClean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activity_hasilkuis2.xml</a:t>
            </a:r>
            <a:endParaRPr sz="15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212312" y="612075"/>
            <a:ext cx="234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activity_tentang.xml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2477125" y="11540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ConstraintLayout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713900" y="29676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“colil_img” -&gt; (View)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4713900" y="23739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“kotak_ttg”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713900" y="1763975"/>
            <a:ext cx="48942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“kotak_box_about”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5" name="Google Shape;215;p28"/>
          <p:cNvCxnSpPr>
            <a:stCxn id="211" idx="2"/>
            <a:endCxn id="214" idx="1"/>
          </p:cNvCxnSpPr>
          <p:nvPr/>
        </p:nvCxnSpPr>
        <p:spPr>
          <a:xfrm rot="-5400000" flipH="1">
            <a:off x="4286275" y="1594100"/>
            <a:ext cx="3525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8"/>
          <p:cNvCxnSpPr>
            <a:stCxn id="211" idx="2"/>
            <a:endCxn id="213" idx="1"/>
          </p:cNvCxnSpPr>
          <p:nvPr/>
        </p:nvCxnSpPr>
        <p:spPr>
          <a:xfrm rot="-5400000" flipH="1">
            <a:off x="3961675" y="1918700"/>
            <a:ext cx="10017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8"/>
          <p:cNvCxnSpPr>
            <a:stCxn id="211" idx="2"/>
            <a:endCxn id="212" idx="1"/>
          </p:cNvCxnSpPr>
          <p:nvPr/>
        </p:nvCxnSpPr>
        <p:spPr>
          <a:xfrm rot="-5400000" flipH="1">
            <a:off x="3695725" y="2184650"/>
            <a:ext cx="15336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8"/>
          <p:cNvSpPr txBox="1"/>
          <p:nvPr/>
        </p:nvSpPr>
        <p:spPr>
          <a:xfrm>
            <a:off x="4713900" y="3565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ImageView “fathur_img” -&gt; (View)</a:t>
            </a:r>
            <a:endParaRPr/>
          </a:p>
        </p:txBody>
      </p:sp>
      <p:cxnSp>
        <p:nvCxnSpPr>
          <p:cNvPr id="219" name="Google Shape;219;p28"/>
          <p:cNvCxnSpPr>
            <a:stCxn id="211" idx="2"/>
            <a:endCxn id="218" idx="1"/>
          </p:cNvCxnSpPr>
          <p:nvPr/>
        </p:nvCxnSpPr>
        <p:spPr>
          <a:xfrm rot="-5400000" flipH="1">
            <a:off x="3396775" y="2483600"/>
            <a:ext cx="21315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00" y="1163738"/>
            <a:ext cx="1912975" cy="3502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4713900" y="41263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 -&gt; (Viewgroup)</a:t>
            </a:r>
            <a:endParaRPr/>
          </a:p>
        </p:txBody>
      </p:sp>
      <p:cxnSp>
        <p:nvCxnSpPr>
          <p:cNvPr id="222" name="Google Shape;222;p28"/>
          <p:cNvCxnSpPr>
            <a:endCxn id="221" idx="1"/>
          </p:cNvCxnSpPr>
          <p:nvPr/>
        </p:nvCxnSpPr>
        <p:spPr>
          <a:xfrm rot="-5400000" flipH="1">
            <a:off x="3116550" y="2764025"/>
            <a:ext cx="2692200" cy="502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343525" y="315800"/>
            <a:ext cx="3468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461100" y="23080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4461100" y="2778150"/>
            <a:ext cx="40131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345325" y="1083525"/>
            <a:ext cx="3111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LiniearLayout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1" name="Google Shape;231;p29"/>
          <p:cNvCxnSpPr>
            <a:stCxn id="227" idx="2"/>
            <a:endCxn id="230" idx="1"/>
          </p:cNvCxnSpPr>
          <p:nvPr/>
        </p:nvCxnSpPr>
        <p:spPr>
          <a:xfrm rot="-5400000" flipH="1">
            <a:off x="1956325" y="952250"/>
            <a:ext cx="510300" cy="267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9"/>
          <p:cNvSpPr txBox="1"/>
          <p:nvPr/>
        </p:nvSpPr>
        <p:spPr>
          <a:xfrm>
            <a:off x="4461100" y="32173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-&gt; (View)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3491975" y="1667000"/>
            <a:ext cx="31572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LiniearLayout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4" name="Google Shape;234;p29"/>
          <p:cNvCxnSpPr>
            <a:stCxn id="233" idx="1"/>
            <a:endCxn id="230" idx="2"/>
          </p:cNvCxnSpPr>
          <p:nvPr/>
        </p:nvCxnSpPr>
        <p:spPr>
          <a:xfrm rot="10800000" flipH="1">
            <a:off x="3491975" y="1598750"/>
            <a:ext cx="409200" cy="325800"/>
          </a:xfrm>
          <a:prstGeom prst="curvedConnector4">
            <a:avLst>
              <a:gd name="adj1" fmla="val -58193"/>
              <a:gd name="adj2" fmla="val 895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9"/>
          <p:cNvCxnSpPr>
            <a:stCxn id="233" idx="2"/>
            <a:endCxn id="228" idx="1"/>
          </p:cNvCxnSpPr>
          <p:nvPr/>
        </p:nvCxnSpPr>
        <p:spPr>
          <a:xfrm rot="5400000">
            <a:off x="4585325" y="2057750"/>
            <a:ext cx="360900" cy="609600"/>
          </a:xfrm>
          <a:prstGeom prst="curvedConnector4">
            <a:avLst>
              <a:gd name="adj1" fmla="val 17449"/>
              <a:gd name="adj2" fmla="val 1390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9"/>
          <p:cNvCxnSpPr>
            <a:stCxn id="233" idx="2"/>
            <a:endCxn id="229" idx="1"/>
          </p:cNvCxnSpPr>
          <p:nvPr/>
        </p:nvCxnSpPr>
        <p:spPr>
          <a:xfrm rot="5400000">
            <a:off x="4319375" y="2323700"/>
            <a:ext cx="892800" cy="609600"/>
          </a:xfrm>
          <a:prstGeom prst="curvedConnector4">
            <a:avLst>
              <a:gd name="adj1" fmla="val 33381"/>
              <a:gd name="adj2" fmla="val 1390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9"/>
          <p:cNvCxnSpPr>
            <a:stCxn id="233" idx="2"/>
            <a:endCxn id="232" idx="1"/>
          </p:cNvCxnSpPr>
          <p:nvPr/>
        </p:nvCxnSpPr>
        <p:spPr>
          <a:xfrm rot="5400000">
            <a:off x="4130675" y="2512400"/>
            <a:ext cx="1270200" cy="609600"/>
          </a:xfrm>
          <a:prstGeom prst="curvedConnector4">
            <a:avLst>
              <a:gd name="adj1" fmla="val 40750"/>
              <a:gd name="adj2" fmla="val 1390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-67003" y="612075"/>
            <a:ext cx="2905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activity_detail_developer.xml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2477125" y="1154000"/>
            <a:ext cx="3601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RelativeLayout0 -&gt;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4713900" y="3043850"/>
            <a:ext cx="4963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CircleImageView “circle_img” -&gt; (View)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4028100" y="2373950"/>
            <a:ext cx="4101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RelativeLayout2 -&gt;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189900" y="1763975"/>
            <a:ext cx="39921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RelativeLayout1 -&gt; (Viewgroup)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7" name="Google Shape;247;p30"/>
          <p:cNvCxnSpPr>
            <a:stCxn id="243" idx="2"/>
            <a:endCxn id="246" idx="1"/>
          </p:cNvCxnSpPr>
          <p:nvPr/>
        </p:nvCxnSpPr>
        <p:spPr>
          <a:xfrm rot="5400000">
            <a:off x="3557725" y="1301300"/>
            <a:ext cx="352500" cy="1088100"/>
          </a:xfrm>
          <a:prstGeom prst="curvedConnector4">
            <a:avLst>
              <a:gd name="adj1" fmla="val 13457"/>
              <a:gd name="adj2" fmla="val 1218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0"/>
          <p:cNvSpPr txBox="1"/>
          <p:nvPr/>
        </p:nvSpPr>
        <p:spPr>
          <a:xfrm>
            <a:off x="4713900" y="3565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“nama” -&gt; (View)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4713900" y="41263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“Univ” -&gt; (View)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48" y="1124275"/>
            <a:ext cx="1992100" cy="354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0"/>
          <p:cNvCxnSpPr>
            <a:stCxn id="246" idx="2"/>
            <a:endCxn id="245" idx="1"/>
          </p:cNvCxnSpPr>
          <p:nvPr/>
        </p:nvCxnSpPr>
        <p:spPr>
          <a:xfrm rot="5400000">
            <a:off x="4411200" y="1896125"/>
            <a:ext cx="391800" cy="1157700"/>
          </a:xfrm>
          <a:prstGeom prst="curvedConnector4">
            <a:avLst>
              <a:gd name="adj1" fmla="val 12108"/>
              <a:gd name="adj2" fmla="val 1205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0"/>
          <p:cNvCxnSpPr>
            <a:stCxn id="245" idx="2"/>
            <a:endCxn id="244" idx="1"/>
          </p:cNvCxnSpPr>
          <p:nvPr/>
        </p:nvCxnSpPr>
        <p:spPr>
          <a:xfrm rot="5400000">
            <a:off x="5240850" y="2440850"/>
            <a:ext cx="311400" cy="1365000"/>
          </a:xfrm>
          <a:prstGeom prst="curvedConnector4">
            <a:avLst>
              <a:gd name="adj1" fmla="val 12235"/>
              <a:gd name="adj2" fmla="val 1174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0"/>
          <p:cNvCxnSpPr>
            <a:endCxn id="248" idx="1"/>
          </p:cNvCxnSpPr>
          <p:nvPr/>
        </p:nvCxnSpPr>
        <p:spPr>
          <a:xfrm rot="-5400000" flipH="1">
            <a:off x="3438900" y="2525600"/>
            <a:ext cx="1687200" cy="862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0"/>
          <p:cNvCxnSpPr>
            <a:endCxn id="249" idx="1"/>
          </p:cNvCxnSpPr>
          <p:nvPr/>
        </p:nvCxnSpPr>
        <p:spPr>
          <a:xfrm rot="-5400000" flipH="1">
            <a:off x="3175950" y="2823425"/>
            <a:ext cx="2221800" cy="854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/>
        </p:nvSpPr>
        <p:spPr>
          <a:xfrm>
            <a:off x="251800" y="174650"/>
            <a:ext cx="2701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RelativeLayout1 -&gt; (Viewgroup)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323101" y="770925"/>
            <a:ext cx="25977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1" name="Google Shape;261;p31"/>
          <p:cNvCxnSpPr>
            <a:endCxn id="260" idx="1"/>
          </p:cNvCxnSpPr>
          <p:nvPr/>
        </p:nvCxnSpPr>
        <p:spPr>
          <a:xfrm flipH="1">
            <a:off x="1323101" y="542925"/>
            <a:ext cx="667200" cy="458100"/>
          </a:xfrm>
          <a:prstGeom prst="curvedConnector3">
            <a:avLst>
              <a:gd name="adj1" fmla="val 1356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1"/>
          <p:cNvSpPr txBox="1"/>
          <p:nvPr/>
        </p:nvSpPr>
        <p:spPr>
          <a:xfrm>
            <a:off x="1906468" y="1231077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3" name="Google Shape;263;p31"/>
          <p:cNvCxnSpPr>
            <a:endCxn id="262" idx="1"/>
          </p:cNvCxnSpPr>
          <p:nvPr/>
        </p:nvCxnSpPr>
        <p:spPr>
          <a:xfrm flipH="1">
            <a:off x="1906468" y="1083177"/>
            <a:ext cx="1059600" cy="378000"/>
          </a:xfrm>
          <a:prstGeom prst="curvedConnector3">
            <a:avLst>
              <a:gd name="adj1" fmla="val 1196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31"/>
          <p:cNvSpPr txBox="1"/>
          <p:nvPr/>
        </p:nvSpPr>
        <p:spPr>
          <a:xfrm>
            <a:off x="2203726" y="1691225"/>
            <a:ext cx="3079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742683" y="2327323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2776749" y="26115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7" name="Google Shape;267;p31"/>
          <p:cNvCxnSpPr>
            <a:endCxn id="265" idx="1"/>
          </p:cNvCxnSpPr>
          <p:nvPr/>
        </p:nvCxnSpPr>
        <p:spPr>
          <a:xfrm flipH="1">
            <a:off x="2742683" y="2034823"/>
            <a:ext cx="698100" cy="522600"/>
          </a:xfrm>
          <a:prstGeom prst="curvedConnector3">
            <a:avLst>
              <a:gd name="adj1" fmla="val 1341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1"/>
          <p:cNvCxnSpPr>
            <a:endCxn id="266" idx="1"/>
          </p:cNvCxnSpPr>
          <p:nvPr/>
        </p:nvCxnSpPr>
        <p:spPr>
          <a:xfrm rot="5400000">
            <a:off x="2674749" y="2101800"/>
            <a:ext cx="841800" cy="637800"/>
          </a:xfrm>
          <a:prstGeom prst="curvedConnector4">
            <a:avLst>
              <a:gd name="adj1" fmla="val 36333"/>
              <a:gd name="adj2" fmla="val 137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1"/>
          <p:cNvCxnSpPr>
            <a:endCxn id="264" idx="1"/>
          </p:cNvCxnSpPr>
          <p:nvPr/>
        </p:nvCxnSpPr>
        <p:spPr>
          <a:xfrm flipH="1">
            <a:off x="2203726" y="1539725"/>
            <a:ext cx="1285500" cy="381600"/>
          </a:xfrm>
          <a:prstGeom prst="curvedConnector3">
            <a:avLst>
              <a:gd name="adj1" fmla="val 1185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1"/>
          <p:cNvSpPr txBox="1"/>
          <p:nvPr/>
        </p:nvSpPr>
        <p:spPr>
          <a:xfrm>
            <a:off x="1422273" y="301751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1" name="Google Shape;271;p31"/>
          <p:cNvCxnSpPr>
            <a:endCxn id="270" idx="1"/>
          </p:cNvCxnSpPr>
          <p:nvPr/>
        </p:nvCxnSpPr>
        <p:spPr>
          <a:xfrm rot="-5400000" flipH="1">
            <a:off x="-61227" y="1764116"/>
            <a:ext cx="2741100" cy="225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31"/>
          <p:cNvSpPr txBox="1"/>
          <p:nvPr/>
        </p:nvSpPr>
        <p:spPr>
          <a:xfrm>
            <a:off x="3191857" y="376186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3191849" y="40284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4" name="Google Shape;274;p31"/>
          <p:cNvCxnSpPr>
            <a:endCxn id="273" idx="1"/>
          </p:cNvCxnSpPr>
          <p:nvPr/>
        </p:nvCxnSpPr>
        <p:spPr>
          <a:xfrm rot="5400000">
            <a:off x="2938349" y="3868200"/>
            <a:ext cx="643800" cy="136800"/>
          </a:xfrm>
          <a:prstGeom prst="curvedConnector4">
            <a:avLst>
              <a:gd name="adj1" fmla="val 32130"/>
              <a:gd name="adj2" fmla="val 2740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1"/>
          <p:cNvSpPr txBox="1"/>
          <p:nvPr/>
        </p:nvSpPr>
        <p:spPr>
          <a:xfrm>
            <a:off x="2337225" y="3385900"/>
            <a:ext cx="31992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6" name="Google Shape;276;p31"/>
          <p:cNvCxnSpPr>
            <a:endCxn id="275" idx="1"/>
          </p:cNvCxnSpPr>
          <p:nvPr/>
        </p:nvCxnSpPr>
        <p:spPr>
          <a:xfrm rot="-5400000" flipH="1">
            <a:off x="2098425" y="3377200"/>
            <a:ext cx="336600" cy="141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1"/>
          <p:cNvCxnSpPr/>
          <p:nvPr/>
        </p:nvCxnSpPr>
        <p:spPr>
          <a:xfrm rot="5400000">
            <a:off x="3111249" y="3764397"/>
            <a:ext cx="312000" cy="137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1"/>
          <p:cNvSpPr txBox="1"/>
          <p:nvPr/>
        </p:nvSpPr>
        <p:spPr>
          <a:xfrm>
            <a:off x="3766250" y="263725"/>
            <a:ext cx="2701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RelativeLayout0 -&gt; (Viewgroup)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837551" y="860000"/>
            <a:ext cx="25977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0" name="Google Shape;280;p31"/>
          <p:cNvCxnSpPr>
            <a:endCxn id="279" idx="1"/>
          </p:cNvCxnSpPr>
          <p:nvPr/>
        </p:nvCxnSpPr>
        <p:spPr>
          <a:xfrm flipH="1">
            <a:off x="4837551" y="632000"/>
            <a:ext cx="667200" cy="458100"/>
          </a:xfrm>
          <a:prstGeom prst="curvedConnector3">
            <a:avLst>
              <a:gd name="adj1" fmla="val 1356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31"/>
          <p:cNvSpPr txBox="1"/>
          <p:nvPr/>
        </p:nvSpPr>
        <p:spPr>
          <a:xfrm>
            <a:off x="5420918" y="1320152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2" name="Google Shape;282;p31"/>
          <p:cNvCxnSpPr>
            <a:endCxn id="281" idx="1"/>
          </p:cNvCxnSpPr>
          <p:nvPr/>
        </p:nvCxnSpPr>
        <p:spPr>
          <a:xfrm flipH="1">
            <a:off x="5420918" y="1172252"/>
            <a:ext cx="1059600" cy="378000"/>
          </a:xfrm>
          <a:prstGeom prst="curvedConnector3">
            <a:avLst>
              <a:gd name="adj1" fmla="val 1224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1"/>
          <p:cNvSpPr txBox="1"/>
          <p:nvPr/>
        </p:nvSpPr>
        <p:spPr>
          <a:xfrm>
            <a:off x="5718176" y="1780300"/>
            <a:ext cx="3079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4" name="Google Shape;284;p31"/>
          <p:cNvCxnSpPr>
            <a:endCxn id="283" idx="1"/>
          </p:cNvCxnSpPr>
          <p:nvPr/>
        </p:nvCxnSpPr>
        <p:spPr>
          <a:xfrm flipH="1">
            <a:off x="5718176" y="1628800"/>
            <a:ext cx="1285500" cy="381600"/>
          </a:xfrm>
          <a:prstGeom prst="curvedConnector3">
            <a:avLst>
              <a:gd name="adj1" fmla="val 1185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1"/>
          <p:cNvSpPr txBox="1"/>
          <p:nvPr/>
        </p:nvSpPr>
        <p:spPr>
          <a:xfrm>
            <a:off x="6343132" y="277356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6343124" y="30401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5886600" y="2281875"/>
            <a:ext cx="31992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8" name="Google Shape;288;p31"/>
          <p:cNvCxnSpPr>
            <a:stCxn id="283" idx="2"/>
            <a:endCxn id="287" idx="1"/>
          </p:cNvCxnSpPr>
          <p:nvPr/>
        </p:nvCxnSpPr>
        <p:spPr>
          <a:xfrm rot="5400000">
            <a:off x="6436526" y="1690600"/>
            <a:ext cx="271500" cy="1371300"/>
          </a:xfrm>
          <a:prstGeom prst="curvedConnector4">
            <a:avLst>
              <a:gd name="adj1" fmla="val 7620"/>
              <a:gd name="adj2" fmla="val 1173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1"/>
          <p:cNvSpPr txBox="1"/>
          <p:nvPr/>
        </p:nvSpPr>
        <p:spPr>
          <a:xfrm>
            <a:off x="6343124" y="33449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90" name="Google Shape;290;p31"/>
          <p:cNvCxnSpPr/>
          <p:nvPr/>
        </p:nvCxnSpPr>
        <p:spPr>
          <a:xfrm rot="5400000">
            <a:off x="6322425" y="2658450"/>
            <a:ext cx="349200" cy="227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1"/>
          <p:cNvCxnSpPr/>
          <p:nvPr/>
        </p:nvCxnSpPr>
        <p:spPr>
          <a:xfrm rot="5400000">
            <a:off x="6147700" y="2789425"/>
            <a:ext cx="654900" cy="28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1"/>
          <p:cNvCxnSpPr>
            <a:endCxn id="289" idx="1"/>
          </p:cNvCxnSpPr>
          <p:nvPr/>
        </p:nvCxnSpPr>
        <p:spPr>
          <a:xfrm rot="5400000">
            <a:off x="6005624" y="2961200"/>
            <a:ext cx="951300" cy="276300"/>
          </a:xfrm>
          <a:prstGeom prst="curvedConnector4">
            <a:avLst>
              <a:gd name="adj1" fmla="val 37906"/>
              <a:gd name="adj2" fmla="val 1861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Daftar Acuan </a:t>
            </a:r>
            <a:r>
              <a:rPr lang="id" dirty="0" smtClean="0"/>
              <a:t>Penjelasan UAS - FINAL PROJECT</a:t>
            </a:r>
            <a:endParaRPr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598050" y="1452750"/>
            <a:ext cx="794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Sekilas tentang UPN “QuiZ” (Konsep dan kreativitas ide)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Activity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Intent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Layout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Viewgroup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d" sz="18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</a:t>
            </a:r>
          </a:p>
          <a:p>
            <a:pPr marL="1143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225" y="2236975"/>
            <a:ext cx="2298200" cy="2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/>
        </p:nvSpPr>
        <p:spPr>
          <a:xfrm>
            <a:off x="-67003" y="612075"/>
            <a:ext cx="2905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activity_detail_developer1.xml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2477125" y="1154000"/>
            <a:ext cx="3601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RelativeLayout0 -&gt;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4713900" y="3043850"/>
            <a:ext cx="4963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CircleImageView “circle_img” -&gt; (View)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4028100" y="2373950"/>
            <a:ext cx="4101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RelativeLayout2 -&gt; (Viewgroup)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3189900" y="1763975"/>
            <a:ext cx="39921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RelativeLayout1 -&gt; (Viewgroup)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02" name="Google Shape;302;p32"/>
          <p:cNvCxnSpPr>
            <a:stCxn id="298" idx="2"/>
            <a:endCxn id="301" idx="1"/>
          </p:cNvCxnSpPr>
          <p:nvPr/>
        </p:nvCxnSpPr>
        <p:spPr>
          <a:xfrm rot="5400000">
            <a:off x="3557725" y="1301300"/>
            <a:ext cx="352500" cy="1088100"/>
          </a:xfrm>
          <a:prstGeom prst="curvedConnector4">
            <a:avLst>
              <a:gd name="adj1" fmla="val 13457"/>
              <a:gd name="adj2" fmla="val 1218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2"/>
          <p:cNvSpPr txBox="1"/>
          <p:nvPr/>
        </p:nvSpPr>
        <p:spPr>
          <a:xfrm>
            <a:off x="4713900" y="3565550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“nama” -&gt; (View)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4713900" y="4126325"/>
            <a:ext cx="36348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“Univ” -&gt; (View)</a:t>
            </a:r>
            <a:endParaRPr/>
          </a:p>
        </p:txBody>
      </p:sp>
      <p:cxnSp>
        <p:nvCxnSpPr>
          <p:cNvPr id="305" name="Google Shape;305;p32"/>
          <p:cNvCxnSpPr>
            <a:stCxn id="301" idx="2"/>
            <a:endCxn id="300" idx="1"/>
          </p:cNvCxnSpPr>
          <p:nvPr/>
        </p:nvCxnSpPr>
        <p:spPr>
          <a:xfrm rot="5400000">
            <a:off x="4411200" y="1896125"/>
            <a:ext cx="391800" cy="1157700"/>
          </a:xfrm>
          <a:prstGeom prst="curvedConnector4">
            <a:avLst>
              <a:gd name="adj1" fmla="val 12108"/>
              <a:gd name="adj2" fmla="val 1205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2"/>
          <p:cNvCxnSpPr>
            <a:stCxn id="300" idx="2"/>
            <a:endCxn id="299" idx="1"/>
          </p:cNvCxnSpPr>
          <p:nvPr/>
        </p:nvCxnSpPr>
        <p:spPr>
          <a:xfrm rot="5400000">
            <a:off x="5240850" y="2440850"/>
            <a:ext cx="311400" cy="1365000"/>
          </a:xfrm>
          <a:prstGeom prst="curvedConnector4">
            <a:avLst>
              <a:gd name="adj1" fmla="val 12235"/>
              <a:gd name="adj2" fmla="val 1174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2"/>
          <p:cNvCxnSpPr>
            <a:endCxn id="303" idx="1"/>
          </p:cNvCxnSpPr>
          <p:nvPr/>
        </p:nvCxnSpPr>
        <p:spPr>
          <a:xfrm rot="-5400000" flipH="1">
            <a:off x="3438900" y="2525600"/>
            <a:ext cx="1687200" cy="862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2"/>
          <p:cNvCxnSpPr>
            <a:endCxn id="304" idx="1"/>
          </p:cNvCxnSpPr>
          <p:nvPr/>
        </p:nvCxnSpPr>
        <p:spPr>
          <a:xfrm rot="-5400000" flipH="1">
            <a:off x="3175950" y="2823425"/>
            <a:ext cx="2221800" cy="854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50" y="1124264"/>
            <a:ext cx="1992100" cy="354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/>
        </p:nvSpPr>
        <p:spPr>
          <a:xfrm>
            <a:off x="251800" y="174650"/>
            <a:ext cx="2701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RelativeLayout1 -&gt; (Viewgroup)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1323101" y="770925"/>
            <a:ext cx="25977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16" name="Google Shape;316;p33"/>
          <p:cNvCxnSpPr>
            <a:endCxn id="315" idx="1"/>
          </p:cNvCxnSpPr>
          <p:nvPr/>
        </p:nvCxnSpPr>
        <p:spPr>
          <a:xfrm flipH="1">
            <a:off x="1323101" y="542925"/>
            <a:ext cx="667200" cy="458100"/>
          </a:xfrm>
          <a:prstGeom prst="curvedConnector3">
            <a:avLst>
              <a:gd name="adj1" fmla="val 1356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3"/>
          <p:cNvSpPr txBox="1"/>
          <p:nvPr/>
        </p:nvSpPr>
        <p:spPr>
          <a:xfrm>
            <a:off x="1906468" y="1231077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18" name="Google Shape;318;p33"/>
          <p:cNvCxnSpPr>
            <a:endCxn id="317" idx="1"/>
          </p:cNvCxnSpPr>
          <p:nvPr/>
        </p:nvCxnSpPr>
        <p:spPr>
          <a:xfrm flipH="1">
            <a:off x="1906468" y="1083177"/>
            <a:ext cx="1059600" cy="378000"/>
          </a:xfrm>
          <a:prstGeom prst="curvedConnector3">
            <a:avLst>
              <a:gd name="adj1" fmla="val 1196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33"/>
          <p:cNvSpPr txBox="1"/>
          <p:nvPr/>
        </p:nvSpPr>
        <p:spPr>
          <a:xfrm>
            <a:off x="2203726" y="1691225"/>
            <a:ext cx="3079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2742683" y="2327323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2776749" y="26115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22" name="Google Shape;322;p33"/>
          <p:cNvCxnSpPr>
            <a:endCxn id="320" idx="1"/>
          </p:cNvCxnSpPr>
          <p:nvPr/>
        </p:nvCxnSpPr>
        <p:spPr>
          <a:xfrm flipH="1">
            <a:off x="2742683" y="2034823"/>
            <a:ext cx="698100" cy="522600"/>
          </a:xfrm>
          <a:prstGeom prst="curvedConnector3">
            <a:avLst>
              <a:gd name="adj1" fmla="val 1341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3"/>
          <p:cNvCxnSpPr>
            <a:endCxn id="321" idx="1"/>
          </p:cNvCxnSpPr>
          <p:nvPr/>
        </p:nvCxnSpPr>
        <p:spPr>
          <a:xfrm rot="5400000">
            <a:off x="2674749" y="2101800"/>
            <a:ext cx="841800" cy="637800"/>
          </a:xfrm>
          <a:prstGeom prst="curvedConnector4">
            <a:avLst>
              <a:gd name="adj1" fmla="val 36333"/>
              <a:gd name="adj2" fmla="val 137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3"/>
          <p:cNvCxnSpPr>
            <a:endCxn id="319" idx="1"/>
          </p:cNvCxnSpPr>
          <p:nvPr/>
        </p:nvCxnSpPr>
        <p:spPr>
          <a:xfrm flipH="1">
            <a:off x="2203726" y="1539725"/>
            <a:ext cx="1285500" cy="381600"/>
          </a:xfrm>
          <a:prstGeom prst="curvedConnector3">
            <a:avLst>
              <a:gd name="adj1" fmla="val 1185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33"/>
          <p:cNvSpPr txBox="1"/>
          <p:nvPr/>
        </p:nvSpPr>
        <p:spPr>
          <a:xfrm>
            <a:off x="1422273" y="301751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26" name="Google Shape;326;p33"/>
          <p:cNvCxnSpPr>
            <a:endCxn id="325" idx="1"/>
          </p:cNvCxnSpPr>
          <p:nvPr/>
        </p:nvCxnSpPr>
        <p:spPr>
          <a:xfrm rot="-5400000" flipH="1">
            <a:off x="-61227" y="1764116"/>
            <a:ext cx="2741100" cy="225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3"/>
          <p:cNvSpPr txBox="1"/>
          <p:nvPr/>
        </p:nvSpPr>
        <p:spPr>
          <a:xfrm>
            <a:off x="3191857" y="376186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3191849" y="40284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29" name="Google Shape;329;p33"/>
          <p:cNvCxnSpPr>
            <a:endCxn id="328" idx="1"/>
          </p:cNvCxnSpPr>
          <p:nvPr/>
        </p:nvCxnSpPr>
        <p:spPr>
          <a:xfrm rot="5400000">
            <a:off x="2938349" y="3868200"/>
            <a:ext cx="643800" cy="136800"/>
          </a:xfrm>
          <a:prstGeom prst="curvedConnector4">
            <a:avLst>
              <a:gd name="adj1" fmla="val 32130"/>
              <a:gd name="adj2" fmla="val 2740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33"/>
          <p:cNvSpPr txBox="1"/>
          <p:nvPr/>
        </p:nvSpPr>
        <p:spPr>
          <a:xfrm>
            <a:off x="2337225" y="3385900"/>
            <a:ext cx="31992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1" name="Google Shape;331;p33"/>
          <p:cNvCxnSpPr>
            <a:endCxn id="330" idx="1"/>
          </p:cNvCxnSpPr>
          <p:nvPr/>
        </p:nvCxnSpPr>
        <p:spPr>
          <a:xfrm rot="-5400000" flipH="1">
            <a:off x="2098425" y="3377200"/>
            <a:ext cx="336600" cy="141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33"/>
          <p:cNvCxnSpPr/>
          <p:nvPr/>
        </p:nvCxnSpPr>
        <p:spPr>
          <a:xfrm rot="5400000">
            <a:off x="3111249" y="3764397"/>
            <a:ext cx="312000" cy="137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33"/>
          <p:cNvSpPr txBox="1"/>
          <p:nvPr/>
        </p:nvSpPr>
        <p:spPr>
          <a:xfrm>
            <a:off x="3766250" y="263725"/>
            <a:ext cx="2701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RelativeLayout0 -&gt; (Viewgroup)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4837551" y="860000"/>
            <a:ext cx="25977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ScrollView-&gt;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5" name="Google Shape;335;p33"/>
          <p:cNvCxnSpPr>
            <a:endCxn id="334" idx="1"/>
          </p:cNvCxnSpPr>
          <p:nvPr/>
        </p:nvCxnSpPr>
        <p:spPr>
          <a:xfrm flipH="1">
            <a:off x="4837551" y="632000"/>
            <a:ext cx="667200" cy="458100"/>
          </a:xfrm>
          <a:prstGeom prst="curvedConnector3">
            <a:avLst>
              <a:gd name="adj1" fmla="val 1356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33"/>
          <p:cNvSpPr txBox="1"/>
          <p:nvPr/>
        </p:nvSpPr>
        <p:spPr>
          <a:xfrm>
            <a:off x="5420918" y="1320152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RelativeLayout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7" name="Google Shape;337;p33"/>
          <p:cNvCxnSpPr>
            <a:endCxn id="336" idx="1"/>
          </p:cNvCxnSpPr>
          <p:nvPr/>
        </p:nvCxnSpPr>
        <p:spPr>
          <a:xfrm flipH="1">
            <a:off x="5420918" y="1172252"/>
            <a:ext cx="1059600" cy="378000"/>
          </a:xfrm>
          <a:prstGeom prst="curvedConnector3">
            <a:avLst>
              <a:gd name="adj1" fmla="val 1224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33"/>
          <p:cNvSpPr txBox="1"/>
          <p:nvPr/>
        </p:nvSpPr>
        <p:spPr>
          <a:xfrm>
            <a:off x="5718176" y="1780300"/>
            <a:ext cx="3079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9" name="Google Shape;339;p33"/>
          <p:cNvCxnSpPr>
            <a:endCxn id="338" idx="1"/>
          </p:cNvCxnSpPr>
          <p:nvPr/>
        </p:nvCxnSpPr>
        <p:spPr>
          <a:xfrm flipH="1">
            <a:off x="5718176" y="1628800"/>
            <a:ext cx="1285500" cy="381600"/>
          </a:xfrm>
          <a:prstGeom prst="curvedConnector3">
            <a:avLst>
              <a:gd name="adj1" fmla="val 1185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3"/>
          <p:cNvSpPr txBox="1"/>
          <p:nvPr/>
        </p:nvSpPr>
        <p:spPr>
          <a:xfrm>
            <a:off x="6343132" y="2773566"/>
            <a:ext cx="3497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6343124" y="30401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TextView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5886600" y="2281875"/>
            <a:ext cx="31992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LinearLayout -&gt; (Viewgroup)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3" name="Google Shape;343;p33"/>
          <p:cNvCxnSpPr>
            <a:stCxn id="338" idx="2"/>
            <a:endCxn id="342" idx="1"/>
          </p:cNvCxnSpPr>
          <p:nvPr/>
        </p:nvCxnSpPr>
        <p:spPr>
          <a:xfrm rot="5400000">
            <a:off x="6436526" y="1690600"/>
            <a:ext cx="271500" cy="1371300"/>
          </a:xfrm>
          <a:prstGeom prst="curvedConnector4">
            <a:avLst>
              <a:gd name="adj1" fmla="val 7620"/>
              <a:gd name="adj2" fmla="val 1173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3"/>
          <p:cNvSpPr txBox="1"/>
          <p:nvPr/>
        </p:nvSpPr>
        <p:spPr>
          <a:xfrm>
            <a:off x="6343124" y="3344900"/>
            <a:ext cx="22119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View -&gt; (View)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5" name="Google Shape;345;p33"/>
          <p:cNvCxnSpPr/>
          <p:nvPr/>
        </p:nvCxnSpPr>
        <p:spPr>
          <a:xfrm rot="5400000">
            <a:off x="6322425" y="2658450"/>
            <a:ext cx="349200" cy="227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3"/>
          <p:cNvCxnSpPr/>
          <p:nvPr/>
        </p:nvCxnSpPr>
        <p:spPr>
          <a:xfrm rot="5400000">
            <a:off x="6147700" y="2789425"/>
            <a:ext cx="654900" cy="28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3"/>
          <p:cNvCxnSpPr>
            <a:endCxn id="344" idx="1"/>
          </p:cNvCxnSpPr>
          <p:nvPr/>
        </p:nvCxnSpPr>
        <p:spPr>
          <a:xfrm rot="5400000">
            <a:off x="6005624" y="2961200"/>
            <a:ext cx="951300" cy="276300"/>
          </a:xfrm>
          <a:prstGeom prst="curvedConnector4">
            <a:avLst>
              <a:gd name="adj1" fmla="val 37906"/>
              <a:gd name="adj2" fmla="val 1861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Sekilas tentang UPN “QuiZ”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2800775" y="1152475"/>
            <a:ext cx="6031500" cy="3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Untuk memenuhi </a:t>
            </a:r>
            <a:r>
              <a:rPr lang="id" dirty="0" smtClean="0"/>
              <a:t>tugas Final Project </a:t>
            </a:r>
            <a:r>
              <a:rPr lang="id" dirty="0"/>
              <a:t>aplikasi mobile, kami membuat aplikasi bernama “UPN QuiZ”. </a:t>
            </a:r>
            <a:endParaRPr dirty="0"/>
          </a:p>
          <a:p>
            <a:pPr marL="0" lvl="0" indent="45720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dirty="0"/>
              <a:t>Aplikasi ini bertujuan untuk lebih mengenalkan kampus UPN Veteran Jawa Timur dan memberikan wawasan seputar UPN “Veteran” Jawa Timur kepada mahasiswa agar lebih mengenal &amp; cinta terhadap kampus, serta mengenalkan Jurusan Teknik informatika pada bidang kuis pemrograman. </a:t>
            </a:r>
            <a:endParaRPr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39113"/>
            <a:ext cx="2205500" cy="39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98050" y="621250"/>
            <a:ext cx="794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Fitur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Terbaru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dari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aplikasi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kami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ialah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:</a:t>
            </a:r>
          </a:p>
          <a:p>
            <a:pPr marL="0" lvl="0" indent="45720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QUIZ GAMBAR :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yaitu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quiz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berbasis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gambar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menampilkan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gambar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sebagai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logika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pemecahan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masalah</a:t>
            </a:r>
            <a:r>
              <a:rPr lang="en-US" sz="1800" dirty="0" smtClean="0">
                <a:solidFill>
                  <a:schemeClr val="tx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 dirty="0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5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Activity dan Intent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312050" y="838375"/>
            <a:ext cx="5286900" cy="4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Dalam pembuatan aplikasi “UPN QuiZ” ini terdapat 7 buah Activity.</a:t>
            </a:r>
            <a:endParaRPr dirty="0"/>
          </a:p>
          <a:p>
            <a:pPr marL="0" lvl="0" indent="457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dirty="0"/>
              <a:t>Activity ini saling terhubung dan mempunyai tugas yang berbeda-beda. Seperti contoh gambar di samping, terdapat activity pertama yang dijalankan setelah pengguna meluncurkan aplikasi melalui ikon aplikasi di layar device yaitu “main activity launcher” (SplashActivity). </a:t>
            </a:r>
            <a:endParaRPr dirty="0"/>
          </a:p>
          <a:p>
            <a:pPr marL="0" lvl="0" indent="45720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 dirty="0"/>
              <a:t>SplashActivity ini melakukan posisi state onCreate() -&gt; onStart() -&gt; sleep 3s -&gt; new intent() -&gt; MainActivity() -&gt; finish() </a:t>
            </a:r>
            <a:endParaRPr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00" y="973359"/>
            <a:ext cx="2037974" cy="36231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98688" y="4596475"/>
            <a:ext cx="3000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SplashActivity.java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9" y="585626"/>
            <a:ext cx="2274843" cy="4044165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19645" y="585626"/>
            <a:ext cx="5560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(View view)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view.getId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btn_quiz_tulisan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Intent moveIntent1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KuisActivity.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(moveIntent1)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break;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19645" y="1875186"/>
            <a:ext cx="556082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btn_quiz_gambar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Intent moveIntent3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quiz_gambar.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(moveIntent3)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break;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19645" y="2606101"/>
            <a:ext cx="556083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btn_about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Intent moveIntent2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TentangActivity.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(moveIntent2)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break;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19645" y="3346052"/>
            <a:ext cx="556083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btn_exit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moveTaskToBack(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finish()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break;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0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9" y="585626"/>
            <a:ext cx="2274843" cy="40441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7" y="585626"/>
            <a:ext cx="2279665" cy="4052737"/>
          </a:xfrm>
          <a:prstGeom prst="rect">
            <a:avLst/>
          </a:prstGeom>
        </p:spPr>
      </p:pic>
      <p:sp>
        <p:nvSpPr>
          <p:cNvPr id="8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285950" y="466250"/>
            <a:ext cx="5286900" cy="46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Dari layout Quiz </a:t>
            </a:r>
            <a:r>
              <a:rPr lang="en-US" dirty="0" err="1" smtClean="0"/>
              <a:t>Gambar</a:t>
            </a:r>
            <a:r>
              <a:rPr lang="en-US" dirty="0" smtClean="0"/>
              <a:t> – 1 :</a:t>
            </a:r>
            <a:endParaRPr lang="en-US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/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 </a:t>
            </a:r>
            <a:r>
              <a:rPr lang="en-US" dirty="0" err="1" smtClean="0"/>
              <a:t>diharuskan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quiz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user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/ </a:t>
            </a:r>
            <a:r>
              <a:rPr lang="en-US" dirty="0" err="1" smtClean="0"/>
              <a:t>skors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1.</a:t>
            </a: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quiz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terjawab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5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.</a:t>
            </a:r>
            <a:endParaRPr lang="en-US" dirty="0"/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0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87" y="636996"/>
            <a:ext cx="2193934" cy="3900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0" y="647270"/>
            <a:ext cx="2193934" cy="3900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49" y="647270"/>
            <a:ext cx="2193934" cy="3900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78" y="647270"/>
            <a:ext cx="2193934" cy="39003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-52612" y="4360975"/>
            <a:ext cx="3000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DetailDeveloper.java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3" y="819475"/>
            <a:ext cx="1992100" cy="35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425" y="819464"/>
            <a:ext cx="1992100" cy="354151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333275" y="4360975"/>
            <a:ext cx="30000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DetailDeveloper1.java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5073750" y="466250"/>
            <a:ext cx="3914400" cy="46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 buah activity ini fungsinya hanya menampilkan layout dari resources 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activity_detail_developer.xml</a:t>
            </a:r>
            <a:endParaRPr sz="1500">
              <a:solidFill>
                <a:schemeClr val="dk1"/>
              </a:solidFill>
            </a:endParaRPr>
          </a:p>
          <a:p>
            <a:pPr marL="457200" lvl="0" indent="4572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  &amp;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 activity_detail_developer1.xml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852</Words>
  <Application>Microsoft Office PowerPoint</Application>
  <PresentationFormat>On-screen Show (16:9)</PresentationFormat>
  <Paragraphs>143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Average</vt:lpstr>
      <vt:lpstr>Arial</vt:lpstr>
      <vt:lpstr>Oswald</vt:lpstr>
      <vt:lpstr>Consolas</vt:lpstr>
      <vt:lpstr>Slate</vt:lpstr>
      <vt:lpstr>Tugas UAS Aplikasi Mobile</vt:lpstr>
      <vt:lpstr>Daftar Acuan Penjelasan UAS - FINAL PROJECT</vt:lpstr>
      <vt:lpstr>Sekilas tentang UPN “QuiZ”</vt:lpstr>
      <vt:lpstr>PowerPoint Presentation</vt:lpstr>
      <vt:lpstr>Activity dan Intent</vt:lpstr>
      <vt:lpstr>PowerPoint Presentation</vt:lpstr>
      <vt:lpstr>PowerPoint Presentation</vt:lpstr>
      <vt:lpstr>PowerPoint Presentation</vt:lpstr>
      <vt:lpstr>PowerPoint Presentation</vt:lpstr>
      <vt:lpstr>Layout, View dan Viewgroup serta ScrollView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UAS Aplikasi Mobile</dc:title>
  <cp:lastModifiedBy>Kholil</cp:lastModifiedBy>
  <cp:revision>7</cp:revision>
  <dcterms:modified xsi:type="dcterms:W3CDTF">2019-12-17T14:10:07Z</dcterms:modified>
</cp:coreProperties>
</file>