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2ac50f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2ac50f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2ac50f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2ac50f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371e75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371e7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371e75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371e75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371e75f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371e75f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9debc8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b9debc8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371e75f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371e75f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5371e75f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5371e75f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5371e75f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5371e75f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371e75fd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371e75f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07442b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07442b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371e75f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371e75f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062b1f37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062b1f37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2ac50f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2ac50f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2ac50f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2ac50f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2ac50f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2ac50f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2ac50f7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2ac50f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2ac50f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2ac50f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2ac50f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2ac50f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2ac50f7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2ac50f7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-11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NGAMPING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67550" y="2837000"/>
            <a:ext cx="520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Final Project Pemrograman Mobile</a:t>
            </a:r>
            <a:endParaRPr sz="22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999" y="1236025"/>
            <a:ext cx="3530972" cy="1733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137238" y="33509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Mohammad Idham Fachrurrozi	(17081010044)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Fajar Andhika Putra 			(17081010054)</a:t>
            </a:r>
            <a:endParaRPr sz="16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825" y="83712"/>
            <a:ext cx="873050" cy="8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4687" y="4280250"/>
            <a:ext cx="2854625" cy="7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573325" y="445025"/>
            <a:ext cx="1258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About</a:t>
            </a:r>
            <a:endParaRPr u="sng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571750" y="1266325"/>
            <a:ext cx="626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Berfungsi untuk menampilkan identitas pembuat aplikasi.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01425"/>
            <a:ext cx="1077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Exit</a:t>
            </a:r>
            <a:endParaRPr u="sng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46161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AlertDialog </a:t>
            </a:r>
            <a:r>
              <a:rPr lang="en"/>
              <a:t>ketika tombol exit di tekan, digunakan untuk mengkonfirmasi apakah user benar benar ingin keluar.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625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Activity_ground_content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Activity_list_ground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Activity_splash_screen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list_camp_adapter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activity_about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816525" y="15988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cxnSp>
        <p:nvCxnSpPr>
          <p:cNvPr id="153" name="Google Shape;153;p25"/>
          <p:cNvCxnSpPr>
            <a:endCxn id="152" idx="1"/>
          </p:cNvCxnSpPr>
          <p:nvPr/>
        </p:nvCxnSpPr>
        <p:spPr>
          <a:xfrm>
            <a:off x="1124125" y="1641475"/>
            <a:ext cx="692400" cy="144900"/>
          </a:xfrm>
          <a:prstGeom prst="bentConnector3">
            <a:avLst>
              <a:gd fmla="val 16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34450" y="19934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08325" y="23684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808325" y="27434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endParaRPr sz="1200"/>
          </a:p>
        </p:txBody>
      </p:sp>
      <p:cxnSp>
        <p:nvCxnSpPr>
          <p:cNvPr id="157" name="Google Shape;157;p25"/>
          <p:cNvCxnSpPr>
            <a:endCxn id="154" idx="1"/>
          </p:cNvCxnSpPr>
          <p:nvPr/>
        </p:nvCxnSpPr>
        <p:spPr>
          <a:xfrm flipH="1" rot="-5400000">
            <a:off x="2576650" y="2023125"/>
            <a:ext cx="207000" cy="10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5"/>
          <p:cNvCxnSpPr>
            <a:stCxn id="154" idx="2"/>
            <a:endCxn id="155" idx="1"/>
          </p:cNvCxnSpPr>
          <p:nvPr/>
        </p:nvCxnSpPr>
        <p:spPr>
          <a:xfrm flipH="1" rot="-5400000">
            <a:off x="3582250" y="2329875"/>
            <a:ext cx="187500" cy="26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5"/>
          <p:cNvCxnSpPr>
            <a:stCxn id="154" idx="2"/>
            <a:endCxn id="156" idx="1"/>
          </p:cNvCxnSpPr>
          <p:nvPr/>
        </p:nvCxnSpPr>
        <p:spPr>
          <a:xfrm flipH="1" rot="-5400000">
            <a:off x="3394750" y="2517375"/>
            <a:ext cx="562500" cy="26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1816525" y="29309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2734450" y="33254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808325" y="37004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808325" y="40754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endParaRPr sz="1200"/>
          </a:p>
        </p:txBody>
      </p:sp>
      <p:cxnSp>
        <p:nvCxnSpPr>
          <p:cNvPr id="164" name="Google Shape;164;p25"/>
          <p:cNvCxnSpPr>
            <a:endCxn id="161" idx="1"/>
          </p:cNvCxnSpPr>
          <p:nvPr/>
        </p:nvCxnSpPr>
        <p:spPr>
          <a:xfrm flipH="1" rot="-5400000">
            <a:off x="2576650" y="3355175"/>
            <a:ext cx="207000" cy="10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5"/>
          <p:cNvCxnSpPr>
            <a:stCxn id="161" idx="2"/>
            <a:endCxn id="162" idx="1"/>
          </p:cNvCxnSpPr>
          <p:nvPr/>
        </p:nvCxnSpPr>
        <p:spPr>
          <a:xfrm flipH="1" rot="-5400000">
            <a:off x="3582250" y="3661925"/>
            <a:ext cx="187500" cy="26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5"/>
          <p:cNvCxnSpPr>
            <a:stCxn id="161" idx="2"/>
            <a:endCxn id="163" idx="1"/>
          </p:cNvCxnSpPr>
          <p:nvPr/>
        </p:nvCxnSpPr>
        <p:spPr>
          <a:xfrm flipH="1" rot="-5400000">
            <a:off x="3394750" y="3849425"/>
            <a:ext cx="562500" cy="26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5"/>
          <p:cNvCxnSpPr>
            <a:stCxn id="151" idx="2"/>
            <a:endCxn id="160" idx="1"/>
          </p:cNvCxnSpPr>
          <p:nvPr/>
        </p:nvCxnSpPr>
        <p:spPr>
          <a:xfrm flipH="1" rot="-5400000">
            <a:off x="730200" y="2032075"/>
            <a:ext cx="14772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450" y="-15825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activity_ground_content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-27350" y="12215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042600" y="1619913"/>
            <a:ext cx="1030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176" name="Google Shape;176;p26"/>
          <p:cNvCxnSpPr>
            <a:stCxn id="174" idx="2"/>
            <a:endCxn id="175" idx="1"/>
          </p:cNvCxnSpPr>
          <p:nvPr/>
        </p:nvCxnSpPr>
        <p:spPr>
          <a:xfrm flipH="1" rot="-5400000">
            <a:off x="806800" y="1571675"/>
            <a:ext cx="210900" cy="26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94350" y="2018250"/>
            <a:ext cx="1685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NestedScroll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591150" y="2415725"/>
            <a:ext cx="1332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2570775" y="2696975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570775" y="3521575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181" name="Google Shape;181;p26"/>
          <p:cNvCxnSpPr>
            <a:stCxn id="177" idx="2"/>
            <a:endCxn id="178" idx="1"/>
          </p:cNvCxnSpPr>
          <p:nvPr/>
        </p:nvCxnSpPr>
        <p:spPr>
          <a:xfrm flipH="1" rot="-5400000">
            <a:off x="1359250" y="2371200"/>
            <a:ext cx="210000" cy="25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>
            <a:stCxn id="178" idx="2"/>
            <a:endCxn id="179" idx="1"/>
          </p:cNvCxnSpPr>
          <p:nvPr/>
        </p:nvCxnSpPr>
        <p:spPr>
          <a:xfrm flipH="1" rot="-5400000">
            <a:off x="2367250" y="2681075"/>
            <a:ext cx="93900" cy="31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6"/>
          <p:cNvCxnSpPr>
            <a:stCxn id="178" idx="2"/>
            <a:endCxn id="180" idx="1"/>
          </p:cNvCxnSpPr>
          <p:nvPr/>
        </p:nvCxnSpPr>
        <p:spPr>
          <a:xfrm flipH="1" rot="-5400000">
            <a:off x="1955050" y="3093275"/>
            <a:ext cx="918300" cy="31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6"/>
          <p:cNvCxnSpPr>
            <a:stCxn id="174" idx="2"/>
            <a:endCxn id="177" idx="1"/>
          </p:cNvCxnSpPr>
          <p:nvPr/>
        </p:nvCxnSpPr>
        <p:spPr>
          <a:xfrm rot="5400000">
            <a:off x="333550" y="1757525"/>
            <a:ext cx="609300" cy="287400"/>
          </a:xfrm>
          <a:prstGeom prst="bentConnector4">
            <a:avLst>
              <a:gd fmla="val 34603" name="adj1"/>
              <a:gd fmla="val 18271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6"/>
          <p:cNvCxnSpPr>
            <a:stCxn id="186" idx="1"/>
            <a:endCxn id="179" idx="2"/>
          </p:cNvCxnSpPr>
          <p:nvPr/>
        </p:nvCxnSpPr>
        <p:spPr>
          <a:xfrm rot="10800000">
            <a:off x="3034600" y="3071963"/>
            <a:ext cx="192900" cy="15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46500" y="4079625"/>
            <a:ext cx="1780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NestedScrollView</a:t>
            </a:r>
            <a:endParaRPr sz="12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227500" y="3037763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310900" y="3330450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237525" y="4414675"/>
            <a:ext cx="1332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4310900" y="3549025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4310900" y="3778875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cxnSp>
        <p:nvCxnSpPr>
          <p:cNvPr id="192" name="Google Shape;192;p26"/>
          <p:cNvCxnSpPr>
            <a:stCxn id="186" idx="2"/>
            <a:endCxn id="188" idx="1"/>
          </p:cNvCxnSpPr>
          <p:nvPr/>
        </p:nvCxnSpPr>
        <p:spPr>
          <a:xfrm flipH="1" rot="-5400000">
            <a:off x="4121200" y="3328313"/>
            <a:ext cx="105300" cy="27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6"/>
          <p:cNvCxnSpPr>
            <a:stCxn id="186" idx="2"/>
            <a:endCxn id="190" idx="1"/>
          </p:cNvCxnSpPr>
          <p:nvPr/>
        </p:nvCxnSpPr>
        <p:spPr>
          <a:xfrm flipH="1" rot="-5400000">
            <a:off x="4012000" y="3437513"/>
            <a:ext cx="323700" cy="27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6"/>
          <p:cNvCxnSpPr>
            <a:stCxn id="186" idx="2"/>
            <a:endCxn id="191" idx="1"/>
          </p:cNvCxnSpPr>
          <p:nvPr/>
        </p:nvCxnSpPr>
        <p:spPr>
          <a:xfrm flipH="1" rot="-5400000">
            <a:off x="3897100" y="3552413"/>
            <a:ext cx="553500" cy="27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6"/>
          <p:cNvCxnSpPr>
            <a:stCxn id="187" idx="1"/>
            <a:endCxn id="180" idx="2"/>
          </p:cNvCxnSpPr>
          <p:nvPr/>
        </p:nvCxnSpPr>
        <p:spPr>
          <a:xfrm rot="10800000">
            <a:off x="3034600" y="3896625"/>
            <a:ext cx="111900" cy="37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6"/>
          <p:cNvCxnSpPr>
            <a:stCxn id="189" idx="1"/>
            <a:endCxn id="187" idx="2"/>
          </p:cNvCxnSpPr>
          <p:nvPr/>
        </p:nvCxnSpPr>
        <p:spPr>
          <a:xfrm rot="10800000">
            <a:off x="4036825" y="4454575"/>
            <a:ext cx="200700" cy="14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5003825" y="4768500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cxnSp>
        <p:nvCxnSpPr>
          <p:cNvPr id="198" name="Google Shape;198;p26"/>
          <p:cNvCxnSpPr>
            <a:stCxn id="197" idx="1"/>
            <a:endCxn id="189" idx="2"/>
          </p:cNvCxnSpPr>
          <p:nvPr/>
        </p:nvCxnSpPr>
        <p:spPr>
          <a:xfrm rot="10800000">
            <a:off x="4903925" y="4789800"/>
            <a:ext cx="99900" cy="16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125" y="108775"/>
            <a:ext cx="2581174" cy="48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Activity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326" y="0"/>
            <a:ext cx="26095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311700" y="1152425"/>
            <a:ext cx="5729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Untuk menampilkan map, harus melakukan request token api terlebih dahulu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426475" y="1993175"/>
            <a:ext cx="59457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onMapReady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(GoogleMap </a:t>
            </a:r>
            <a:r>
              <a:rPr lang="en" sz="10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googleMap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mMap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googleMap;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LatLng lokasi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LatLng(lat,lng);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mMap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addMarker(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MarkerOptions()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position(lokasi)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title(nama));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 mMap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moveCamera(CameraUpdateFactory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newLatLngZoom(lokasi,</a:t>
            </a:r>
            <a:r>
              <a:rPr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98375" y="4119425"/>
            <a:ext cx="5601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Potongan code diatas digunakan untuk meletakkan marker pada peta yang ditampilkan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activity_home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1816525" y="15988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cxnSp>
        <p:nvCxnSpPr>
          <p:cNvPr id="216" name="Google Shape;216;p28"/>
          <p:cNvCxnSpPr>
            <a:stCxn id="214" idx="2"/>
            <a:endCxn id="215" idx="1"/>
          </p:cNvCxnSpPr>
          <p:nvPr/>
        </p:nvCxnSpPr>
        <p:spPr>
          <a:xfrm flipH="1" rot="-5400000">
            <a:off x="1396200" y="1366075"/>
            <a:ext cx="1452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2807900" y="19738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cxnSp>
        <p:nvCxnSpPr>
          <p:cNvPr id="218" name="Google Shape;218;p28"/>
          <p:cNvCxnSpPr>
            <a:stCxn id="215" idx="2"/>
            <a:endCxn id="217" idx="1"/>
          </p:cNvCxnSpPr>
          <p:nvPr/>
        </p:nvCxnSpPr>
        <p:spPr>
          <a:xfrm flipH="1" rot="-5400000">
            <a:off x="2466325" y="1819825"/>
            <a:ext cx="187500" cy="49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426400" y="2384250"/>
            <a:ext cx="1216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ImageButton</a:t>
            </a:r>
            <a:endParaRPr sz="1200"/>
          </a:p>
        </p:txBody>
      </p:sp>
      <p:cxnSp>
        <p:nvCxnSpPr>
          <p:cNvPr id="220" name="Google Shape;220;p28"/>
          <p:cNvCxnSpPr>
            <a:stCxn id="217" idx="2"/>
            <a:endCxn id="219" idx="1"/>
          </p:cNvCxnSpPr>
          <p:nvPr/>
        </p:nvCxnSpPr>
        <p:spPr>
          <a:xfrm flipH="1" rot="-5400000">
            <a:off x="3910400" y="2055625"/>
            <a:ext cx="222900" cy="8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4426400" y="2759250"/>
            <a:ext cx="1216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ImageButton</a:t>
            </a:r>
            <a:endParaRPr sz="1200"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4426400" y="3170325"/>
            <a:ext cx="1216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ImageButton</a:t>
            </a:r>
            <a:endParaRPr sz="1200"/>
          </a:p>
        </p:txBody>
      </p:sp>
      <p:cxnSp>
        <p:nvCxnSpPr>
          <p:cNvPr id="223" name="Google Shape;223;p28"/>
          <p:cNvCxnSpPr>
            <a:stCxn id="217" idx="2"/>
            <a:endCxn id="221" idx="1"/>
          </p:cNvCxnSpPr>
          <p:nvPr/>
        </p:nvCxnSpPr>
        <p:spPr>
          <a:xfrm flipH="1" rot="-5400000">
            <a:off x="3722900" y="2243125"/>
            <a:ext cx="597900" cy="8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8"/>
          <p:cNvCxnSpPr>
            <a:stCxn id="217" idx="2"/>
            <a:endCxn id="222" idx="1"/>
          </p:cNvCxnSpPr>
          <p:nvPr/>
        </p:nvCxnSpPr>
        <p:spPr>
          <a:xfrm flipH="1" rot="-5400000">
            <a:off x="3517400" y="2448625"/>
            <a:ext cx="1008900" cy="8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629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activity_list_ground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816525" y="1598875"/>
            <a:ext cx="1385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endParaRPr sz="1200"/>
          </a:p>
        </p:txBody>
      </p:sp>
      <p:cxnSp>
        <p:nvCxnSpPr>
          <p:cNvPr id="233" name="Google Shape;233;p29"/>
          <p:cNvCxnSpPr>
            <a:stCxn id="231" idx="2"/>
            <a:endCxn id="232" idx="1"/>
          </p:cNvCxnSpPr>
          <p:nvPr/>
        </p:nvCxnSpPr>
        <p:spPr>
          <a:xfrm flipH="1" rot="-5400000">
            <a:off x="1396200" y="1366075"/>
            <a:ext cx="1452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1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5972375" y="193025"/>
            <a:ext cx="2662500" cy="4598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activity_main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816525" y="15988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243" name="Google Shape;243;p30"/>
          <p:cNvCxnSpPr>
            <a:stCxn id="241" idx="2"/>
            <a:endCxn id="242" idx="1"/>
          </p:cNvCxnSpPr>
          <p:nvPr/>
        </p:nvCxnSpPr>
        <p:spPr>
          <a:xfrm flipH="1" rot="-5400000">
            <a:off x="1396200" y="1366075"/>
            <a:ext cx="1452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816525" y="19036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cxnSp>
        <p:nvCxnSpPr>
          <p:cNvPr id="245" name="Google Shape;245;p30"/>
          <p:cNvCxnSpPr>
            <a:stCxn id="241" idx="2"/>
            <a:endCxn id="244" idx="1"/>
          </p:cNvCxnSpPr>
          <p:nvPr/>
        </p:nvCxnSpPr>
        <p:spPr>
          <a:xfrm flipH="1" rot="-5400000">
            <a:off x="1243800" y="1518475"/>
            <a:ext cx="4500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2807900" y="23548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cxnSp>
        <p:nvCxnSpPr>
          <p:cNvPr id="247" name="Google Shape;247;p30"/>
          <p:cNvCxnSpPr>
            <a:stCxn id="244" idx="2"/>
            <a:endCxn id="246" idx="1"/>
          </p:cNvCxnSpPr>
          <p:nvPr/>
        </p:nvCxnSpPr>
        <p:spPr>
          <a:xfrm flipH="1" rot="-5400000">
            <a:off x="2428225" y="2162725"/>
            <a:ext cx="263700" cy="49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4331125" y="27418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cxnSp>
        <p:nvCxnSpPr>
          <p:cNvPr id="249" name="Google Shape;249;p30"/>
          <p:cNvCxnSpPr>
            <a:stCxn id="246" idx="2"/>
            <a:endCxn id="248" idx="1"/>
          </p:cNvCxnSpPr>
          <p:nvPr/>
        </p:nvCxnSpPr>
        <p:spPr>
          <a:xfrm flipH="1" rot="-5400000">
            <a:off x="3874400" y="2472625"/>
            <a:ext cx="199500" cy="71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4331125" y="30466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251" name="Google Shape;251;p30"/>
          <p:cNvCxnSpPr>
            <a:stCxn id="246" idx="2"/>
            <a:endCxn id="250" idx="1"/>
          </p:cNvCxnSpPr>
          <p:nvPr/>
        </p:nvCxnSpPr>
        <p:spPr>
          <a:xfrm flipH="1" rot="-5400000">
            <a:off x="3722000" y="2625025"/>
            <a:ext cx="504300" cy="71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4331125" y="33514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sz="1200"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4331125" y="36562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sz="1200"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4331125" y="39610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sz="1200"/>
          </a:p>
        </p:txBody>
      </p:sp>
      <p:cxnSp>
        <p:nvCxnSpPr>
          <p:cNvPr id="255" name="Google Shape;255;p30"/>
          <p:cNvCxnSpPr>
            <a:stCxn id="252" idx="1"/>
            <a:endCxn id="246" idx="2"/>
          </p:cNvCxnSpPr>
          <p:nvPr/>
        </p:nvCxnSpPr>
        <p:spPr>
          <a:xfrm rot="10800000">
            <a:off x="3617125" y="2729875"/>
            <a:ext cx="714000" cy="80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>
            <a:stCxn id="253" idx="1"/>
            <a:endCxn id="246" idx="2"/>
          </p:cNvCxnSpPr>
          <p:nvPr/>
        </p:nvCxnSpPr>
        <p:spPr>
          <a:xfrm rot="10800000">
            <a:off x="3617125" y="2729875"/>
            <a:ext cx="714000" cy="111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0"/>
          <p:cNvCxnSpPr>
            <a:stCxn id="254" idx="1"/>
            <a:endCxn id="246" idx="2"/>
          </p:cNvCxnSpPr>
          <p:nvPr/>
        </p:nvCxnSpPr>
        <p:spPr>
          <a:xfrm rot="10800000">
            <a:off x="3617125" y="2729875"/>
            <a:ext cx="714000" cy="141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125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activity_splash_screen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450" y="-8075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Sekilas Tentang Ngamping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Ngamping merupakan sebuah aplikasi yang bertujuan untuk membrikan informasi tentang </a:t>
            </a:r>
            <a:r>
              <a:rPr i="1" lang="en"/>
              <a:t>ground camping.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Informasi yang diberikan berupa lokasi, harga tiket dan deskripsi singkat.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Saat ini aplikasi ini dibagi menjadi beberapa </a:t>
            </a:r>
            <a:r>
              <a:rPr i="1" lang="en"/>
              <a:t>activity</a:t>
            </a:r>
            <a:r>
              <a:rPr lang="en"/>
              <a:t> yaitu login,home,list content, dan content detail.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list_camp_adapter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311700" y="1266325"/>
            <a:ext cx="1096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1203375" y="1641325"/>
            <a:ext cx="1578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cxnSp>
        <p:nvCxnSpPr>
          <p:cNvPr id="273" name="Google Shape;273;p32"/>
          <p:cNvCxnSpPr>
            <a:stCxn id="271" idx="2"/>
            <a:endCxn id="272" idx="1"/>
          </p:cNvCxnSpPr>
          <p:nvPr/>
        </p:nvCxnSpPr>
        <p:spPr>
          <a:xfrm flipH="1" rot="-5400000">
            <a:off x="937800" y="1563325"/>
            <a:ext cx="187500" cy="34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2503100" y="2050075"/>
            <a:ext cx="1096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endParaRPr sz="1200"/>
          </a:p>
        </p:txBody>
      </p:sp>
      <p:cxnSp>
        <p:nvCxnSpPr>
          <p:cNvPr id="275" name="Google Shape;275;p32"/>
          <p:cNvCxnSpPr>
            <a:stCxn id="272" idx="2"/>
            <a:endCxn id="274" idx="1"/>
          </p:cNvCxnSpPr>
          <p:nvPr/>
        </p:nvCxnSpPr>
        <p:spPr>
          <a:xfrm flipH="1" rot="-5400000">
            <a:off x="2137125" y="1871725"/>
            <a:ext cx="221400" cy="5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2503100" y="2278675"/>
            <a:ext cx="1096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277" name="Google Shape;277;p32"/>
          <p:cNvCxnSpPr>
            <a:stCxn id="272" idx="2"/>
            <a:endCxn id="276" idx="1"/>
          </p:cNvCxnSpPr>
          <p:nvPr/>
        </p:nvCxnSpPr>
        <p:spPr>
          <a:xfrm flipH="1" rot="-5400000">
            <a:off x="2022825" y="1986025"/>
            <a:ext cx="450000" cy="5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2503100" y="2507275"/>
            <a:ext cx="1096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cxnSp>
        <p:nvCxnSpPr>
          <p:cNvPr id="279" name="Google Shape;279;p32"/>
          <p:cNvCxnSpPr>
            <a:endCxn id="278" idx="1"/>
          </p:cNvCxnSpPr>
          <p:nvPr/>
        </p:nvCxnSpPr>
        <p:spPr>
          <a:xfrm flipH="1" rot="-5400000">
            <a:off x="1908500" y="2100175"/>
            <a:ext cx="678600" cy="5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1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6029125" y="193025"/>
            <a:ext cx="2600100" cy="138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6029125" y="1640825"/>
            <a:ext cx="2600100" cy="144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6029125" y="3164825"/>
            <a:ext cx="2600100" cy="138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DOWNLOAD</a:t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AND INTENT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386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SplahScreen</a:t>
            </a:r>
            <a:endParaRPr u="sng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-8075"/>
            <a:ext cx="2571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62607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</a:t>
            </a:r>
            <a:r>
              <a:rPr lang="en"/>
              <a:t>erfungsi untuk menampilkan </a:t>
            </a:r>
            <a:r>
              <a:rPr i="1" lang="en"/>
              <a:t>splashscreen</a:t>
            </a:r>
            <a:r>
              <a:rPr lang="en"/>
              <a:t> yang kemudian berpindah ke </a:t>
            </a:r>
            <a:r>
              <a:rPr i="1" lang="en"/>
              <a:t>Activity lain</a:t>
            </a:r>
            <a:r>
              <a:rPr lang="en"/>
              <a:t> “MainActivity”.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275" y="2866125"/>
            <a:ext cx="47815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248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MainActivity</a:t>
            </a:r>
            <a:endParaRPr u="sng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6275100" cy="23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Merupakan login page pada aplikasi.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Jika pasword dan username benar akan diarahkan ke HomeActivity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Jika salah akan ada </a:t>
            </a:r>
            <a:r>
              <a:rPr b="1" lang="en"/>
              <a:t>AlertDialog </a:t>
            </a:r>
            <a:r>
              <a:rPr lang="en"/>
              <a:t>yang muncul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925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75" y="2963475"/>
            <a:ext cx="6329225" cy="1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050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437900" y="445025"/>
            <a:ext cx="2394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HomeActivity</a:t>
            </a:r>
            <a:endParaRPr u="sng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535975" y="1266325"/>
            <a:ext cx="629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menu utama aplikasi, terdapat 3 tombol yaitu: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Informasi -&gt; </a:t>
            </a:r>
            <a:r>
              <a:rPr lang="en"/>
              <a:t>membawa user ke </a:t>
            </a:r>
            <a:r>
              <a:rPr b="1" lang="en"/>
              <a:t>ListGroundActivity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About -&gt; </a:t>
            </a:r>
            <a:r>
              <a:rPr lang="en"/>
              <a:t>membawa user ke </a:t>
            </a:r>
            <a:r>
              <a:rPr b="1" lang="en"/>
              <a:t>about </a:t>
            </a:r>
            <a:r>
              <a:rPr lang="en"/>
              <a:t>activity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Exit -&gt; </a:t>
            </a:r>
            <a:r>
              <a:rPr lang="en"/>
              <a:t>Menampilkan </a:t>
            </a:r>
            <a:r>
              <a:rPr b="1" lang="en"/>
              <a:t>AlertDialog </a:t>
            </a:r>
            <a:r>
              <a:rPr lang="en"/>
              <a:t>untuk mengkonfirmasi apakah user benar banar ingin keluar.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771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5279750" y="445025"/>
            <a:ext cx="355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ListGroundActivity</a:t>
            </a:r>
            <a:endParaRPr u="sng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591100" y="1266325"/>
            <a:ext cx="624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Sebuah Activity yang hanya berisi </a:t>
            </a:r>
            <a:r>
              <a:rPr b="1" lang="en"/>
              <a:t>RecyclerView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Tampilan serta data yang ada pada activity ini didapat dari Adapter (ListGroundAdapter).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Jika meng-klik salah satu list yang ada maka akan menuju </a:t>
            </a:r>
            <a:r>
              <a:rPr b="1" lang="en"/>
              <a:t>GroundContent </a:t>
            </a:r>
            <a:r>
              <a:rPr lang="en"/>
              <a:t>activity.</a:t>
            </a:r>
            <a:endParaRPr b="1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074550" y="445025"/>
            <a:ext cx="2757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GroundContent</a:t>
            </a:r>
            <a:endParaRPr u="sng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571750" y="1266325"/>
            <a:ext cx="62607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Berfungsi untuk menampilkan data.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yang ditampilkan berasal dari file json yang di fetch ke array dan dikirim melalui adapter.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550" y="2854825"/>
            <a:ext cx="5950550" cy="1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