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3"/>
    <p:sldId id="271" r:id="rId4"/>
    <p:sldId id="262" r:id="rId5"/>
    <p:sldId id="263" r:id="rId6"/>
    <p:sldId id="272" r:id="rId7"/>
    <p:sldId id="294" r:id="rId8"/>
    <p:sldId id="295" r:id="rId9"/>
    <p:sldId id="279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98d31e99-d406-42b0-80a7-7529765f95ef_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720" y="-25400"/>
            <a:ext cx="12283440" cy="69094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69215" y="1716405"/>
            <a:ext cx="12330430" cy="298069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-69215" y="1904365"/>
            <a:ext cx="1234059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-79375" y="4463415"/>
            <a:ext cx="1234059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07415" y="2653665"/>
            <a:ext cx="10878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Presentasi Aplikasi Mobile</a:t>
            </a:r>
            <a:endParaRPr lang="en-US" altLang="zh-CN" sz="6000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020" y="-5016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2480944" y="2526030"/>
            <a:ext cx="337375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01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Askara Raditya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13" name="矩形 12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7411531" y="2526675"/>
            <a:ext cx="37052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02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Barep J. A. I. Nahusuly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44390" y="1118235"/>
            <a:ext cx="37039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Nama</a:t>
            </a:r>
            <a:endParaRPr lang="en-US" altLang="zh-CN" sz="4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46" name="Rectangle 120"/>
          <p:cNvSpPr/>
          <p:nvPr/>
        </p:nvSpPr>
        <p:spPr>
          <a:xfrm>
            <a:off x="2480945" y="2903220"/>
            <a:ext cx="337375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150000"/>
              </a:lnSpc>
            </a:pPr>
            <a:r>
              <a:rPr lang="en-US" altLang="id-ID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17081010070</a:t>
            </a:r>
            <a:endParaRPr lang="en-US" altLang="id-ID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2" name="Rectangle 120"/>
          <p:cNvSpPr/>
          <p:nvPr/>
        </p:nvSpPr>
        <p:spPr>
          <a:xfrm>
            <a:off x="7411720" y="2920365"/>
            <a:ext cx="327215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150000"/>
              </a:lnSpc>
            </a:pPr>
            <a:r>
              <a:rPr lang="en-US" altLang="id-ID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17081010095</a:t>
            </a:r>
            <a:endParaRPr lang="en-US" altLang="id-ID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092825" y="1218565"/>
            <a:ext cx="13335" cy="4445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655" y="-5016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4239895" y="1421130"/>
            <a:ext cx="4714240" cy="1861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5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01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Tampilan Awal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064635" y="3282315"/>
            <a:ext cx="41700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589270" y="4502785"/>
            <a:ext cx="112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•••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655" y="-5016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4685029" y="408305"/>
            <a:ext cx="42428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01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Tampilan Awal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5859145" y="1278890"/>
            <a:ext cx="480695" cy="6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20675" y="2209800"/>
            <a:ext cx="11558270" cy="27203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 descr="screensho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259715"/>
            <a:ext cx="3200400" cy="6400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0"/>
          <p:cNvSpPr/>
          <p:nvPr/>
        </p:nvSpPr>
        <p:spPr>
          <a:xfrm>
            <a:off x="4685665" y="2209800"/>
            <a:ext cx="4242435" cy="267652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685800">
              <a:lnSpc>
                <a:spcPct val="150000"/>
              </a:lnSpc>
            </a:pPr>
            <a:r>
              <a:rPr lang="en-US" altLang="id-ID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Terdapat  Logo Porsche</a:t>
            </a:r>
            <a:endParaRPr lang="en-US" altLang="id-ID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  <a:p>
            <a:pPr algn="l" defTabSz="685800">
              <a:lnSpc>
                <a:spcPct val="150000"/>
              </a:lnSpc>
            </a:pPr>
            <a:endParaRPr lang="en-US" altLang="id-ID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id-ID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Text View Porscheist pada Action bar dan di bawah logo</a:t>
            </a:r>
            <a:endParaRPr lang="en-US" altLang="id-ID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  <a:p>
            <a:pPr algn="l" defTabSz="685800">
              <a:lnSpc>
                <a:spcPct val="150000"/>
              </a:lnSpc>
            </a:pPr>
            <a:endParaRPr lang="en-US" altLang="id-ID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id-ID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Tombol 'Go' Untuk menuju ke menu selanjutnya</a:t>
            </a:r>
            <a:endParaRPr lang="en-US" altLang="id-ID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655" y="-5016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4239894" y="1421130"/>
            <a:ext cx="5768629" cy="1861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5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02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List View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064635" y="3282315"/>
            <a:ext cx="41700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589270" y="4502785"/>
            <a:ext cx="112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•••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655" y="-5016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4685029" y="408305"/>
            <a:ext cx="42428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02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List View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5859145" y="1278890"/>
            <a:ext cx="480695" cy="6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20675" y="2209800"/>
            <a:ext cx="11558270" cy="27203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Rectangle 120"/>
          <p:cNvSpPr/>
          <p:nvPr/>
        </p:nvSpPr>
        <p:spPr>
          <a:xfrm>
            <a:off x="4685665" y="2209800"/>
            <a:ext cx="4242435" cy="1938020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685800">
              <a:lnSpc>
                <a:spcPct val="150000"/>
              </a:lnSpc>
            </a:pPr>
            <a:r>
              <a:rPr lang="en-US" altLang="id-ID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Action bar berjudul porsche</a:t>
            </a:r>
            <a:endParaRPr lang="en-US" altLang="id-ID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  <a:p>
            <a:pPr algn="l" defTabSz="685800">
              <a:lnSpc>
                <a:spcPct val="150000"/>
              </a:lnSpc>
            </a:pPr>
            <a:endParaRPr lang="en-US" altLang="id-ID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id-ID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Terdapat empat menu yang dapat dipilih</a:t>
            </a:r>
            <a:endParaRPr lang="en-US" altLang="id-ID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  <a:p>
            <a:pPr algn="l" defTabSz="685800">
              <a:lnSpc>
                <a:spcPct val="150000"/>
              </a:lnSpc>
            </a:pPr>
            <a:endParaRPr lang="en-US" altLang="id-ID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  <a:p>
            <a:pPr algn="l" defTabSz="685800">
              <a:lnSpc>
                <a:spcPct val="150000"/>
              </a:lnSpc>
            </a:pPr>
            <a:r>
              <a:rPr lang="en-US" altLang="id-ID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Menggunakan Relative Layout</a:t>
            </a:r>
            <a:endParaRPr lang="en-US" altLang="id-ID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pic>
        <p:nvPicPr>
          <p:cNvPr id="8" name="Picture 7" descr="screensho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259715"/>
            <a:ext cx="3200400" cy="640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655" y="-5016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4239894" y="1421130"/>
            <a:ext cx="5768629" cy="1861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5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03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ScrollView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064635" y="3282315"/>
            <a:ext cx="41700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589270" y="4502785"/>
            <a:ext cx="112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•••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655" y="-72390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2" name="Picture 41" descr="screenshot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145" y="949960"/>
            <a:ext cx="2971800" cy="594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 descr="screenshot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755" y="960755"/>
            <a:ext cx="2971800" cy="594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Picture 49" descr="screenshot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755" y="949960"/>
            <a:ext cx="2971800" cy="594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矩形 11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4680584" y="232410"/>
            <a:ext cx="4242839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03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ScrollView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pic>
        <p:nvPicPr>
          <p:cNvPr id="53" name="Picture 52" descr="screenshot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855" y="949960"/>
            <a:ext cx="2971800" cy="594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655" y="-5016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4239895" y="1421130"/>
            <a:ext cx="471424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5400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  <a:p>
            <a:r>
              <a:rPr lang="en-US" altLang="zh-CN" sz="5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Terima Kasih</a:t>
            </a:r>
            <a:endParaRPr lang="en-US" altLang="zh-CN" sz="5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  <a:p>
            <a:pPr algn="l"/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064635" y="3282315"/>
            <a:ext cx="41700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589270" y="4502785"/>
            <a:ext cx="112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•••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WPS Presentation</Application>
  <PresentationFormat>宽屏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黑体</vt:lpstr>
      <vt:lpstr>Arial</vt:lpstr>
      <vt:lpstr>Gill Sans</vt:lpstr>
      <vt:lpstr>FontAwesome</vt:lpstr>
      <vt:lpstr>Microsoft YaHei</vt:lpstr>
      <vt:lpstr>Arial Unicode MS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Johann Achilles</cp:lastModifiedBy>
  <cp:revision>12</cp:revision>
  <dcterms:created xsi:type="dcterms:W3CDTF">2019-06-10T07:36:00Z</dcterms:created>
  <dcterms:modified xsi:type="dcterms:W3CDTF">2019-10-23T01:57:32Z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