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2ac50f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2ac50f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2ac50f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2ac50f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371e7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371e7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371e7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371e7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371e75f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371e75f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371e75f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371e75f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371e75f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371e75f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371e75f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371e75f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371e75fd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371e75f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371e75f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371e75f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07442b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07442b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ac50f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ac50f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2ac50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2ac50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ac50f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ac50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2ac50f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2ac50f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2ac50f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2ac50f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2ac50f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2ac50f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2ac50f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2ac50f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-11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NGAMPING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UTS Pemrograman Mobile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999" y="1236025"/>
            <a:ext cx="3530972" cy="17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573325" y="445025"/>
            <a:ext cx="1258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</a:t>
            </a:r>
            <a:endParaRPr u="sng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571750" y="1266325"/>
            <a:ext cx="626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Berfungsi untuk menampilkan identitas pembuat aplikasi.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01425"/>
            <a:ext cx="107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Exit</a:t>
            </a:r>
            <a:endParaRPr u="sng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46161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AlertDialog </a:t>
            </a:r>
            <a:r>
              <a:rPr lang="en"/>
              <a:t>ketika tombol exit di tekan, digunakan untuk mengkonfirmasi apakah user benar benar ingin keluar.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2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Activity_ground_content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Activity_list_ground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Activity_splash_screen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list_camp_adapter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activity_about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816525" y="1598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150" name="Google Shape;150;p25"/>
          <p:cNvCxnSpPr>
            <a:endCxn id="149" idx="1"/>
          </p:cNvCxnSpPr>
          <p:nvPr/>
        </p:nvCxnSpPr>
        <p:spPr>
          <a:xfrm>
            <a:off x="1124125" y="1641475"/>
            <a:ext cx="692400" cy="144900"/>
          </a:xfrm>
          <a:prstGeom prst="bentConnector3">
            <a:avLst>
              <a:gd fmla="val 16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34450" y="1993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08325" y="2368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08325" y="27434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154" name="Google Shape;154;p25"/>
          <p:cNvCxnSpPr>
            <a:endCxn id="151" idx="1"/>
          </p:cNvCxnSpPr>
          <p:nvPr/>
        </p:nvCxnSpPr>
        <p:spPr>
          <a:xfrm flipH="1" rot="-5400000">
            <a:off x="2576650" y="2023125"/>
            <a:ext cx="207000" cy="10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5"/>
          <p:cNvCxnSpPr>
            <a:stCxn id="151" idx="2"/>
            <a:endCxn id="152" idx="1"/>
          </p:cNvCxnSpPr>
          <p:nvPr/>
        </p:nvCxnSpPr>
        <p:spPr>
          <a:xfrm flipH="1" rot="-5400000">
            <a:off x="3582250" y="2329875"/>
            <a:ext cx="187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5"/>
          <p:cNvCxnSpPr>
            <a:stCxn id="151" idx="2"/>
            <a:endCxn id="153" idx="1"/>
          </p:cNvCxnSpPr>
          <p:nvPr/>
        </p:nvCxnSpPr>
        <p:spPr>
          <a:xfrm flipH="1" rot="-5400000">
            <a:off x="3394750" y="2517375"/>
            <a:ext cx="562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816525" y="29309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34450" y="3325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808325" y="3700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808325" y="40754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161" name="Google Shape;161;p25"/>
          <p:cNvCxnSpPr>
            <a:endCxn id="158" idx="1"/>
          </p:cNvCxnSpPr>
          <p:nvPr/>
        </p:nvCxnSpPr>
        <p:spPr>
          <a:xfrm flipH="1" rot="-5400000">
            <a:off x="2576650" y="3355175"/>
            <a:ext cx="207000" cy="10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>
            <a:stCxn id="158" idx="2"/>
            <a:endCxn id="159" idx="1"/>
          </p:cNvCxnSpPr>
          <p:nvPr/>
        </p:nvCxnSpPr>
        <p:spPr>
          <a:xfrm flipH="1" rot="-5400000">
            <a:off x="3582250" y="3661925"/>
            <a:ext cx="187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5"/>
          <p:cNvCxnSpPr>
            <a:stCxn id="158" idx="2"/>
            <a:endCxn id="160" idx="1"/>
          </p:cNvCxnSpPr>
          <p:nvPr/>
        </p:nvCxnSpPr>
        <p:spPr>
          <a:xfrm flipH="1" rot="-5400000">
            <a:off x="3394750" y="3849425"/>
            <a:ext cx="562500" cy="26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5"/>
          <p:cNvCxnSpPr>
            <a:stCxn id="148" idx="2"/>
            <a:endCxn id="157" idx="1"/>
          </p:cNvCxnSpPr>
          <p:nvPr/>
        </p:nvCxnSpPr>
        <p:spPr>
          <a:xfrm flipH="1" rot="-5400000">
            <a:off x="730200" y="2032075"/>
            <a:ext cx="1477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50" y="-15825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activity_ground_content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-27350" y="12215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1042600" y="1619913"/>
            <a:ext cx="103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174" name="Google Shape;174;p26"/>
          <p:cNvCxnSpPr>
            <a:stCxn id="172" idx="2"/>
            <a:endCxn id="173" idx="1"/>
          </p:cNvCxnSpPr>
          <p:nvPr/>
        </p:nvCxnSpPr>
        <p:spPr>
          <a:xfrm flipH="1" rot="-5400000">
            <a:off x="806800" y="1571675"/>
            <a:ext cx="210900" cy="26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94350" y="2018250"/>
            <a:ext cx="168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NestedScroll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591150" y="2415725"/>
            <a:ext cx="1332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570775" y="26969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570775" y="35215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179" name="Google Shape;179;p26"/>
          <p:cNvCxnSpPr>
            <a:stCxn id="175" idx="2"/>
            <a:endCxn id="176" idx="1"/>
          </p:cNvCxnSpPr>
          <p:nvPr/>
        </p:nvCxnSpPr>
        <p:spPr>
          <a:xfrm flipH="1" rot="-5400000">
            <a:off x="1359250" y="2371200"/>
            <a:ext cx="210000" cy="25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76" idx="2"/>
            <a:endCxn id="177" idx="1"/>
          </p:cNvCxnSpPr>
          <p:nvPr/>
        </p:nvCxnSpPr>
        <p:spPr>
          <a:xfrm flipH="1" rot="-5400000">
            <a:off x="2367250" y="2681075"/>
            <a:ext cx="93900" cy="3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>
            <a:stCxn id="176" idx="2"/>
            <a:endCxn id="178" idx="1"/>
          </p:cNvCxnSpPr>
          <p:nvPr/>
        </p:nvCxnSpPr>
        <p:spPr>
          <a:xfrm flipH="1" rot="-5400000">
            <a:off x="1955050" y="3093275"/>
            <a:ext cx="918300" cy="3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72" idx="2"/>
            <a:endCxn id="175" idx="1"/>
          </p:cNvCxnSpPr>
          <p:nvPr/>
        </p:nvCxnSpPr>
        <p:spPr>
          <a:xfrm rot="5400000">
            <a:off x="333550" y="1757525"/>
            <a:ext cx="609300" cy="287400"/>
          </a:xfrm>
          <a:prstGeom prst="bentConnector4">
            <a:avLst>
              <a:gd fmla="val 34603" name="adj1"/>
              <a:gd fmla="val 1827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>
            <a:stCxn id="184" idx="1"/>
            <a:endCxn id="177" idx="2"/>
          </p:cNvCxnSpPr>
          <p:nvPr/>
        </p:nvCxnSpPr>
        <p:spPr>
          <a:xfrm rot="10800000">
            <a:off x="3034600" y="3071963"/>
            <a:ext cx="192900" cy="15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46500" y="4079625"/>
            <a:ext cx="1780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NestedScrollView</a:t>
            </a:r>
            <a:endParaRPr sz="120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227500" y="3037763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310900" y="3330450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237525" y="4414675"/>
            <a:ext cx="1332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2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310900" y="354902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310900" y="3778875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190" name="Google Shape;190;p26"/>
          <p:cNvCxnSpPr>
            <a:stCxn id="184" idx="2"/>
            <a:endCxn id="186" idx="1"/>
          </p:cNvCxnSpPr>
          <p:nvPr/>
        </p:nvCxnSpPr>
        <p:spPr>
          <a:xfrm flipH="1" rot="-5400000">
            <a:off x="4121200" y="3328313"/>
            <a:ext cx="1053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6"/>
          <p:cNvCxnSpPr>
            <a:stCxn id="184" idx="2"/>
            <a:endCxn id="188" idx="1"/>
          </p:cNvCxnSpPr>
          <p:nvPr/>
        </p:nvCxnSpPr>
        <p:spPr>
          <a:xfrm flipH="1" rot="-5400000">
            <a:off x="4012000" y="3437513"/>
            <a:ext cx="3237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>
            <a:stCxn id="184" idx="2"/>
            <a:endCxn id="189" idx="1"/>
          </p:cNvCxnSpPr>
          <p:nvPr/>
        </p:nvCxnSpPr>
        <p:spPr>
          <a:xfrm flipH="1" rot="-5400000">
            <a:off x="3897100" y="3552413"/>
            <a:ext cx="553500" cy="27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>
            <a:stCxn id="185" idx="1"/>
            <a:endCxn id="178" idx="2"/>
          </p:cNvCxnSpPr>
          <p:nvPr/>
        </p:nvCxnSpPr>
        <p:spPr>
          <a:xfrm rot="10800000">
            <a:off x="3034600" y="3896625"/>
            <a:ext cx="111900" cy="37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6"/>
          <p:cNvCxnSpPr>
            <a:stCxn id="187" idx="1"/>
            <a:endCxn id="185" idx="2"/>
          </p:cNvCxnSpPr>
          <p:nvPr/>
        </p:nvCxnSpPr>
        <p:spPr>
          <a:xfrm rot="10800000">
            <a:off x="4036825" y="4454575"/>
            <a:ext cx="200700" cy="14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5003825" y="4768500"/>
            <a:ext cx="92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196" name="Google Shape;196;p26"/>
          <p:cNvCxnSpPr>
            <a:stCxn id="195" idx="1"/>
            <a:endCxn id="187" idx="2"/>
          </p:cNvCxnSpPr>
          <p:nvPr/>
        </p:nvCxnSpPr>
        <p:spPr>
          <a:xfrm rot="10800000">
            <a:off x="4903925" y="4789800"/>
            <a:ext cx="99900" cy="16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activity_home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816525" y="1598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204" name="Google Shape;204;p27"/>
          <p:cNvCxnSpPr>
            <a:stCxn id="202" idx="2"/>
            <a:endCxn id="203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2807900" y="1973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06" name="Google Shape;206;p27"/>
          <p:cNvCxnSpPr>
            <a:stCxn id="203" idx="2"/>
            <a:endCxn id="205" idx="1"/>
          </p:cNvCxnSpPr>
          <p:nvPr/>
        </p:nvCxnSpPr>
        <p:spPr>
          <a:xfrm flipH="1" rot="-5400000">
            <a:off x="2466325" y="1819825"/>
            <a:ext cx="187500" cy="4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426400" y="2384250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cxnSp>
        <p:nvCxnSpPr>
          <p:cNvPr id="208" name="Google Shape;208;p27"/>
          <p:cNvCxnSpPr>
            <a:stCxn id="205" idx="2"/>
            <a:endCxn id="207" idx="1"/>
          </p:cNvCxnSpPr>
          <p:nvPr/>
        </p:nvCxnSpPr>
        <p:spPr>
          <a:xfrm flipH="1" rot="-5400000">
            <a:off x="3910400" y="2055625"/>
            <a:ext cx="2229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426400" y="2689050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4426400" y="3070050"/>
            <a:ext cx="121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endParaRPr sz="1200"/>
          </a:p>
        </p:txBody>
      </p:sp>
      <p:cxnSp>
        <p:nvCxnSpPr>
          <p:cNvPr id="211" name="Google Shape;211;p27"/>
          <p:cNvCxnSpPr>
            <a:stCxn id="205" idx="2"/>
            <a:endCxn id="209" idx="1"/>
          </p:cNvCxnSpPr>
          <p:nvPr/>
        </p:nvCxnSpPr>
        <p:spPr>
          <a:xfrm flipH="1" rot="-5400000">
            <a:off x="3758000" y="2208025"/>
            <a:ext cx="5277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205" idx="2"/>
            <a:endCxn id="210" idx="1"/>
          </p:cNvCxnSpPr>
          <p:nvPr/>
        </p:nvCxnSpPr>
        <p:spPr>
          <a:xfrm flipH="1" rot="-5400000">
            <a:off x="3567500" y="2398525"/>
            <a:ext cx="908700" cy="8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29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activity_list_ground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816525" y="1598875"/>
            <a:ext cx="1385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endParaRPr sz="1200"/>
          </a:p>
        </p:txBody>
      </p:sp>
      <p:cxnSp>
        <p:nvCxnSpPr>
          <p:cNvPr id="221" name="Google Shape;221;p28"/>
          <p:cNvCxnSpPr>
            <a:stCxn id="219" idx="2"/>
            <a:endCxn id="220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1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/>
          <p:nvPr/>
        </p:nvSpPr>
        <p:spPr>
          <a:xfrm>
            <a:off x="5972375" y="193025"/>
            <a:ext cx="2662500" cy="45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activity_main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816525" y="1598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31" name="Google Shape;231;p29"/>
          <p:cNvCxnSpPr>
            <a:stCxn id="229" idx="2"/>
            <a:endCxn id="230" idx="1"/>
          </p:cNvCxnSpPr>
          <p:nvPr/>
        </p:nvCxnSpPr>
        <p:spPr>
          <a:xfrm flipH="1" rot="-5400000">
            <a:off x="1396200" y="1366075"/>
            <a:ext cx="1452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816525" y="19036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cxnSp>
        <p:nvCxnSpPr>
          <p:cNvPr id="233" name="Google Shape;233;p29"/>
          <p:cNvCxnSpPr>
            <a:stCxn id="229" idx="2"/>
            <a:endCxn id="232" idx="1"/>
          </p:cNvCxnSpPr>
          <p:nvPr/>
        </p:nvCxnSpPr>
        <p:spPr>
          <a:xfrm flipH="1" rot="-5400000">
            <a:off x="1243800" y="1518475"/>
            <a:ext cx="450000" cy="69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2807900" y="235487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35" name="Google Shape;235;p29"/>
          <p:cNvCxnSpPr>
            <a:stCxn id="232" idx="2"/>
            <a:endCxn id="234" idx="1"/>
          </p:cNvCxnSpPr>
          <p:nvPr/>
        </p:nvCxnSpPr>
        <p:spPr>
          <a:xfrm flipH="1" rot="-5400000">
            <a:off x="2428225" y="2162725"/>
            <a:ext cx="263700" cy="4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331125" y="27418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237" name="Google Shape;237;p29"/>
          <p:cNvCxnSpPr>
            <a:stCxn id="234" idx="2"/>
            <a:endCxn id="236" idx="1"/>
          </p:cNvCxnSpPr>
          <p:nvPr/>
        </p:nvCxnSpPr>
        <p:spPr>
          <a:xfrm flipH="1" rot="-5400000">
            <a:off x="3874400" y="2472625"/>
            <a:ext cx="199500" cy="7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4331125" y="30466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39" name="Google Shape;239;p29"/>
          <p:cNvCxnSpPr>
            <a:stCxn id="234" idx="2"/>
            <a:endCxn id="238" idx="1"/>
          </p:cNvCxnSpPr>
          <p:nvPr/>
        </p:nvCxnSpPr>
        <p:spPr>
          <a:xfrm flipH="1" rot="-5400000">
            <a:off x="3722000" y="2625025"/>
            <a:ext cx="504300" cy="71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331125" y="33514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200"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4331125" y="36562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2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4331125" y="3961075"/>
            <a:ext cx="991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200"/>
          </a:p>
        </p:txBody>
      </p:sp>
      <p:cxnSp>
        <p:nvCxnSpPr>
          <p:cNvPr id="243" name="Google Shape;243;p29"/>
          <p:cNvCxnSpPr>
            <a:stCxn id="240" idx="1"/>
            <a:endCxn id="234" idx="2"/>
          </p:cNvCxnSpPr>
          <p:nvPr/>
        </p:nvCxnSpPr>
        <p:spPr>
          <a:xfrm rot="10800000">
            <a:off x="3617125" y="2729875"/>
            <a:ext cx="714000" cy="80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9"/>
          <p:cNvCxnSpPr>
            <a:stCxn id="241" idx="1"/>
            <a:endCxn id="234" idx="2"/>
          </p:cNvCxnSpPr>
          <p:nvPr/>
        </p:nvCxnSpPr>
        <p:spPr>
          <a:xfrm rot="10800000">
            <a:off x="3617125" y="2729875"/>
            <a:ext cx="714000" cy="11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9"/>
          <p:cNvCxnSpPr>
            <a:stCxn id="242" idx="1"/>
            <a:endCxn id="234" idx="2"/>
          </p:cNvCxnSpPr>
          <p:nvPr/>
        </p:nvCxnSpPr>
        <p:spPr>
          <a:xfrm rot="10800000">
            <a:off x="3617125" y="2729875"/>
            <a:ext cx="714000" cy="141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12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activity_splash_screen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1266325"/>
            <a:ext cx="1618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50" y="-8075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list_camp_adapter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26632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endParaRPr sz="1200"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03375" y="1641325"/>
            <a:ext cx="1578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ConstrainLayout</a:t>
            </a:r>
            <a:endParaRPr sz="1200"/>
          </a:p>
        </p:txBody>
      </p:sp>
      <p:cxnSp>
        <p:nvCxnSpPr>
          <p:cNvPr id="261" name="Google Shape;261;p31"/>
          <p:cNvCxnSpPr>
            <a:stCxn id="259" idx="2"/>
            <a:endCxn id="260" idx="1"/>
          </p:cNvCxnSpPr>
          <p:nvPr/>
        </p:nvCxnSpPr>
        <p:spPr>
          <a:xfrm flipH="1" rot="-5400000">
            <a:off x="937800" y="1563325"/>
            <a:ext cx="187500" cy="34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2503100" y="20500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sz="1200"/>
          </a:p>
        </p:txBody>
      </p:sp>
      <p:cxnSp>
        <p:nvCxnSpPr>
          <p:cNvPr id="263" name="Google Shape;263;p31"/>
          <p:cNvCxnSpPr>
            <a:stCxn id="260" idx="2"/>
            <a:endCxn id="262" idx="1"/>
          </p:cNvCxnSpPr>
          <p:nvPr/>
        </p:nvCxnSpPr>
        <p:spPr>
          <a:xfrm flipH="1" rot="-5400000">
            <a:off x="2137125" y="1871725"/>
            <a:ext cx="2214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2503100" y="22786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200"/>
          </a:p>
        </p:txBody>
      </p:sp>
      <p:cxnSp>
        <p:nvCxnSpPr>
          <p:cNvPr id="265" name="Google Shape;265;p31"/>
          <p:cNvCxnSpPr>
            <a:stCxn id="260" idx="2"/>
            <a:endCxn id="264" idx="1"/>
          </p:cNvCxnSpPr>
          <p:nvPr/>
        </p:nvCxnSpPr>
        <p:spPr>
          <a:xfrm flipH="1" rot="-5400000">
            <a:off x="2022825" y="1986025"/>
            <a:ext cx="4500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2503100" y="2507275"/>
            <a:ext cx="1096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/>
          </a:p>
        </p:txBody>
      </p:sp>
      <p:cxnSp>
        <p:nvCxnSpPr>
          <p:cNvPr id="267" name="Google Shape;267;p31"/>
          <p:cNvCxnSpPr>
            <a:endCxn id="266" idx="1"/>
          </p:cNvCxnSpPr>
          <p:nvPr/>
        </p:nvCxnSpPr>
        <p:spPr>
          <a:xfrm flipH="1" rot="-5400000">
            <a:off x="1908500" y="2100175"/>
            <a:ext cx="678600" cy="5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1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6029125" y="193025"/>
            <a:ext cx="2600100" cy="138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6029125" y="1640825"/>
            <a:ext cx="2600100" cy="1448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6029125" y="3164825"/>
            <a:ext cx="2600100" cy="138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Sekilas Tentang Ngamping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Ngamping merupakan sebuah aplikasi yang bertujuan untuk membrikan informasi tentang </a:t>
            </a:r>
            <a:r>
              <a:rPr i="1" lang="en"/>
              <a:t>ground camping.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Informasi yang diberikan berupa lokasi, harga tiket dan deskripsi singkat.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Saat ini aplikasi ini dibagi menjadi beberapa </a:t>
            </a:r>
            <a:r>
              <a:rPr i="1" lang="en"/>
              <a:t>activity</a:t>
            </a:r>
            <a:r>
              <a:rPr lang="en"/>
              <a:t> yaitu login,home,list content, dan content detail.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AND INTENT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386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SplahScreen</a:t>
            </a:r>
            <a:endParaRPr u="sng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-8075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62607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erfungsi untuk menampilkan </a:t>
            </a:r>
            <a:r>
              <a:rPr i="1" lang="en"/>
              <a:t>splashscreen</a:t>
            </a:r>
            <a:r>
              <a:rPr lang="en"/>
              <a:t> yang kemudian berpindah ke </a:t>
            </a:r>
            <a:r>
              <a:rPr i="1" lang="en"/>
              <a:t>Activity lain</a:t>
            </a:r>
            <a:r>
              <a:rPr lang="en"/>
              <a:t> “MainActivity”.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275" y="2866125"/>
            <a:ext cx="47815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248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MainActivity</a:t>
            </a:r>
            <a:endParaRPr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6275100" cy="23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Merupakan login page pada aplikasi.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Jika pasword dan username benar akan diarahkan ke HomeActivity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Jika salah akan ada </a:t>
            </a:r>
            <a:r>
              <a:rPr b="1" lang="en"/>
              <a:t>AlertDialog </a:t>
            </a:r>
            <a:r>
              <a:rPr lang="en"/>
              <a:t>yang muncul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25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" y="2963475"/>
            <a:ext cx="6329225" cy="1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5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437900" y="445025"/>
            <a:ext cx="239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HomeActivity</a:t>
            </a:r>
            <a:endParaRPr u="sng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535975" y="1266325"/>
            <a:ext cx="629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menu utama aplikasi, terdapat 3 tombol yaitu: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Informasi -&gt; </a:t>
            </a:r>
            <a:r>
              <a:rPr lang="en"/>
              <a:t>membawa user ke </a:t>
            </a:r>
            <a:r>
              <a:rPr b="1" lang="en"/>
              <a:t>ListGroundActivity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About -&gt; </a:t>
            </a:r>
            <a:r>
              <a:rPr lang="en"/>
              <a:t>membawa user ke </a:t>
            </a:r>
            <a:r>
              <a:rPr b="1" lang="en"/>
              <a:t>about </a:t>
            </a:r>
            <a:r>
              <a:rPr lang="en"/>
              <a:t>activity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Exit -&gt; </a:t>
            </a:r>
            <a:r>
              <a:rPr lang="en"/>
              <a:t>Menampilkan </a:t>
            </a:r>
            <a:r>
              <a:rPr b="1" lang="en"/>
              <a:t>AlertDialog </a:t>
            </a:r>
            <a:r>
              <a:rPr lang="en"/>
              <a:t>untuk mengkonfirmasi apakah user benar banar ingin keluar.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771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279750" y="445025"/>
            <a:ext cx="355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ListGroundActivity</a:t>
            </a:r>
            <a:endParaRPr u="sng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591100" y="1266325"/>
            <a:ext cx="624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Activity yang hanya berisi </a:t>
            </a:r>
            <a:r>
              <a:rPr b="1" lang="en"/>
              <a:t>RecyclerView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Tampilan serta data yang ada pada activity ini didapat dari Adapter (ListGroundAdapter).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meng-klik salah satu list yang ada maka akan menuju </a:t>
            </a:r>
            <a:r>
              <a:rPr b="1" lang="en"/>
              <a:t>GroundContent </a:t>
            </a:r>
            <a:r>
              <a:rPr lang="en"/>
              <a:t>activity.</a:t>
            </a:r>
            <a:endParaRPr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074550" y="445025"/>
            <a:ext cx="2757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GroundContent</a:t>
            </a:r>
            <a:endParaRPr u="sng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571750" y="1266325"/>
            <a:ext cx="62607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Berfungsi untuk menampilkan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yang ditampilkan berasal dari file json yang di fetch ke array dan dikirim melalui adapter.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550" y="2854825"/>
            <a:ext cx="5950550" cy="1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