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3fa217a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3fa217a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f6e3b5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f6e3b5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3fa217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3fa217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3fa217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3fa217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3fa21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3fa21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3fa217a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3fa217a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3fa217a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3fa217a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3fa217a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3fa217a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3fa217a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3fa217a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3fa217a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3fa217a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f6e3b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f6e3b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3fa217a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3fa217a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53fa217a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53fa217a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c962c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c962c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f6e3b5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f6e3b5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f6e3b5b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f6e3b5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3fa21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3fa21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3fa217a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3fa217a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3fa217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3fa217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3fa217a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3fa217a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39600"/>
            <a:ext cx="7801500" cy="10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UTS Aplikasi Mobile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239563" y="3757825"/>
            <a:ext cx="2863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17081010048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688" y="2230700"/>
            <a:ext cx="1461725" cy="14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600" y="2230712"/>
            <a:ext cx="1461725" cy="1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88463" y="3757825"/>
            <a:ext cx="3000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17081010055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-52612" y="43609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DetailDeveloper.java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3" y="819475"/>
            <a:ext cx="1992100" cy="35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425" y="819464"/>
            <a:ext cx="1992100" cy="354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333275" y="4360975"/>
            <a:ext cx="3000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DetailDeveloper1.java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073750" y="466250"/>
            <a:ext cx="39144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 buah activity ini fungsinya hanya menampilkan layout dari resources 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activity_detail_developer.xml</a:t>
            </a:r>
            <a:endParaRPr sz="15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  &amp;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 activity_detail_developer1.xml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Layout, View dan Viewgroup serta ScrollView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917075"/>
            <a:ext cx="69723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2" y="1093265"/>
            <a:ext cx="1969870" cy="352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59387" y="5598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activity_splashactivity.xml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7057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“logo_upn” -&gt; (View)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“lingkaran_kuis”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“quiz_text”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9" name="Google Shape;149;p24"/>
          <p:cNvCxnSpPr>
            <a:stCxn id="145" idx="2"/>
            <a:endCxn id="148" idx="1"/>
          </p:cNvCxnSpPr>
          <p:nvPr/>
        </p:nvCxnSpPr>
        <p:spPr>
          <a:xfrm flipH="1" rot="-5400000">
            <a:off x="4400575" y="1708400"/>
            <a:ext cx="3525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>
            <a:endCxn id="147" idx="1"/>
          </p:cNvCxnSpPr>
          <p:nvPr/>
        </p:nvCxnSpPr>
        <p:spPr>
          <a:xfrm flipH="1" rot="-5400000">
            <a:off x="4076100" y="2033000"/>
            <a:ext cx="10017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>
            <a:stCxn id="145" idx="2"/>
            <a:endCxn id="146" idx="1"/>
          </p:cNvCxnSpPr>
          <p:nvPr/>
        </p:nvCxnSpPr>
        <p:spPr>
          <a:xfrm flipH="1" rot="-5400000">
            <a:off x="3810025" y="2298950"/>
            <a:ext cx="15336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activity_main.xml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7057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“logo_upn” -&gt; (View)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“lingkaran_kuis”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“quiz_text”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1" name="Google Shape;161;p25"/>
          <p:cNvCxnSpPr>
            <a:stCxn id="157" idx="2"/>
            <a:endCxn id="160" idx="1"/>
          </p:cNvCxnSpPr>
          <p:nvPr/>
        </p:nvCxnSpPr>
        <p:spPr>
          <a:xfrm flipH="1" rot="-5400000">
            <a:off x="4400575" y="1708400"/>
            <a:ext cx="3525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>
            <a:endCxn id="159" idx="1"/>
          </p:cNvCxnSpPr>
          <p:nvPr/>
        </p:nvCxnSpPr>
        <p:spPr>
          <a:xfrm flipH="1" rot="-5400000">
            <a:off x="4076100" y="2033000"/>
            <a:ext cx="10017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5"/>
          <p:cNvCxnSpPr>
            <a:stCxn id="157" idx="2"/>
            <a:endCxn id="158" idx="1"/>
          </p:cNvCxnSpPr>
          <p:nvPr/>
        </p:nvCxnSpPr>
        <p:spPr>
          <a:xfrm flipH="1" rot="-5400000">
            <a:off x="3810025" y="2298950"/>
            <a:ext cx="15336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4" y="1154004"/>
            <a:ext cx="1969870" cy="352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713900" y="346487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“Mulai” -&gt; (View)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713900" y="396210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“Tentang” 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(View)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713900" y="4447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“Exit” 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(View)</a:t>
            </a:r>
            <a:endParaRPr/>
          </a:p>
        </p:txBody>
      </p:sp>
      <p:cxnSp>
        <p:nvCxnSpPr>
          <p:cNvPr id="168" name="Google Shape;168;p25"/>
          <p:cNvCxnSpPr>
            <a:stCxn id="157" idx="2"/>
            <a:endCxn id="165" idx="1"/>
          </p:cNvCxnSpPr>
          <p:nvPr/>
        </p:nvCxnSpPr>
        <p:spPr>
          <a:xfrm flipH="1" rot="-5400000">
            <a:off x="3561475" y="2547500"/>
            <a:ext cx="20307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5"/>
          <p:cNvCxnSpPr>
            <a:stCxn id="157" idx="2"/>
            <a:endCxn id="166" idx="1"/>
          </p:cNvCxnSpPr>
          <p:nvPr/>
        </p:nvCxnSpPr>
        <p:spPr>
          <a:xfrm flipH="1" rot="-5400000">
            <a:off x="3312775" y="2796200"/>
            <a:ext cx="25281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5"/>
          <p:cNvCxnSpPr>
            <a:stCxn id="157" idx="2"/>
            <a:endCxn id="167" idx="1"/>
          </p:cNvCxnSpPr>
          <p:nvPr/>
        </p:nvCxnSpPr>
        <p:spPr>
          <a:xfrm flipH="1" rot="-5400000">
            <a:off x="3070075" y="3038900"/>
            <a:ext cx="3013500" cy="27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activity_kuis.xml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4771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“pertanyaan” -&gt; (View)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“box kotak kuis”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“kotak”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0" name="Google Shape;180;p26"/>
          <p:cNvCxnSpPr>
            <a:stCxn id="176" idx="2"/>
            <a:endCxn id="179" idx="1"/>
          </p:cNvCxnSpPr>
          <p:nvPr/>
        </p:nvCxnSpPr>
        <p:spPr>
          <a:xfrm flipH="1" rot="-5400000">
            <a:off x="4286275" y="1594100"/>
            <a:ext cx="3525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>
            <a:stCxn id="176" idx="2"/>
            <a:endCxn id="178" idx="1"/>
          </p:cNvCxnSpPr>
          <p:nvPr/>
        </p:nvCxnSpPr>
        <p:spPr>
          <a:xfrm flipH="1" rot="-5400000">
            <a:off x="3961675" y="1918700"/>
            <a:ext cx="10017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76" idx="2"/>
            <a:endCxn id="177" idx="1"/>
          </p:cNvCxnSpPr>
          <p:nvPr/>
        </p:nvCxnSpPr>
        <p:spPr>
          <a:xfrm flipH="1" rot="-5400000">
            <a:off x="3695725" y="2184650"/>
            <a:ext cx="15336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4713900" y="3464875"/>
            <a:ext cx="1552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RadioGroup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723300" y="4447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“Next” -&gt; (View)</a:t>
            </a:r>
            <a:endParaRPr/>
          </a:p>
        </p:txBody>
      </p:sp>
      <p:cxnSp>
        <p:nvCxnSpPr>
          <p:cNvPr id="185" name="Google Shape;185;p26"/>
          <p:cNvCxnSpPr>
            <a:stCxn id="176" idx="2"/>
            <a:endCxn id="183" idx="1"/>
          </p:cNvCxnSpPr>
          <p:nvPr/>
        </p:nvCxnSpPr>
        <p:spPr>
          <a:xfrm flipH="1" rot="-5400000">
            <a:off x="3447175" y="2433200"/>
            <a:ext cx="20307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6"/>
          <p:cNvCxnSpPr>
            <a:stCxn id="176" idx="2"/>
            <a:endCxn id="184" idx="1"/>
          </p:cNvCxnSpPr>
          <p:nvPr/>
        </p:nvCxnSpPr>
        <p:spPr>
          <a:xfrm rot="5400000">
            <a:off x="2460475" y="2931800"/>
            <a:ext cx="3013500" cy="488100"/>
          </a:xfrm>
          <a:prstGeom prst="curvedConnector4">
            <a:avLst>
              <a:gd fmla="val 46100" name="adj1"/>
              <a:gd fmla="val 1487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7" y="1154018"/>
            <a:ext cx="1969870" cy="35214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6404625" y="3699800"/>
            <a:ext cx="18891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(A)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(B)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(C)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(D)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9" name="Google Shape;189;p26"/>
          <p:cNvCxnSpPr>
            <a:stCxn id="183" idx="2"/>
            <a:endCxn id="188" idx="1"/>
          </p:cNvCxnSpPr>
          <p:nvPr/>
        </p:nvCxnSpPr>
        <p:spPr>
          <a:xfrm flipH="1" rot="-5400000">
            <a:off x="5735850" y="3689125"/>
            <a:ext cx="423000" cy="91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6"/>
          <p:cNvSpPr txBox="1"/>
          <p:nvPr/>
        </p:nvSpPr>
        <p:spPr>
          <a:xfrm>
            <a:off x="8272625" y="4122950"/>
            <a:ext cx="891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(View)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activity_hasilkuis.xml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4771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“hasil1” -&gt; (View)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“hasil”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“kotak_skor”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0" name="Google Shape;200;p27"/>
          <p:cNvCxnSpPr>
            <a:stCxn id="196" idx="2"/>
            <a:endCxn id="199" idx="1"/>
          </p:cNvCxnSpPr>
          <p:nvPr/>
        </p:nvCxnSpPr>
        <p:spPr>
          <a:xfrm flipH="1" rot="-5400000">
            <a:off x="4286275" y="1594100"/>
            <a:ext cx="3525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>
            <a:stCxn id="196" idx="2"/>
            <a:endCxn id="198" idx="1"/>
          </p:cNvCxnSpPr>
          <p:nvPr/>
        </p:nvCxnSpPr>
        <p:spPr>
          <a:xfrm flipH="1" rot="-5400000">
            <a:off x="3961675" y="1918700"/>
            <a:ext cx="10017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7"/>
          <p:cNvCxnSpPr>
            <a:stCxn id="196" idx="2"/>
            <a:endCxn id="197" idx="1"/>
          </p:cNvCxnSpPr>
          <p:nvPr/>
        </p:nvCxnSpPr>
        <p:spPr>
          <a:xfrm flipH="1" rot="-5400000">
            <a:off x="3695725" y="2184650"/>
            <a:ext cx="15336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7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“Menu Utama” -&gt; (View)</a:t>
            </a:r>
            <a:endParaRPr/>
          </a:p>
        </p:txBody>
      </p:sp>
      <p:cxnSp>
        <p:nvCxnSpPr>
          <p:cNvPr id="204" name="Google Shape;204;p27"/>
          <p:cNvCxnSpPr>
            <a:stCxn id="196" idx="2"/>
            <a:endCxn id="203" idx="1"/>
          </p:cNvCxnSpPr>
          <p:nvPr/>
        </p:nvCxnSpPr>
        <p:spPr>
          <a:xfrm flipH="1" rot="-5400000">
            <a:off x="3396775" y="2483600"/>
            <a:ext cx="21315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2" y="1163750"/>
            <a:ext cx="1969875" cy="350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activity_tentang.xml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4771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“colil_img” -&gt; (View)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“kotak_ttg”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713900" y="1763975"/>
            <a:ext cx="4894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“kotak_box_about”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5" name="Google Shape;215;p28"/>
          <p:cNvCxnSpPr>
            <a:stCxn id="211" idx="2"/>
            <a:endCxn id="214" idx="1"/>
          </p:cNvCxnSpPr>
          <p:nvPr/>
        </p:nvCxnSpPr>
        <p:spPr>
          <a:xfrm flipH="1" rot="-5400000">
            <a:off x="4286275" y="1594100"/>
            <a:ext cx="3525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8"/>
          <p:cNvCxnSpPr>
            <a:stCxn id="211" idx="2"/>
            <a:endCxn id="213" idx="1"/>
          </p:cNvCxnSpPr>
          <p:nvPr/>
        </p:nvCxnSpPr>
        <p:spPr>
          <a:xfrm flipH="1" rot="-5400000">
            <a:off x="3961675" y="1918700"/>
            <a:ext cx="10017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8"/>
          <p:cNvCxnSpPr>
            <a:stCxn id="211" idx="2"/>
            <a:endCxn id="212" idx="1"/>
          </p:cNvCxnSpPr>
          <p:nvPr/>
        </p:nvCxnSpPr>
        <p:spPr>
          <a:xfrm flipH="1" rot="-5400000">
            <a:off x="3695725" y="2184650"/>
            <a:ext cx="15336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8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“fathur_img” -&gt; (View)</a:t>
            </a:r>
            <a:endParaRPr/>
          </a:p>
        </p:txBody>
      </p:sp>
      <p:cxnSp>
        <p:nvCxnSpPr>
          <p:cNvPr id="219" name="Google Shape;219;p28"/>
          <p:cNvCxnSpPr>
            <a:stCxn id="211" idx="2"/>
            <a:endCxn id="218" idx="1"/>
          </p:cNvCxnSpPr>
          <p:nvPr/>
        </p:nvCxnSpPr>
        <p:spPr>
          <a:xfrm flipH="1" rot="-5400000">
            <a:off x="3396775" y="2483600"/>
            <a:ext cx="21315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0" y="1163738"/>
            <a:ext cx="1912975" cy="3502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4713900" y="4126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-&gt; (Viewgroup)</a:t>
            </a:r>
            <a:endParaRPr/>
          </a:p>
        </p:txBody>
      </p:sp>
      <p:cxnSp>
        <p:nvCxnSpPr>
          <p:cNvPr id="222" name="Google Shape;222;p28"/>
          <p:cNvCxnSpPr>
            <a:endCxn id="221" idx="1"/>
          </p:cNvCxnSpPr>
          <p:nvPr/>
        </p:nvCxnSpPr>
        <p:spPr>
          <a:xfrm flipH="1" rot="-5400000">
            <a:off x="3116550" y="2764025"/>
            <a:ext cx="2692200" cy="50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343525" y="3158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461100" y="23080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461100" y="27781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345325" y="1083525"/>
            <a:ext cx="3111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LiniearLayout 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1" name="Google Shape;231;p29"/>
          <p:cNvCxnSpPr>
            <a:stCxn id="227" idx="2"/>
            <a:endCxn id="230" idx="1"/>
          </p:cNvCxnSpPr>
          <p:nvPr/>
        </p:nvCxnSpPr>
        <p:spPr>
          <a:xfrm flipH="1" rot="-5400000">
            <a:off x="1956325" y="952250"/>
            <a:ext cx="510300" cy="267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9"/>
          <p:cNvSpPr txBox="1"/>
          <p:nvPr/>
        </p:nvSpPr>
        <p:spPr>
          <a:xfrm>
            <a:off x="4461100" y="3217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3491975" y="1667000"/>
            <a:ext cx="3157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LiniearLayout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4" name="Google Shape;234;p29"/>
          <p:cNvCxnSpPr>
            <a:stCxn id="233" idx="1"/>
            <a:endCxn id="230" idx="2"/>
          </p:cNvCxnSpPr>
          <p:nvPr/>
        </p:nvCxnSpPr>
        <p:spPr>
          <a:xfrm flipH="1" rot="10800000">
            <a:off x="3491975" y="1598750"/>
            <a:ext cx="409200" cy="325800"/>
          </a:xfrm>
          <a:prstGeom prst="curvedConnector4">
            <a:avLst>
              <a:gd fmla="val -58193" name="adj1"/>
              <a:gd fmla="val 895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9"/>
          <p:cNvCxnSpPr>
            <a:stCxn id="233" idx="2"/>
            <a:endCxn id="228" idx="1"/>
          </p:cNvCxnSpPr>
          <p:nvPr/>
        </p:nvCxnSpPr>
        <p:spPr>
          <a:xfrm rot="5400000">
            <a:off x="4585325" y="2057750"/>
            <a:ext cx="360900" cy="609600"/>
          </a:xfrm>
          <a:prstGeom prst="curvedConnector4">
            <a:avLst>
              <a:gd fmla="val 17449" name="adj1"/>
              <a:gd fmla="val 1390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9"/>
          <p:cNvCxnSpPr>
            <a:stCxn id="233" idx="2"/>
            <a:endCxn id="229" idx="1"/>
          </p:cNvCxnSpPr>
          <p:nvPr/>
        </p:nvCxnSpPr>
        <p:spPr>
          <a:xfrm rot="5400000">
            <a:off x="4319375" y="2323700"/>
            <a:ext cx="892800" cy="609600"/>
          </a:xfrm>
          <a:prstGeom prst="curvedConnector4">
            <a:avLst>
              <a:gd fmla="val 33381" name="adj1"/>
              <a:gd fmla="val 1390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>
            <a:stCxn id="233" idx="2"/>
            <a:endCxn id="232" idx="1"/>
          </p:cNvCxnSpPr>
          <p:nvPr/>
        </p:nvCxnSpPr>
        <p:spPr>
          <a:xfrm rot="5400000">
            <a:off x="4130675" y="2512400"/>
            <a:ext cx="1270200" cy="609600"/>
          </a:xfrm>
          <a:prstGeom prst="curvedConnector4">
            <a:avLst>
              <a:gd fmla="val 40750" name="adj1"/>
              <a:gd fmla="val 1390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-67003" y="612075"/>
            <a:ext cx="2905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activity_detail_developer.xml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2477125" y="1154000"/>
            <a:ext cx="360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4713900" y="3043850"/>
            <a:ext cx="4963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Circle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“circle_img” -&gt; (View)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4028100" y="2373950"/>
            <a:ext cx="410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RelativeLayout2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189900" y="1763975"/>
            <a:ext cx="3992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1 -&gt; (Viewgroup)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7" name="Google Shape;247;p30"/>
          <p:cNvCxnSpPr>
            <a:stCxn id="243" idx="2"/>
            <a:endCxn id="246" idx="1"/>
          </p:cNvCxnSpPr>
          <p:nvPr/>
        </p:nvCxnSpPr>
        <p:spPr>
          <a:xfrm rot="5400000">
            <a:off x="3557725" y="1301300"/>
            <a:ext cx="352500" cy="1088100"/>
          </a:xfrm>
          <a:prstGeom prst="curvedConnector4">
            <a:avLst>
              <a:gd fmla="val 13457" name="adj1"/>
              <a:gd fmla="val 1218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0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“nama” -&gt; (View)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4713900" y="4126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“Univ” -&gt; (View)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8" y="1124275"/>
            <a:ext cx="1992100" cy="354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0"/>
          <p:cNvCxnSpPr>
            <a:stCxn id="246" idx="2"/>
            <a:endCxn id="245" idx="1"/>
          </p:cNvCxnSpPr>
          <p:nvPr/>
        </p:nvCxnSpPr>
        <p:spPr>
          <a:xfrm rot="5400000">
            <a:off x="4411200" y="1896125"/>
            <a:ext cx="391800" cy="1157700"/>
          </a:xfrm>
          <a:prstGeom prst="curvedConnector4">
            <a:avLst>
              <a:gd fmla="val 12108" name="adj1"/>
              <a:gd fmla="val 1205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0"/>
          <p:cNvCxnSpPr>
            <a:stCxn id="245" idx="2"/>
            <a:endCxn id="244" idx="1"/>
          </p:cNvCxnSpPr>
          <p:nvPr/>
        </p:nvCxnSpPr>
        <p:spPr>
          <a:xfrm rot="5400000">
            <a:off x="5240850" y="2440850"/>
            <a:ext cx="311400" cy="1365000"/>
          </a:xfrm>
          <a:prstGeom prst="curvedConnector4">
            <a:avLst>
              <a:gd fmla="val 12235" name="adj1"/>
              <a:gd fmla="val 117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0"/>
          <p:cNvCxnSpPr>
            <a:endCxn id="248" idx="1"/>
          </p:cNvCxnSpPr>
          <p:nvPr/>
        </p:nvCxnSpPr>
        <p:spPr>
          <a:xfrm flipH="1" rot="-5400000">
            <a:off x="3438900" y="2525600"/>
            <a:ext cx="1687200" cy="86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>
            <a:endCxn id="249" idx="1"/>
          </p:cNvCxnSpPr>
          <p:nvPr/>
        </p:nvCxnSpPr>
        <p:spPr>
          <a:xfrm flipH="1" rot="-5400000">
            <a:off x="3175950" y="2823425"/>
            <a:ext cx="2221800" cy="85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251800" y="174650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323101" y="770925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1" name="Google Shape;261;p31"/>
          <p:cNvCxnSpPr>
            <a:endCxn id="260" idx="1"/>
          </p:cNvCxnSpPr>
          <p:nvPr/>
        </p:nvCxnSpPr>
        <p:spPr>
          <a:xfrm flipH="1">
            <a:off x="1323101" y="542925"/>
            <a:ext cx="667200" cy="458100"/>
          </a:xfrm>
          <a:prstGeom prst="curvedConnector3">
            <a:avLst>
              <a:gd fmla="val 1356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1"/>
          <p:cNvSpPr txBox="1"/>
          <p:nvPr/>
        </p:nvSpPr>
        <p:spPr>
          <a:xfrm>
            <a:off x="1906468" y="1231077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3" name="Google Shape;263;p31"/>
          <p:cNvCxnSpPr>
            <a:endCxn id="262" idx="1"/>
          </p:cNvCxnSpPr>
          <p:nvPr/>
        </p:nvCxnSpPr>
        <p:spPr>
          <a:xfrm flipH="1">
            <a:off x="1906468" y="1083177"/>
            <a:ext cx="1059600" cy="378000"/>
          </a:xfrm>
          <a:prstGeom prst="curvedConnector3">
            <a:avLst>
              <a:gd fmla="val 1196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 txBox="1"/>
          <p:nvPr/>
        </p:nvSpPr>
        <p:spPr>
          <a:xfrm>
            <a:off x="2203726" y="1691225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42683" y="2327323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2776749" y="26115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7" name="Google Shape;267;p31"/>
          <p:cNvCxnSpPr>
            <a:endCxn id="265" idx="1"/>
          </p:cNvCxnSpPr>
          <p:nvPr/>
        </p:nvCxnSpPr>
        <p:spPr>
          <a:xfrm flipH="1">
            <a:off x="2742683" y="2034823"/>
            <a:ext cx="698100" cy="522600"/>
          </a:xfrm>
          <a:prstGeom prst="curvedConnector3">
            <a:avLst>
              <a:gd fmla="val 1341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>
            <a:endCxn id="266" idx="1"/>
          </p:cNvCxnSpPr>
          <p:nvPr/>
        </p:nvCxnSpPr>
        <p:spPr>
          <a:xfrm rot="5400000">
            <a:off x="2674749" y="2101800"/>
            <a:ext cx="841800" cy="637800"/>
          </a:xfrm>
          <a:prstGeom prst="curvedConnector4">
            <a:avLst>
              <a:gd fmla="val 36333" name="adj1"/>
              <a:gd fmla="val 1373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1"/>
          <p:cNvCxnSpPr>
            <a:endCxn id="264" idx="1"/>
          </p:cNvCxnSpPr>
          <p:nvPr/>
        </p:nvCxnSpPr>
        <p:spPr>
          <a:xfrm flipH="1">
            <a:off x="2203726" y="1539725"/>
            <a:ext cx="1285500" cy="381600"/>
          </a:xfrm>
          <a:prstGeom prst="curvedConnector3">
            <a:avLst>
              <a:gd fmla="val 1185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 txBox="1"/>
          <p:nvPr/>
        </p:nvSpPr>
        <p:spPr>
          <a:xfrm>
            <a:off x="1422273" y="301751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1" name="Google Shape;271;p31"/>
          <p:cNvCxnSpPr>
            <a:endCxn id="270" idx="1"/>
          </p:cNvCxnSpPr>
          <p:nvPr/>
        </p:nvCxnSpPr>
        <p:spPr>
          <a:xfrm flipH="1" rot="-5400000">
            <a:off x="-61227" y="1764116"/>
            <a:ext cx="2741100" cy="22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 txBox="1"/>
          <p:nvPr/>
        </p:nvSpPr>
        <p:spPr>
          <a:xfrm>
            <a:off x="3191857" y="37618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191849" y="40284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4" name="Google Shape;274;p31"/>
          <p:cNvCxnSpPr>
            <a:endCxn id="273" idx="1"/>
          </p:cNvCxnSpPr>
          <p:nvPr/>
        </p:nvCxnSpPr>
        <p:spPr>
          <a:xfrm rot="5400000">
            <a:off x="2938349" y="3868200"/>
            <a:ext cx="643800" cy="136800"/>
          </a:xfrm>
          <a:prstGeom prst="curvedConnector4">
            <a:avLst>
              <a:gd fmla="val 32130" name="adj1"/>
              <a:gd fmla="val 2740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1"/>
          <p:cNvSpPr txBox="1"/>
          <p:nvPr/>
        </p:nvSpPr>
        <p:spPr>
          <a:xfrm>
            <a:off x="2337225" y="3385900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6" name="Google Shape;276;p31"/>
          <p:cNvCxnSpPr>
            <a:endCxn id="275" idx="1"/>
          </p:cNvCxnSpPr>
          <p:nvPr/>
        </p:nvCxnSpPr>
        <p:spPr>
          <a:xfrm flipH="1" rot="-5400000">
            <a:off x="2098425" y="3377200"/>
            <a:ext cx="336600" cy="14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1"/>
          <p:cNvCxnSpPr/>
          <p:nvPr/>
        </p:nvCxnSpPr>
        <p:spPr>
          <a:xfrm rot="5400000">
            <a:off x="3111249" y="3764397"/>
            <a:ext cx="312000" cy="13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1"/>
          <p:cNvSpPr txBox="1"/>
          <p:nvPr/>
        </p:nvSpPr>
        <p:spPr>
          <a:xfrm>
            <a:off x="3766250" y="263725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837551" y="860000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</a:t>
            </a: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0" name="Google Shape;280;p31"/>
          <p:cNvCxnSpPr>
            <a:endCxn id="279" idx="1"/>
          </p:cNvCxnSpPr>
          <p:nvPr/>
        </p:nvCxnSpPr>
        <p:spPr>
          <a:xfrm flipH="1">
            <a:off x="4837551" y="632000"/>
            <a:ext cx="667200" cy="458100"/>
          </a:xfrm>
          <a:prstGeom prst="curvedConnector3">
            <a:avLst>
              <a:gd fmla="val 1356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1"/>
          <p:cNvSpPr txBox="1"/>
          <p:nvPr/>
        </p:nvSpPr>
        <p:spPr>
          <a:xfrm>
            <a:off x="5420918" y="1320152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2" name="Google Shape;282;p31"/>
          <p:cNvCxnSpPr>
            <a:endCxn id="281" idx="1"/>
          </p:cNvCxnSpPr>
          <p:nvPr/>
        </p:nvCxnSpPr>
        <p:spPr>
          <a:xfrm flipH="1">
            <a:off x="5420918" y="1172252"/>
            <a:ext cx="1059600" cy="378000"/>
          </a:xfrm>
          <a:prstGeom prst="curvedConnector3">
            <a:avLst>
              <a:gd fmla="val 1224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1"/>
          <p:cNvSpPr txBox="1"/>
          <p:nvPr/>
        </p:nvSpPr>
        <p:spPr>
          <a:xfrm>
            <a:off x="5718176" y="1780300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4" name="Google Shape;284;p31"/>
          <p:cNvCxnSpPr>
            <a:endCxn id="283" idx="1"/>
          </p:cNvCxnSpPr>
          <p:nvPr/>
        </p:nvCxnSpPr>
        <p:spPr>
          <a:xfrm flipH="1">
            <a:off x="5718176" y="1628800"/>
            <a:ext cx="1285500" cy="381600"/>
          </a:xfrm>
          <a:prstGeom prst="curvedConnector3">
            <a:avLst>
              <a:gd fmla="val 1185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1"/>
          <p:cNvSpPr txBox="1"/>
          <p:nvPr/>
        </p:nvSpPr>
        <p:spPr>
          <a:xfrm>
            <a:off x="6343132" y="27735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6343124" y="30401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5886600" y="2281875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8" name="Google Shape;288;p31"/>
          <p:cNvCxnSpPr>
            <a:stCxn id="283" idx="2"/>
            <a:endCxn id="287" idx="1"/>
          </p:cNvCxnSpPr>
          <p:nvPr/>
        </p:nvCxnSpPr>
        <p:spPr>
          <a:xfrm rot="5400000">
            <a:off x="6436526" y="1690600"/>
            <a:ext cx="271500" cy="1371300"/>
          </a:xfrm>
          <a:prstGeom prst="curvedConnector4">
            <a:avLst>
              <a:gd fmla="val 7620" name="adj1"/>
              <a:gd fmla="val 1173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1"/>
          <p:cNvSpPr txBox="1"/>
          <p:nvPr/>
        </p:nvSpPr>
        <p:spPr>
          <a:xfrm>
            <a:off x="6343124" y="33449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0" name="Google Shape;290;p31"/>
          <p:cNvCxnSpPr/>
          <p:nvPr/>
        </p:nvCxnSpPr>
        <p:spPr>
          <a:xfrm rot="5400000">
            <a:off x="6322425" y="2658450"/>
            <a:ext cx="349200" cy="22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1"/>
          <p:cNvCxnSpPr/>
          <p:nvPr/>
        </p:nvCxnSpPr>
        <p:spPr>
          <a:xfrm rot="5400000">
            <a:off x="6147700" y="2789425"/>
            <a:ext cx="654900" cy="28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>
            <a:endCxn id="289" idx="1"/>
          </p:cNvCxnSpPr>
          <p:nvPr/>
        </p:nvCxnSpPr>
        <p:spPr>
          <a:xfrm rot="5400000">
            <a:off x="6005624" y="2961200"/>
            <a:ext cx="951300" cy="276300"/>
          </a:xfrm>
          <a:prstGeom prst="curvedConnector4">
            <a:avLst>
              <a:gd fmla="val 37906" name="adj1"/>
              <a:gd fmla="val 18618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Acuan Penjelasan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98050" y="1452750"/>
            <a:ext cx="794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Sekilas tentang UPN “QuiZ” (Konsep dan kreativitas ide)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Activity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Layout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Viewgroup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225" y="2236975"/>
            <a:ext cx="2298200" cy="2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-67003" y="612075"/>
            <a:ext cx="2905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activity_detail_developer1.xml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477125" y="1154000"/>
            <a:ext cx="360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4713900" y="3043850"/>
            <a:ext cx="4963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CircleImageView “circle_img” -&gt; (View)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4028100" y="2373950"/>
            <a:ext cx="410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RelativeLayout2 -&gt;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3189900" y="1763975"/>
            <a:ext cx="3992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02" name="Google Shape;302;p32"/>
          <p:cNvCxnSpPr>
            <a:stCxn id="298" idx="2"/>
            <a:endCxn id="301" idx="1"/>
          </p:cNvCxnSpPr>
          <p:nvPr/>
        </p:nvCxnSpPr>
        <p:spPr>
          <a:xfrm rot="5400000">
            <a:off x="3557725" y="1301300"/>
            <a:ext cx="352500" cy="1088100"/>
          </a:xfrm>
          <a:prstGeom prst="curvedConnector4">
            <a:avLst>
              <a:gd fmla="val 13457" name="adj1"/>
              <a:gd fmla="val 1218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2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“nama” -&gt; (View)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4713900" y="4126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“Univ” -&gt; (View)</a:t>
            </a:r>
            <a:endParaRPr/>
          </a:p>
        </p:txBody>
      </p:sp>
      <p:cxnSp>
        <p:nvCxnSpPr>
          <p:cNvPr id="305" name="Google Shape;305;p32"/>
          <p:cNvCxnSpPr>
            <a:stCxn id="301" idx="2"/>
            <a:endCxn id="300" idx="1"/>
          </p:cNvCxnSpPr>
          <p:nvPr/>
        </p:nvCxnSpPr>
        <p:spPr>
          <a:xfrm rot="5400000">
            <a:off x="4411200" y="1896125"/>
            <a:ext cx="391800" cy="1157700"/>
          </a:xfrm>
          <a:prstGeom prst="curvedConnector4">
            <a:avLst>
              <a:gd fmla="val 12108" name="adj1"/>
              <a:gd fmla="val 1205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>
            <a:stCxn id="300" idx="2"/>
            <a:endCxn id="299" idx="1"/>
          </p:cNvCxnSpPr>
          <p:nvPr/>
        </p:nvCxnSpPr>
        <p:spPr>
          <a:xfrm rot="5400000">
            <a:off x="5240850" y="2440850"/>
            <a:ext cx="311400" cy="1365000"/>
          </a:xfrm>
          <a:prstGeom prst="curvedConnector4">
            <a:avLst>
              <a:gd fmla="val 12235" name="adj1"/>
              <a:gd fmla="val 117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2"/>
          <p:cNvCxnSpPr>
            <a:endCxn id="303" idx="1"/>
          </p:cNvCxnSpPr>
          <p:nvPr/>
        </p:nvCxnSpPr>
        <p:spPr>
          <a:xfrm flipH="1" rot="-5400000">
            <a:off x="3438900" y="2525600"/>
            <a:ext cx="1687200" cy="86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2"/>
          <p:cNvCxnSpPr>
            <a:endCxn id="304" idx="1"/>
          </p:cNvCxnSpPr>
          <p:nvPr/>
        </p:nvCxnSpPr>
        <p:spPr>
          <a:xfrm flipH="1" rot="-5400000">
            <a:off x="3175950" y="2823425"/>
            <a:ext cx="2221800" cy="85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0" y="1124264"/>
            <a:ext cx="1992100" cy="354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/>
        </p:nvSpPr>
        <p:spPr>
          <a:xfrm>
            <a:off x="251800" y="174650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1323101" y="770925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16" name="Google Shape;316;p33"/>
          <p:cNvCxnSpPr>
            <a:endCxn id="315" idx="1"/>
          </p:cNvCxnSpPr>
          <p:nvPr/>
        </p:nvCxnSpPr>
        <p:spPr>
          <a:xfrm flipH="1">
            <a:off x="1323101" y="542925"/>
            <a:ext cx="667200" cy="458100"/>
          </a:xfrm>
          <a:prstGeom prst="curvedConnector3">
            <a:avLst>
              <a:gd fmla="val 1356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3"/>
          <p:cNvSpPr txBox="1"/>
          <p:nvPr/>
        </p:nvSpPr>
        <p:spPr>
          <a:xfrm>
            <a:off x="1906468" y="1231077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18" name="Google Shape;318;p33"/>
          <p:cNvCxnSpPr>
            <a:endCxn id="317" idx="1"/>
          </p:cNvCxnSpPr>
          <p:nvPr/>
        </p:nvCxnSpPr>
        <p:spPr>
          <a:xfrm flipH="1">
            <a:off x="1906468" y="1083177"/>
            <a:ext cx="1059600" cy="378000"/>
          </a:xfrm>
          <a:prstGeom prst="curvedConnector3">
            <a:avLst>
              <a:gd fmla="val 1196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 txBox="1"/>
          <p:nvPr/>
        </p:nvSpPr>
        <p:spPr>
          <a:xfrm>
            <a:off x="2203726" y="1691225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2742683" y="2327323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776749" y="26115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2" name="Google Shape;322;p33"/>
          <p:cNvCxnSpPr>
            <a:endCxn id="320" idx="1"/>
          </p:cNvCxnSpPr>
          <p:nvPr/>
        </p:nvCxnSpPr>
        <p:spPr>
          <a:xfrm flipH="1">
            <a:off x="2742683" y="2034823"/>
            <a:ext cx="698100" cy="522600"/>
          </a:xfrm>
          <a:prstGeom prst="curvedConnector3">
            <a:avLst>
              <a:gd fmla="val 1341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3"/>
          <p:cNvCxnSpPr>
            <a:endCxn id="321" idx="1"/>
          </p:cNvCxnSpPr>
          <p:nvPr/>
        </p:nvCxnSpPr>
        <p:spPr>
          <a:xfrm rot="5400000">
            <a:off x="2674749" y="2101800"/>
            <a:ext cx="841800" cy="637800"/>
          </a:xfrm>
          <a:prstGeom prst="curvedConnector4">
            <a:avLst>
              <a:gd fmla="val 36333" name="adj1"/>
              <a:gd fmla="val 1373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3"/>
          <p:cNvCxnSpPr>
            <a:endCxn id="319" idx="1"/>
          </p:cNvCxnSpPr>
          <p:nvPr/>
        </p:nvCxnSpPr>
        <p:spPr>
          <a:xfrm flipH="1">
            <a:off x="2203726" y="1539725"/>
            <a:ext cx="1285500" cy="381600"/>
          </a:xfrm>
          <a:prstGeom prst="curvedConnector3">
            <a:avLst>
              <a:gd fmla="val 1185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3"/>
          <p:cNvSpPr txBox="1"/>
          <p:nvPr/>
        </p:nvSpPr>
        <p:spPr>
          <a:xfrm>
            <a:off x="1422273" y="301751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6" name="Google Shape;326;p33"/>
          <p:cNvCxnSpPr>
            <a:endCxn id="325" idx="1"/>
          </p:cNvCxnSpPr>
          <p:nvPr/>
        </p:nvCxnSpPr>
        <p:spPr>
          <a:xfrm flipH="1" rot="-5400000">
            <a:off x="-61227" y="1764116"/>
            <a:ext cx="2741100" cy="22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3"/>
          <p:cNvSpPr txBox="1"/>
          <p:nvPr/>
        </p:nvSpPr>
        <p:spPr>
          <a:xfrm>
            <a:off x="3191857" y="37618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3191849" y="40284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9" name="Google Shape;329;p33"/>
          <p:cNvCxnSpPr>
            <a:endCxn id="328" idx="1"/>
          </p:cNvCxnSpPr>
          <p:nvPr/>
        </p:nvCxnSpPr>
        <p:spPr>
          <a:xfrm rot="5400000">
            <a:off x="2938349" y="3868200"/>
            <a:ext cx="643800" cy="136800"/>
          </a:xfrm>
          <a:prstGeom prst="curvedConnector4">
            <a:avLst>
              <a:gd fmla="val 32130" name="adj1"/>
              <a:gd fmla="val 2740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3"/>
          <p:cNvSpPr txBox="1"/>
          <p:nvPr/>
        </p:nvSpPr>
        <p:spPr>
          <a:xfrm>
            <a:off x="2337225" y="3385900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1" name="Google Shape;331;p33"/>
          <p:cNvCxnSpPr>
            <a:endCxn id="330" idx="1"/>
          </p:cNvCxnSpPr>
          <p:nvPr/>
        </p:nvCxnSpPr>
        <p:spPr>
          <a:xfrm flipH="1" rot="-5400000">
            <a:off x="2098425" y="3377200"/>
            <a:ext cx="336600" cy="14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3"/>
          <p:cNvCxnSpPr/>
          <p:nvPr/>
        </p:nvCxnSpPr>
        <p:spPr>
          <a:xfrm rot="5400000">
            <a:off x="3111249" y="3764397"/>
            <a:ext cx="312000" cy="13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3"/>
          <p:cNvSpPr txBox="1"/>
          <p:nvPr/>
        </p:nvSpPr>
        <p:spPr>
          <a:xfrm>
            <a:off x="3766250" y="263725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837551" y="860000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5" name="Google Shape;335;p33"/>
          <p:cNvCxnSpPr>
            <a:endCxn id="334" idx="1"/>
          </p:cNvCxnSpPr>
          <p:nvPr/>
        </p:nvCxnSpPr>
        <p:spPr>
          <a:xfrm flipH="1">
            <a:off x="4837551" y="632000"/>
            <a:ext cx="667200" cy="458100"/>
          </a:xfrm>
          <a:prstGeom prst="curvedConnector3">
            <a:avLst>
              <a:gd fmla="val 1356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3"/>
          <p:cNvSpPr txBox="1"/>
          <p:nvPr/>
        </p:nvSpPr>
        <p:spPr>
          <a:xfrm>
            <a:off x="5420918" y="1320152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7" name="Google Shape;337;p33"/>
          <p:cNvCxnSpPr>
            <a:endCxn id="336" idx="1"/>
          </p:cNvCxnSpPr>
          <p:nvPr/>
        </p:nvCxnSpPr>
        <p:spPr>
          <a:xfrm flipH="1">
            <a:off x="5420918" y="1172252"/>
            <a:ext cx="1059600" cy="378000"/>
          </a:xfrm>
          <a:prstGeom prst="curvedConnector3">
            <a:avLst>
              <a:gd fmla="val 1224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3"/>
          <p:cNvSpPr txBox="1"/>
          <p:nvPr/>
        </p:nvSpPr>
        <p:spPr>
          <a:xfrm>
            <a:off x="5718176" y="1780300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9" name="Google Shape;339;p33"/>
          <p:cNvCxnSpPr>
            <a:endCxn id="338" idx="1"/>
          </p:cNvCxnSpPr>
          <p:nvPr/>
        </p:nvCxnSpPr>
        <p:spPr>
          <a:xfrm flipH="1">
            <a:off x="5718176" y="1628800"/>
            <a:ext cx="1285500" cy="381600"/>
          </a:xfrm>
          <a:prstGeom prst="curvedConnector3">
            <a:avLst>
              <a:gd fmla="val 1185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3"/>
          <p:cNvSpPr txBox="1"/>
          <p:nvPr/>
        </p:nvSpPr>
        <p:spPr>
          <a:xfrm>
            <a:off x="6343132" y="27735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6343124" y="30401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886600" y="2281875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3" name="Google Shape;343;p33"/>
          <p:cNvCxnSpPr>
            <a:stCxn id="338" idx="2"/>
            <a:endCxn id="342" idx="1"/>
          </p:cNvCxnSpPr>
          <p:nvPr/>
        </p:nvCxnSpPr>
        <p:spPr>
          <a:xfrm rot="5400000">
            <a:off x="6436526" y="1690600"/>
            <a:ext cx="271500" cy="1371300"/>
          </a:xfrm>
          <a:prstGeom prst="curvedConnector4">
            <a:avLst>
              <a:gd fmla="val 7620" name="adj1"/>
              <a:gd fmla="val 1173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3"/>
          <p:cNvSpPr txBox="1"/>
          <p:nvPr/>
        </p:nvSpPr>
        <p:spPr>
          <a:xfrm>
            <a:off x="6343124" y="33449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5" name="Google Shape;345;p33"/>
          <p:cNvCxnSpPr/>
          <p:nvPr/>
        </p:nvCxnSpPr>
        <p:spPr>
          <a:xfrm rot="5400000">
            <a:off x="6322425" y="2658450"/>
            <a:ext cx="349200" cy="22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3"/>
          <p:cNvCxnSpPr/>
          <p:nvPr/>
        </p:nvCxnSpPr>
        <p:spPr>
          <a:xfrm rot="5400000">
            <a:off x="6147700" y="2789425"/>
            <a:ext cx="654900" cy="28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3"/>
          <p:cNvCxnSpPr>
            <a:endCxn id="344" idx="1"/>
          </p:cNvCxnSpPr>
          <p:nvPr/>
        </p:nvCxnSpPr>
        <p:spPr>
          <a:xfrm rot="5400000">
            <a:off x="6005624" y="2961200"/>
            <a:ext cx="951300" cy="276300"/>
          </a:xfrm>
          <a:prstGeom prst="curvedConnector4">
            <a:avLst>
              <a:gd fmla="val 37906" name="adj1"/>
              <a:gd fmla="val 18618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Sekilas tentang UPN “QuiZ”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800775" y="1152475"/>
            <a:ext cx="60315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memenuhi tugas aplikasi mobile, kami membuat aplikasi bernama “UPN QuiZ”. 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Aplikasi ini bertujuan untuk lebih mengenalkan kampus UPN Veteran Jawa Timur dan memberikan wawasan seputar UPN “Veteran” Jawa Timur kepada mahasiswa agar lebih mengenal &amp; cinta terhadap kampus, serta mengenalkan Jurusan Teknik informatika pada bidang kuis pemrograman.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39113"/>
            <a:ext cx="2205500" cy="39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98050" y="621250"/>
            <a:ext cx="794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Metode caranya yaitu memasukkan elemen tanya jawab (Quiz) (sementara ini hanya terdapat 10 soal, dimana 5 soal tentang UPN Veteran Jawa Timur dan 5 soal lainnya tentang pemrograman khususnya pemrograman android).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Untuk Kreativitas Ide pada Desain khususnya, kami membuat desain dengan mengkombinasikan warna dan desain yang menyesuaikan pada kehidupan kampus. yaitu keseluruhan berwarna gradien hijau.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Activity dan Intent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312050" y="838375"/>
            <a:ext cx="5286900" cy="4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Dalam pembuatan aplikasi “UPN QuiZ” ini terdapat 7 buah Activity.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Activity ini saling terhubung dan mempunyai tugas yang berbeda-beda. Seperti contoh gambar di samping, terdapat activity pertama yang dijalankan setelah pengguna meluncurkan aplikasi melalui ikon aplikasi di layar device yaitu “main activity launcher” (SplashActivity). 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SplashActivity ini melakukan posisi state onCreate() -&gt; onStart() -&gt; sleep 3s -&gt; new intent() -&gt; MainActivity() -&gt; </a:t>
            </a:r>
            <a:r>
              <a:rPr lang="id"/>
              <a:t>finish()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00" y="973359"/>
            <a:ext cx="2037974" cy="36231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98688" y="45964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SplashActivity.java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973350"/>
            <a:ext cx="2026697" cy="36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285950" y="466250"/>
            <a:ext cx="52869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MainActivity adalah bagian activity halaman utama dalam aplikasi, terdapat beberapa bagian :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3 buah button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2 buah intent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Ketika user menekan tombol “mulai”, maka user diarahkan ke KuisActivity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Ketika user menekan tombol “tentang”, maka user diarahkan ke TentangActivity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27113" y="45964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Main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Activity.java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625" y="2704500"/>
            <a:ext cx="4246673" cy="5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625" y="3921500"/>
            <a:ext cx="4178326" cy="5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285950" y="4395025"/>
            <a:ext cx="528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Ketika user menekan tombol “exit”, maka user diarahkan keluar aplikasi -&gt; finish()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285950" y="466250"/>
            <a:ext cx="52869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Kuis</a:t>
            </a:r>
            <a:r>
              <a:rPr lang="id"/>
              <a:t>Activity adalah bagian activity halaman kuis dalam aplikasi, terdapat beberapa bagian :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4 buah RadioButton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string[] pertanyaan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string[] pilihan jawaban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string[] jawaban benar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1 buah intent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User diharuskan menjawab soal pertanyaan sebelum next soal selanjutnya,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Ketika user menjawab soal dengan benar, maka benar ++, sedangkan jika salah, salah ++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Ketika 10 buah soal diselesaikan, user diarahkan ke activity HasilKuis.java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27113" y="45964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Kuis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Activity.java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00" y="1006050"/>
            <a:ext cx="2026699" cy="362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99" y="1062728"/>
            <a:ext cx="2026699" cy="36030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7113" y="45964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HasilKuis</a:t>
            </a: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.java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285950" y="466250"/>
            <a:ext cx="52869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HasilKuis</a:t>
            </a:r>
            <a:r>
              <a:rPr lang="id"/>
              <a:t> adalah bagian activity halaman skor total kuis dalam aplikasi, terdapat beberapa bagian :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1 buah button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1 buah intent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	Nilai yang didapat dari activity sebelumnya, ditampilkan di bagian activity HasilKuis.java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	Jika user menekan tombol “menu utama”, maka user diarahkan ke activity MainActivity dan activity HasilKuis dilakukan state onDestroy() -&gt; finish()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075" y="3873763"/>
            <a:ext cx="52578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27113" y="45964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TentangActivity.java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285950" y="466250"/>
            <a:ext cx="52869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	TentangActivity adalah bagian activity informasi aplikasi, menampilkan imageview dan scrollview serta 2 buah intent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Ketika user menekan image_kholil, maka user diarahkan ke activity DetailDeveloper.java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Ketika user menekan image_fathur, maka user diarahkan ke activity DetailDeveloper1.java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40" y="1062725"/>
            <a:ext cx="1968160" cy="36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300" y="1540200"/>
            <a:ext cx="5286899" cy="185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