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542e9f5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542e9f5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542e9f5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542e9f5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542e9f53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542e9f53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542e9f5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42e9f5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542e9f5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542e9f5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542e9f53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542e9f5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542e9f53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42e9f53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542e9f53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542e9f5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542e9f5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542e9f5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542e9f5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542e9f5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402a479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402a479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402a47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402a47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5402a479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5402a479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42e9f5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42e9f5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542e9f5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42e9f5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542e9f5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542e9f5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42e9f5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42e9f5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542e9f5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542e9f5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 Id="rId9"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13.jpg"/><Relationship Id="rId7" Type="http://schemas.openxmlformats.org/officeDocument/2006/relationships/image" Target="../media/image10.jpg"/><Relationship Id="rId8"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TUGAS UTS APLIKASI MOBILE</a:t>
            </a:r>
            <a:endParaRPr/>
          </a:p>
        </p:txBody>
      </p:sp>
      <p:sp>
        <p:nvSpPr>
          <p:cNvPr id="135" name="Google Shape;135;p13"/>
          <p:cNvSpPr txBox="1"/>
          <p:nvPr>
            <p:ph idx="1" type="subTitle"/>
          </p:nvPr>
        </p:nvSpPr>
        <p:spPr>
          <a:xfrm>
            <a:off x="5083950" y="3924925"/>
            <a:ext cx="3470700" cy="72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Dicky Giancini ( 17081010062 )</a:t>
            </a:r>
            <a:endParaRPr/>
          </a:p>
          <a:p>
            <a:pPr indent="0" lvl="0" marL="0" rtl="0" algn="l">
              <a:lnSpc>
                <a:spcPct val="150000"/>
              </a:lnSpc>
              <a:spcBef>
                <a:spcPts val="0"/>
              </a:spcBef>
              <a:spcAft>
                <a:spcPts val="0"/>
              </a:spcAft>
              <a:buNone/>
            </a:pPr>
            <a:r>
              <a:rPr lang="en"/>
              <a:t>Nyoman Rahadi Sasmita ( 17081010086 )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APLIKASI</a:t>
            </a:r>
            <a:endParaRPr/>
          </a:p>
        </p:txBody>
      </p:sp>
      <p:sp>
        <p:nvSpPr>
          <p:cNvPr id="203" name="Google Shape;203;p22"/>
          <p:cNvSpPr txBox="1"/>
          <p:nvPr>
            <p:ph idx="1" type="body"/>
          </p:nvPr>
        </p:nvSpPr>
        <p:spPr>
          <a:xfrm>
            <a:off x="1297400" y="977375"/>
            <a:ext cx="7038900" cy="3801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Pengertian Intent : buttonD disana didefinisikan sebagai id dari buttonDevice , id disini terdapat pada button yang ada di menu , setelah diinisialisasi lalu di set OnClick yang berfungsi jika button di klik maka akan berpindah ke activity yang dituju yaitu DeviceActivity.java , karna disini menggunakan beberapa button cara kerjanya sama tetapi hanya beda inisialisasi , contoh selanjutnya :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0"/>
              </a:spcAft>
              <a:buNone/>
            </a:pPr>
            <a:r>
              <a:rPr lang="en"/>
              <a:t>Seperti gambar diatas cara kerja nya sama seperti buttonD , disini hanya berbeda pada   inisialisasi yaitu buttonA didefinisikan id dari buttonAtomizer dan beda pada intent atau activity yang ingin dituju. Dan selanjutnya sama sampai pada buttonLiquid.</a:t>
            </a:r>
            <a:endParaRPr/>
          </a:p>
          <a:p>
            <a:pPr indent="0" lvl="0" marL="0" rtl="0" algn="l">
              <a:lnSpc>
                <a:spcPct val="150000"/>
              </a:lnSpc>
              <a:spcBef>
                <a:spcPts val="1600"/>
              </a:spcBef>
              <a:spcAft>
                <a:spcPts val="0"/>
              </a:spcAft>
              <a:buNone/>
            </a:pPr>
            <a:r>
              <a:rPr lang="en"/>
              <a:t>	</a:t>
            </a:r>
            <a:endParaRPr/>
          </a:p>
          <a:p>
            <a:pPr indent="0" lvl="0" marL="0" rtl="0" algn="l">
              <a:lnSpc>
                <a:spcPct val="150000"/>
              </a:lnSpc>
              <a:spcBef>
                <a:spcPts val="1600"/>
              </a:spcBef>
              <a:spcAft>
                <a:spcPts val="1600"/>
              </a:spcAft>
              <a:buNone/>
            </a:pPr>
            <a:r>
              <a:t/>
            </a:r>
            <a:endParaRPr/>
          </a:p>
        </p:txBody>
      </p:sp>
      <p:pic>
        <p:nvPicPr>
          <p:cNvPr id="204" name="Google Shape;204;p22"/>
          <p:cNvPicPr preferRelativeResize="0"/>
          <p:nvPr/>
        </p:nvPicPr>
        <p:blipFill>
          <a:blip r:embed="rId3">
            <a:alphaModFix/>
          </a:blip>
          <a:stretch>
            <a:fillRect/>
          </a:stretch>
        </p:blipFill>
        <p:spPr>
          <a:xfrm>
            <a:off x="1862600" y="2571750"/>
            <a:ext cx="5067800" cy="112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DEVICE</a:t>
            </a:r>
            <a:endParaRPr/>
          </a:p>
        </p:txBody>
      </p:sp>
      <p:sp>
        <p:nvSpPr>
          <p:cNvPr id="210" name="Google Shape;210;p23"/>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menu device dari aplikasi yang kami buat (activity_device.xml).</a:t>
            </a:r>
            <a:endParaRPr/>
          </a:p>
          <a:p>
            <a:pPr indent="-311150" lvl="0" marL="457200" rtl="0" algn="l">
              <a:lnSpc>
                <a:spcPct val="150000"/>
              </a:lnSpc>
              <a:spcBef>
                <a:spcPts val="1600"/>
              </a:spcBef>
              <a:spcAft>
                <a:spcPts val="0"/>
              </a:spcAft>
              <a:buSzPts val="1300"/>
              <a:buChar char="●"/>
            </a:pPr>
            <a:r>
              <a:rPr lang="en"/>
              <a:t>Setelah bagian activity menu aplikasi , jika user memilih menu device maka akan mengarah ke activity device</a:t>
            </a:r>
            <a:endParaRPr/>
          </a:p>
          <a:p>
            <a:pPr indent="-311150" lvl="0" marL="457200" rtl="0" algn="l">
              <a:lnSpc>
                <a:spcPct val="150000"/>
              </a:lnSpc>
              <a:spcBef>
                <a:spcPts val="0"/>
              </a:spcBef>
              <a:spcAft>
                <a:spcPts val="0"/>
              </a:spcAft>
              <a:buSzPts val="1300"/>
              <a:buChar char="●"/>
            </a:pPr>
            <a:r>
              <a:rPr lang="en"/>
              <a:t>Button : - Terdapat 5 button yaitu button Hexom ( “@+id/buttonDevice”) , button Druga  ( “@+id/buttonDruga”), button SX ( “@+id/buttonSX”), button Asmodus ( “@+id/</a:t>
            </a:r>
            <a:r>
              <a:rPr lang="en"/>
              <a:t>buttonAsmodus</a:t>
            </a:r>
            <a:r>
              <a:rPr lang="en"/>
              <a:t>”) dan button Next Page ( “+@id/button_next”</a:t>
            </a:r>
            <a:endParaRPr/>
          </a:p>
          <a:p>
            <a:pPr indent="0" lvl="0" marL="914400" rtl="0" algn="l">
              <a:lnSpc>
                <a:spcPct val="150000"/>
              </a:lnSpc>
              <a:spcBef>
                <a:spcPts val="1600"/>
              </a:spcBef>
              <a:spcAft>
                <a:spcPts val="1600"/>
              </a:spcAft>
              <a:buNone/>
            </a:pPr>
            <a:r>
              <a:t/>
            </a:r>
            <a:endParaRPr/>
          </a:p>
        </p:txBody>
      </p:sp>
      <p:pic>
        <p:nvPicPr>
          <p:cNvPr id="211" name="Google Shape;211;p23"/>
          <p:cNvPicPr preferRelativeResize="0"/>
          <p:nvPr/>
        </p:nvPicPr>
        <p:blipFill>
          <a:blip r:embed="rId3">
            <a:alphaModFix/>
          </a:blip>
          <a:stretch>
            <a:fillRect/>
          </a:stretch>
        </p:blipFill>
        <p:spPr>
          <a:xfrm>
            <a:off x="1438150" y="977363"/>
            <a:ext cx="1900500" cy="38010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DEVICE</a:t>
            </a:r>
            <a:endParaRPr/>
          </a:p>
        </p:txBody>
      </p:sp>
      <p:sp>
        <p:nvSpPr>
          <p:cNvPr id="217" name="Google Shape;217;p24"/>
          <p:cNvSpPr txBox="1"/>
          <p:nvPr>
            <p:ph idx="1" type="body"/>
          </p:nvPr>
        </p:nvSpPr>
        <p:spPr>
          <a:xfrm>
            <a:off x="1297400" y="977375"/>
            <a:ext cx="7038900" cy="3801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Intent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rPr lang="en"/>
              <a:t>	</a:t>
            </a:r>
            <a:endParaRPr/>
          </a:p>
          <a:p>
            <a:pPr indent="0" lvl="0" marL="457200" rtl="0" algn="l">
              <a:lnSpc>
                <a:spcPct val="150000"/>
              </a:lnSpc>
              <a:spcBef>
                <a:spcPts val="1600"/>
              </a:spcBef>
              <a:spcAft>
                <a:spcPts val="0"/>
              </a:spcAft>
              <a:buNone/>
            </a:pPr>
            <a:r>
              <a:rPr lang="en"/>
              <a:t>Pada bagian intent disini sama seperti bagian menu aplikasi , yaitu dengan mendefinisikan button terlebih dahulu , lalu di set onClick dan membuat Intent untuk berpindah activity ketika di klik , untuk selanjutnya langkahnya sama hanya berbeda pemanggilan id , contoh </a:t>
            </a:r>
            <a:endParaRPr/>
          </a:p>
          <a:p>
            <a:pPr indent="0" lvl="0" marL="457200" rtl="0" algn="l">
              <a:lnSpc>
                <a:spcPct val="150000"/>
              </a:lnSpc>
              <a:spcBef>
                <a:spcPts val="1600"/>
              </a:spcBef>
              <a:spcAft>
                <a:spcPts val="1600"/>
              </a:spcAft>
              <a:buNone/>
            </a:pPr>
            <a:r>
              <a:rPr lang="en"/>
              <a:t> </a:t>
            </a:r>
            <a:endParaRPr/>
          </a:p>
        </p:txBody>
      </p:sp>
      <p:pic>
        <p:nvPicPr>
          <p:cNvPr id="218" name="Google Shape;218;p24"/>
          <p:cNvPicPr preferRelativeResize="0"/>
          <p:nvPr/>
        </p:nvPicPr>
        <p:blipFill>
          <a:blip r:embed="rId3">
            <a:alphaModFix/>
          </a:blip>
          <a:stretch>
            <a:fillRect/>
          </a:stretch>
        </p:blipFill>
        <p:spPr>
          <a:xfrm>
            <a:off x="1828175" y="1335550"/>
            <a:ext cx="3927326" cy="1683925"/>
          </a:xfrm>
          <a:prstGeom prst="rect">
            <a:avLst/>
          </a:prstGeom>
          <a:noFill/>
          <a:ln>
            <a:noFill/>
          </a:ln>
        </p:spPr>
      </p:pic>
      <p:pic>
        <p:nvPicPr>
          <p:cNvPr id="219" name="Google Shape;219;p24"/>
          <p:cNvPicPr preferRelativeResize="0"/>
          <p:nvPr/>
        </p:nvPicPr>
        <p:blipFill>
          <a:blip r:embed="rId4">
            <a:alphaModFix/>
          </a:blip>
          <a:stretch>
            <a:fillRect/>
          </a:stretch>
        </p:blipFill>
        <p:spPr>
          <a:xfrm>
            <a:off x="1828175" y="4009199"/>
            <a:ext cx="3927324" cy="8320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DETAIL DEVICE</a:t>
            </a:r>
            <a:endParaRPr/>
          </a:p>
        </p:txBody>
      </p:sp>
      <p:sp>
        <p:nvSpPr>
          <p:cNvPr id="225" name="Google Shape;225;p25"/>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detail device dari aplikasi yang kami buat (</a:t>
            </a:r>
            <a:r>
              <a:rPr lang="en"/>
              <a:t>activity_detail</a:t>
            </a:r>
            <a:r>
              <a:rPr lang="en"/>
              <a:t>_device.xml).</a:t>
            </a:r>
            <a:endParaRPr/>
          </a:p>
          <a:p>
            <a:pPr indent="-311150" lvl="0" marL="457200" rtl="0" algn="l">
              <a:lnSpc>
                <a:spcPct val="150000"/>
              </a:lnSpc>
              <a:spcBef>
                <a:spcPts val="1600"/>
              </a:spcBef>
              <a:spcAft>
                <a:spcPts val="0"/>
              </a:spcAft>
              <a:buSzPts val="1300"/>
              <a:buChar char="●"/>
            </a:pPr>
            <a:r>
              <a:rPr lang="en"/>
              <a:t>Setelah memilih pada bagian device , contoh pada gambar disamping merupakan hasil dari detail device yang dipilih oleh user pada bagian menu device </a:t>
            </a:r>
            <a:endParaRPr/>
          </a:p>
          <a:p>
            <a:pPr indent="-311150" lvl="0" marL="457200" rtl="0" algn="l">
              <a:lnSpc>
                <a:spcPct val="150000"/>
              </a:lnSpc>
              <a:spcBef>
                <a:spcPts val="0"/>
              </a:spcBef>
              <a:spcAft>
                <a:spcPts val="0"/>
              </a:spcAft>
              <a:buSzPts val="1300"/>
              <a:buChar char="●"/>
            </a:pPr>
            <a:r>
              <a:rPr lang="en"/>
              <a:t>Disini menggunakan LinearLayout sebagai pengganti scrollview , tetapi menghilangkan ConstraintLayout</a:t>
            </a:r>
            <a:endParaRPr/>
          </a:p>
          <a:p>
            <a:pPr indent="-311150" lvl="0" marL="457200" rtl="0" algn="l">
              <a:lnSpc>
                <a:spcPct val="150000"/>
              </a:lnSpc>
              <a:spcBef>
                <a:spcPts val="0"/>
              </a:spcBef>
              <a:spcAft>
                <a:spcPts val="0"/>
              </a:spcAft>
              <a:buSzPts val="1300"/>
              <a:buChar char="●"/>
            </a:pPr>
            <a:r>
              <a:rPr lang="en"/>
              <a:t>ImageView : - “@drawable/hexom”</a:t>
            </a:r>
            <a:endParaRPr/>
          </a:p>
          <a:p>
            <a:pPr indent="-311150" lvl="0" marL="457200" rtl="0" algn="l">
              <a:lnSpc>
                <a:spcPct val="150000"/>
              </a:lnSpc>
              <a:spcBef>
                <a:spcPts val="0"/>
              </a:spcBef>
              <a:spcAft>
                <a:spcPts val="0"/>
              </a:spcAft>
              <a:buSzPts val="1300"/>
              <a:buChar char="●"/>
            </a:pPr>
            <a:r>
              <a:rPr lang="en"/>
              <a:t>TextView : Terdapat beberapa TextView yaitu meliputi hexom_title , hexom_indonesia , hexom_desc , hexom_english , hexom_deseng , hexom_specTitle , dan hexom_specDesc</a:t>
            </a:r>
            <a:endParaRPr/>
          </a:p>
          <a:p>
            <a:pPr indent="0" lvl="0" marL="914400" rtl="0" algn="l">
              <a:lnSpc>
                <a:spcPct val="150000"/>
              </a:lnSpc>
              <a:spcBef>
                <a:spcPts val="1600"/>
              </a:spcBef>
              <a:spcAft>
                <a:spcPts val="1600"/>
              </a:spcAft>
              <a:buNone/>
            </a:pPr>
            <a:r>
              <a:t/>
            </a:r>
            <a:endParaRPr/>
          </a:p>
        </p:txBody>
      </p:sp>
      <p:pic>
        <p:nvPicPr>
          <p:cNvPr id="226" name="Google Shape;226;p25"/>
          <p:cNvPicPr preferRelativeResize="0"/>
          <p:nvPr/>
        </p:nvPicPr>
        <p:blipFill>
          <a:blip r:embed="rId3">
            <a:alphaModFix/>
          </a:blip>
          <a:stretch>
            <a:fillRect/>
          </a:stretch>
        </p:blipFill>
        <p:spPr>
          <a:xfrm>
            <a:off x="1427375" y="977363"/>
            <a:ext cx="1900500" cy="38010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ATOMIZER</a:t>
            </a:r>
            <a:endParaRPr/>
          </a:p>
        </p:txBody>
      </p:sp>
      <p:sp>
        <p:nvSpPr>
          <p:cNvPr id="232" name="Google Shape;232;p26"/>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menu atomizer dari aplikasi yang kami buat (</a:t>
            </a:r>
            <a:r>
              <a:rPr lang="en"/>
              <a:t>activity</a:t>
            </a:r>
            <a:r>
              <a:rPr lang="en"/>
              <a:t>_atomizer.xml).</a:t>
            </a:r>
            <a:endParaRPr/>
          </a:p>
          <a:p>
            <a:pPr indent="-311150" lvl="0" marL="457200" rtl="0" algn="l">
              <a:lnSpc>
                <a:spcPct val="150000"/>
              </a:lnSpc>
              <a:spcBef>
                <a:spcPts val="1600"/>
              </a:spcBef>
              <a:spcAft>
                <a:spcPts val="0"/>
              </a:spcAft>
              <a:buSzPts val="1300"/>
              <a:buChar char="●"/>
            </a:pPr>
            <a:r>
              <a:rPr lang="en"/>
              <a:t>Jika user memilih menu atomizer maka akan mengarah ke activity atomizer</a:t>
            </a:r>
            <a:endParaRPr/>
          </a:p>
          <a:p>
            <a:pPr indent="-311150" lvl="0" marL="457200" rtl="0" algn="l">
              <a:lnSpc>
                <a:spcPct val="150000"/>
              </a:lnSpc>
              <a:spcBef>
                <a:spcPts val="0"/>
              </a:spcBef>
              <a:spcAft>
                <a:spcPts val="0"/>
              </a:spcAft>
              <a:buSzPts val="1300"/>
              <a:buChar char="●"/>
            </a:pPr>
            <a:r>
              <a:rPr lang="en"/>
              <a:t>Button : - Terdapat 5 button yaitu button Artha V2 RDA ( “@+id/</a:t>
            </a:r>
            <a:r>
              <a:rPr lang="en"/>
              <a:t>buttonArtha</a:t>
            </a:r>
            <a:r>
              <a:rPr lang="en"/>
              <a:t>”) , button Drop RDA  ( “@+id/buttonDrop”), button Druga RDA ( “@+id/buttonDrugaRDA”), button Hadaly RDA ( “@+id/buttonHadaly”) dan button Next Page ( “+@id/button_next”</a:t>
            </a:r>
            <a:endParaRPr/>
          </a:p>
          <a:p>
            <a:pPr indent="0" lvl="0" marL="914400" rtl="0" algn="l">
              <a:lnSpc>
                <a:spcPct val="150000"/>
              </a:lnSpc>
              <a:spcBef>
                <a:spcPts val="1600"/>
              </a:spcBef>
              <a:spcAft>
                <a:spcPts val="1600"/>
              </a:spcAft>
              <a:buNone/>
            </a:pPr>
            <a:r>
              <a:t/>
            </a:r>
            <a:endParaRPr/>
          </a:p>
        </p:txBody>
      </p:sp>
      <p:pic>
        <p:nvPicPr>
          <p:cNvPr id="233" name="Google Shape;233;p26"/>
          <p:cNvPicPr preferRelativeResize="0"/>
          <p:nvPr/>
        </p:nvPicPr>
        <p:blipFill>
          <a:blip r:embed="rId3">
            <a:alphaModFix/>
          </a:blip>
          <a:stretch>
            <a:fillRect/>
          </a:stretch>
        </p:blipFill>
        <p:spPr>
          <a:xfrm>
            <a:off x="1457325" y="977375"/>
            <a:ext cx="1900500" cy="38010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ATOMIZER</a:t>
            </a:r>
            <a:endParaRPr/>
          </a:p>
        </p:txBody>
      </p:sp>
      <p:sp>
        <p:nvSpPr>
          <p:cNvPr id="239" name="Google Shape;239;p27"/>
          <p:cNvSpPr txBox="1"/>
          <p:nvPr>
            <p:ph idx="1" type="body"/>
          </p:nvPr>
        </p:nvSpPr>
        <p:spPr>
          <a:xfrm>
            <a:off x="1297400" y="977375"/>
            <a:ext cx="7038900" cy="3801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Intent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0"/>
              </a:spcAft>
              <a:buNone/>
            </a:pPr>
            <a:r>
              <a:rPr lang="en"/>
              <a:t>Pada bagian intent disini sama seperti bagian menu device, yaitu dengan mendefinisikan button terlebih dahulu , lalu di set onClick dan membuat Intent untuk berpindah activity ketika di klik , untuk selanjutnya langkahnya sama hanya berbeda pemanggilan id , contoh </a:t>
            </a:r>
            <a:endParaRPr/>
          </a:p>
          <a:p>
            <a:pPr indent="0" lvl="0" marL="457200" rtl="0" algn="l">
              <a:lnSpc>
                <a:spcPct val="150000"/>
              </a:lnSpc>
              <a:spcBef>
                <a:spcPts val="1600"/>
              </a:spcBef>
              <a:spcAft>
                <a:spcPts val="1600"/>
              </a:spcAft>
              <a:buNone/>
            </a:pPr>
            <a:r>
              <a:rPr lang="en"/>
              <a:t> </a:t>
            </a:r>
            <a:endParaRPr/>
          </a:p>
        </p:txBody>
      </p:sp>
      <p:pic>
        <p:nvPicPr>
          <p:cNvPr id="240" name="Google Shape;240;p27"/>
          <p:cNvPicPr preferRelativeResize="0"/>
          <p:nvPr/>
        </p:nvPicPr>
        <p:blipFill>
          <a:blip r:embed="rId3">
            <a:alphaModFix/>
          </a:blip>
          <a:stretch>
            <a:fillRect/>
          </a:stretch>
        </p:blipFill>
        <p:spPr>
          <a:xfrm>
            <a:off x="1828175" y="1392750"/>
            <a:ext cx="4918374" cy="1105375"/>
          </a:xfrm>
          <a:prstGeom prst="rect">
            <a:avLst/>
          </a:prstGeom>
          <a:noFill/>
          <a:ln>
            <a:noFill/>
          </a:ln>
        </p:spPr>
      </p:pic>
      <p:pic>
        <p:nvPicPr>
          <p:cNvPr id="241" name="Google Shape;241;p27"/>
          <p:cNvPicPr preferRelativeResize="0"/>
          <p:nvPr/>
        </p:nvPicPr>
        <p:blipFill>
          <a:blip r:embed="rId4">
            <a:alphaModFix/>
          </a:blip>
          <a:stretch>
            <a:fillRect/>
          </a:stretch>
        </p:blipFill>
        <p:spPr>
          <a:xfrm>
            <a:off x="1828175" y="3564125"/>
            <a:ext cx="4918375" cy="12142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DETAIL ATOMIZER</a:t>
            </a:r>
            <a:endParaRPr/>
          </a:p>
        </p:txBody>
      </p:sp>
      <p:sp>
        <p:nvSpPr>
          <p:cNvPr id="247" name="Google Shape;247;p28"/>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detail atomizer dari aplikasi yang kami buat (activity_detail_atomizer_artha.xml).</a:t>
            </a:r>
            <a:endParaRPr/>
          </a:p>
          <a:p>
            <a:pPr indent="-311150" lvl="0" marL="457200" rtl="0" algn="l">
              <a:lnSpc>
                <a:spcPct val="150000"/>
              </a:lnSpc>
              <a:spcBef>
                <a:spcPts val="1600"/>
              </a:spcBef>
              <a:spcAft>
                <a:spcPts val="0"/>
              </a:spcAft>
              <a:buSzPts val="1300"/>
              <a:buChar char="●"/>
            </a:pPr>
            <a:r>
              <a:rPr lang="en"/>
              <a:t>Setelah memilih pada bagian atomizer , contoh pada gambar disamping merupakan hasil dari detail atomizer yang dipilih oleh user pada bagian menu atomizer </a:t>
            </a:r>
            <a:endParaRPr/>
          </a:p>
          <a:p>
            <a:pPr indent="-311150" lvl="0" marL="457200" rtl="0" algn="l">
              <a:lnSpc>
                <a:spcPct val="150000"/>
              </a:lnSpc>
              <a:spcBef>
                <a:spcPts val="0"/>
              </a:spcBef>
              <a:spcAft>
                <a:spcPts val="0"/>
              </a:spcAft>
              <a:buSzPts val="1300"/>
              <a:buChar char="●"/>
            </a:pPr>
            <a:r>
              <a:rPr lang="en"/>
              <a:t>Disini menggunakan LinearLayout sebagai pengganti scrollview , tetapi menghilangkan ConstraintLayout</a:t>
            </a:r>
            <a:endParaRPr/>
          </a:p>
          <a:p>
            <a:pPr indent="-311150" lvl="0" marL="457200" rtl="0" algn="l">
              <a:lnSpc>
                <a:spcPct val="150000"/>
              </a:lnSpc>
              <a:spcBef>
                <a:spcPts val="0"/>
              </a:spcBef>
              <a:spcAft>
                <a:spcPts val="0"/>
              </a:spcAft>
              <a:buSzPts val="1300"/>
              <a:buChar char="●"/>
            </a:pPr>
            <a:r>
              <a:rPr lang="en"/>
              <a:t>ImageView : - “@drawable/arthav2”</a:t>
            </a:r>
            <a:endParaRPr/>
          </a:p>
          <a:p>
            <a:pPr indent="-311150" lvl="0" marL="457200" rtl="0" algn="l">
              <a:lnSpc>
                <a:spcPct val="150000"/>
              </a:lnSpc>
              <a:spcBef>
                <a:spcPts val="0"/>
              </a:spcBef>
              <a:spcAft>
                <a:spcPts val="0"/>
              </a:spcAft>
              <a:buSzPts val="1300"/>
              <a:buChar char="●"/>
            </a:pPr>
            <a:r>
              <a:rPr lang="en"/>
              <a:t>TextView : Terdapat beberapa TextView yaitu meliputi : artha_title , artha_indonesia , artha_desc , artha_english , artha_deseng , artha_specTitle , dan artha_specDesc</a:t>
            </a:r>
            <a:endParaRPr/>
          </a:p>
          <a:p>
            <a:pPr indent="0" lvl="0" marL="914400" rtl="0" algn="l">
              <a:lnSpc>
                <a:spcPct val="150000"/>
              </a:lnSpc>
              <a:spcBef>
                <a:spcPts val="1600"/>
              </a:spcBef>
              <a:spcAft>
                <a:spcPts val="1600"/>
              </a:spcAft>
              <a:buNone/>
            </a:pPr>
            <a:r>
              <a:t/>
            </a:r>
            <a:endParaRPr/>
          </a:p>
        </p:txBody>
      </p:sp>
      <p:pic>
        <p:nvPicPr>
          <p:cNvPr id="248" name="Google Shape;248;p28"/>
          <p:cNvPicPr preferRelativeResize="0"/>
          <p:nvPr/>
        </p:nvPicPr>
        <p:blipFill>
          <a:blip r:embed="rId3">
            <a:alphaModFix/>
          </a:blip>
          <a:stretch>
            <a:fillRect/>
          </a:stretch>
        </p:blipFill>
        <p:spPr>
          <a:xfrm>
            <a:off x="1420450" y="977363"/>
            <a:ext cx="1900500" cy="38010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COIL</a:t>
            </a:r>
            <a:endParaRPr/>
          </a:p>
        </p:txBody>
      </p:sp>
      <p:sp>
        <p:nvSpPr>
          <p:cNvPr id="254" name="Google Shape;254;p29"/>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menu coil dari aplikasi yang kami buat (activity_coil.xml).</a:t>
            </a:r>
            <a:endParaRPr/>
          </a:p>
          <a:p>
            <a:pPr indent="-311150" lvl="0" marL="457200" rtl="0" algn="l">
              <a:lnSpc>
                <a:spcPct val="150000"/>
              </a:lnSpc>
              <a:spcBef>
                <a:spcPts val="1600"/>
              </a:spcBef>
              <a:spcAft>
                <a:spcPts val="0"/>
              </a:spcAft>
              <a:buSzPts val="1300"/>
              <a:buChar char="●"/>
            </a:pPr>
            <a:r>
              <a:rPr lang="en"/>
              <a:t>Setelah memilih pada bagian coil , maka activity akan pindah ke activity coil</a:t>
            </a:r>
            <a:endParaRPr/>
          </a:p>
          <a:p>
            <a:pPr indent="-311150" lvl="0" marL="457200" rtl="0" algn="l">
              <a:lnSpc>
                <a:spcPct val="150000"/>
              </a:lnSpc>
              <a:spcBef>
                <a:spcPts val="0"/>
              </a:spcBef>
              <a:spcAft>
                <a:spcPts val="0"/>
              </a:spcAft>
              <a:buSzPts val="1300"/>
              <a:buChar char="●"/>
            </a:pPr>
            <a:r>
              <a:rPr lang="en"/>
              <a:t>Disini menggunakan LinearLayout sebagai pengganti scrollview , tetapi menghilangkan ConstraintLayout</a:t>
            </a:r>
            <a:endParaRPr/>
          </a:p>
          <a:p>
            <a:pPr indent="-311150" lvl="0" marL="457200" rtl="0" algn="l">
              <a:lnSpc>
                <a:spcPct val="150000"/>
              </a:lnSpc>
              <a:spcBef>
                <a:spcPts val="0"/>
              </a:spcBef>
              <a:spcAft>
                <a:spcPts val="0"/>
              </a:spcAft>
              <a:buSzPts val="1300"/>
              <a:buChar char="●"/>
            </a:pPr>
            <a:r>
              <a:rPr lang="en"/>
              <a:t>ImageView : - “@drawable/nkcoil”</a:t>
            </a:r>
            <a:endParaRPr/>
          </a:p>
          <a:p>
            <a:pPr indent="-311150" lvl="0" marL="457200" rtl="0" algn="l">
              <a:lnSpc>
                <a:spcPct val="150000"/>
              </a:lnSpc>
              <a:spcBef>
                <a:spcPts val="0"/>
              </a:spcBef>
              <a:spcAft>
                <a:spcPts val="0"/>
              </a:spcAft>
              <a:buSzPts val="1300"/>
              <a:buChar char="●"/>
            </a:pPr>
            <a:r>
              <a:rPr lang="en"/>
              <a:t>TextView : Terdapat beberapa TextView yaitu meliputi : coil_title , coil_specTitle , dan artha_specDesc</a:t>
            </a:r>
            <a:endParaRPr/>
          </a:p>
          <a:p>
            <a:pPr indent="0" lvl="0" marL="914400" rtl="0" algn="l">
              <a:lnSpc>
                <a:spcPct val="150000"/>
              </a:lnSpc>
              <a:spcBef>
                <a:spcPts val="1600"/>
              </a:spcBef>
              <a:spcAft>
                <a:spcPts val="1600"/>
              </a:spcAft>
              <a:buNone/>
            </a:pPr>
            <a:r>
              <a:t/>
            </a:r>
            <a:endParaRPr/>
          </a:p>
        </p:txBody>
      </p:sp>
      <p:pic>
        <p:nvPicPr>
          <p:cNvPr id="255" name="Google Shape;255;p29"/>
          <p:cNvPicPr preferRelativeResize="0"/>
          <p:nvPr/>
        </p:nvPicPr>
        <p:blipFill>
          <a:blip r:embed="rId3">
            <a:alphaModFix/>
          </a:blip>
          <a:stretch>
            <a:fillRect/>
          </a:stretch>
        </p:blipFill>
        <p:spPr>
          <a:xfrm>
            <a:off x="1427825" y="977363"/>
            <a:ext cx="1900500" cy="38010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LIQUID</a:t>
            </a:r>
            <a:endParaRPr/>
          </a:p>
        </p:txBody>
      </p:sp>
      <p:sp>
        <p:nvSpPr>
          <p:cNvPr id="261" name="Google Shape;261;p30"/>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menu liquid dari aplikasi yang kami buat (activity_liquid.xml).</a:t>
            </a:r>
            <a:endParaRPr/>
          </a:p>
          <a:p>
            <a:pPr indent="-311150" lvl="0" marL="457200" rtl="0" algn="l">
              <a:lnSpc>
                <a:spcPct val="150000"/>
              </a:lnSpc>
              <a:spcBef>
                <a:spcPts val="1600"/>
              </a:spcBef>
              <a:spcAft>
                <a:spcPts val="0"/>
              </a:spcAft>
              <a:buSzPts val="1300"/>
              <a:buChar char="●"/>
            </a:pPr>
            <a:r>
              <a:rPr lang="en"/>
              <a:t>Setelah memilih pada bagian liquid , maka activity akan pindah ke activity coil</a:t>
            </a:r>
            <a:endParaRPr/>
          </a:p>
          <a:p>
            <a:pPr indent="-311150" lvl="0" marL="457200" rtl="0" algn="l">
              <a:lnSpc>
                <a:spcPct val="150000"/>
              </a:lnSpc>
              <a:spcBef>
                <a:spcPts val="0"/>
              </a:spcBef>
              <a:spcAft>
                <a:spcPts val="0"/>
              </a:spcAft>
              <a:buSzPts val="1300"/>
              <a:buChar char="●"/>
            </a:pPr>
            <a:r>
              <a:rPr lang="en"/>
              <a:t>Disini menggunakan LinearLayout sebagai pengganti scrollview , tetapi menghilangkan ConstraintLayout</a:t>
            </a:r>
            <a:endParaRPr/>
          </a:p>
          <a:p>
            <a:pPr indent="-311150" lvl="0" marL="457200" rtl="0" algn="l">
              <a:lnSpc>
                <a:spcPct val="150000"/>
              </a:lnSpc>
              <a:spcBef>
                <a:spcPts val="0"/>
              </a:spcBef>
              <a:spcAft>
                <a:spcPts val="0"/>
              </a:spcAft>
              <a:buSzPts val="1300"/>
              <a:buChar char="●"/>
            </a:pPr>
            <a:r>
              <a:rPr lang="en"/>
              <a:t>ImageView : - “@drawable/hookla”</a:t>
            </a:r>
            <a:endParaRPr/>
          </a:p>
          <a:p>
            <a:pPr indent="-311150" lvl="0" marL="457200" rtl="0" algn="l">
              <a:lnSpc>
                <a:spcPct val="150000"/>
              </a:lnSpc>
              <a:spcBef>
                <a:spcPts val="0"/>
              </a:spcBef>
              <a:spcAft>
                <a:spcPts val="0"/>
              </a:spcAft>
              <a:buSzPts val="1300"/>
              <a:buChar char="●"/>
            </a:pPr>
            <a:r>
              <a:rPr lang="en"/>
              <a:t>TextView : Terdapat beberapa TextView yaitu meliputi : liquid_title , liquid_specTitle , dan liquid_specDesc</a:t>
            </a:r>
            <a:endParaRPr/>
          </a:p>
          <a:p>
            <a:pPr indent="0" lvl="0" marL="914400" rtl="0" algn="l">
              <a:lnSpc>
                <a:spcPct val="150000"/>
              </a:lnSpc>
              <a:spcBef>
                <a:spcPts val="1600"/>
              </a:spcBef>
              <a:spcAft>
                <a:spcPts val="1600"/>
              </a:spcAft>
              <a:buNone/>
            </a:pPr>
            <a:r>
              <a:t/>
            </a:r>
            <a:endParaRPr/>
          </a:p>
        </p:txBody>
      </p:sp>
      <p:pic>
        <p:nvPicPr>
          <p:cNvPr id="262" name="Google Shape;262;p30"/>
          <p:cNvPicPr preferRelativeResize="0"/>
          <p:nvPr/>
        </p:nvPicPr>
        <p:blipFill>
          <a:blip r:embed="rId3">
            <a:alphaModFix/>
          </a:blip>
          <a:stretch>
            <a:fillRect/>
          </a:stretch>
        </p:blipFill>
        <p:spPr>
          <a:xfrm>
            <a:off x="1427825" y="977363"/>
            <a:ext cx="1900500" cy="38010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VAPE INFORMATION</a:t>
            </a:r>
            <a:endParaRPr/>
          </a:p>
        </p:txBody>
      </p:sp>
      <p:sp>
        <p:nvSpPr>
          <p:cNvPr id="268" name="Google Shape;268;p31"/>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vape information dari aplikasi yang kami buat (activity_about_vape.xml).</a:t>
            </a:r>
            <a:endParaRPr/>
          </a:p>
          <a:p>
            <a:pPr indent="-311150" lvl="0" marL="457200" rtl="0" algn="l">
              <a:lnSpc>
                <a:spcPct val="150000"/>
              </a:lnSpc>
              <a:spcBef>
                <a:spcPts val="1600"/>
              </a:spcBef>
              <a:spcAft>
                <a:spcPts val="0"/>
              </a:spcAft>
              <a:buSzPts val="1300"/>
              <a:buChar char="●"/>
            </a:pPr>
            <a:r>
              <a:rPr lang="en"/>
              <a:t>Setelah memilih pada bagian vape information , maka activity akan pindah ke activity information</a:t>
            </a:r>
            <a:endParaRPr/>
          </a:p>
          <a:p>
            <a:pPr indent="-311150" lvl="0" marL="457200" rtl="0" algn="l">
              <a:lnSpc>
                <a:spcPct val="150000"/>
              </a:lnSpc>
              <a:spcBef>
                <a:spcPts val="0"/>
              </a:spcBef>
              <a:spcAft>
                <a:spcPts val="0"/>
              </a:spcAft>
              <a:buSzPts val="1300"/>
              <a:buChar char="●"/>
            </a:pPr>
            <a:r>
              <a:rPr lang="en"/>
              <a:t>Disini menggunakan LinearLayout sebagai pengganti scrollview , tetapi menghilangkan ConstraintLayout</a:t>
            </a:r>
            <a:endParaRPr/>
          </a:p>
          <a:p>
            <a:pPr indent="-311150" lvl="0" marL="457200" rtl="0" algn="l">
              <a:lnSpc>
                <a:spcPct val="150000"/>
              </a:lnSpc>
              <a:spcBef>
                <a:spcPts val="0"/>
              </a:spcBef>
              <a:spcAft>
                <a:spcPts val="0"/>
              </a:spcAft>
              <a:buSzPts val="1300"/>
              <a:buChar char="●"/>
            </a:pPr>
            <a:r>
              <a:rPr lang="en"/>
              <a:t>ImageView : - “@drawable/about”</a:t>
            </a:r>
            <a:endParaRPr/>
          </a:p>
          <a:p>
            <a:pPr indent="-311150" lvl="0" marL="457200" rtl="0" algn="l">
              <a:lnSpc>
                <a:spcPct val="150000"/>
              </a:lnSpc>
              <a:spcBef>
                <a:spcPts val="0"/>
              </a:spcBef>
              <a:spcAft>
                <a:spcPts val="0"/>
              </a:spcAft>
              <a:buSzPts val="1300"/>
              <a:buChar char="●"/>
            </a:pPr>
            <a:r>
              <a:rPr lang="en"/>
              <a:t>TextView : Terdapat beberapa TextView yaitu meliputi : about_title dan about_desc</a:t>
            </a:r>
            <a:endParaRPr/>
          </a:p>
          <a:p>
            <a:pPr indent="0" lvl="0" marL="914400" rtl="0" algn="l">
              <a:lnSpc>
                <a:spcPct val="150000"/>
              </a:lnSpc>
              <a:spcBef>
                <a:spcPts val="1600"/>
              </a:spcBef>
              <a:spcAft>
                <a:spcPts val="1600"/>
              </a:spcAft>
              <a:buNone/>
            </a:pPr>
            <a:r>
              <a:t/>
            </a:r>
            <a:endParaRPr/>
          </a:p>
        </p:txBody>
      </p:sp>
      <p:pic>
        <p:nvPicPr>
          <p:cNvPr id="269" name="Google Shape;269;p31"/>
          <p:cNvPicPr preferRelativeResize="0"/>
          <p:nvPr/>
        </p:nvPicPr>
        <p:blipFill>
          <a:blip r:embed="rId3">
            <a:alphaModFix/>
          </a:blip>
          <a:stretch>
            <a:fillRect/>
          </a:stretch>
        </p:blipFill>
        <p:spPr>
          <a:xfrm>
            <a:off x="1427825" y="977363"/>
            <a:ext cx="1900500" cy="38010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ACUAN PEMBAHASAN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AutoNum type="arabicPeriod"/>
            </a:pPr>
            <a:r>
              <a:rPr lang="en"/>
              <a:t>Penjelasan tentang Aplikasi yang dibuat.</a:t>
            </a:r>
            <a:endParaRPr/>
          </a:p>
          <a:p>
            <a:pPr indent="-311150" lvl="0" marL="457200" rtl="0" algn="l">
              <a:lnSpc>
                <a:spcPct val="150000"/>
              </a:lnSpc>
              <a:spcBef>
                <a:spcPts val="0"/>
              </a:spcBef>
              <a:spcAft>
                <a:spcPts val="0"/>
              </a:spcAft>
              <a:buSzPts val="1300"/>
              <a:buAutoNum type="arabicPeriod"/>
            </a:pPr>
            <a:r>
              <a:rPr lang="en"/>
              <a:t>Activity.</a:t>
            </a:r>
            <a:endParaRPr/>
          </a:p>
          <a:p>
            <a:pPr indent="-311150" lvl="0" marL="457200" rtl="0" algn="l">
              <a:lnSpc>
                <a:spcPct val="150000"/>
              </a:lnSpc>
              <a:spcBef>
                <a:spcPts val="0"/>
              </a:spcBef>
              <a:spcAft>
                <a:spcPts val="0"/>
              </a:spcAft>
              <a:buSzPts val="1300"/>
              <a:buAutoNum type="arabicPeriod"/>
            </a:pPr>
            <a:r>
              <a:rPr lang="en"/>
              <a:t>Intent.</a:t>
            </a:r>
            <a:endParaRPr/>
          </a:p>
          <a:p>
            <a:pPr indent="-311150" lvl="0" marL="457200" rtl="0" algn="l">
              <a:lnSpc>
                <a:spcPct val="150000"/>
              </a:lnSpc>
              <a:spcBef>
                <a:spcPts val="0"/>
              </a:spcBef>
              <a:spcAft>
                <a:spcPts val="0"/>
              </a:spcAft>
              <a:buSzPts val="1300"/>
              <a:buAutoNum type="arabicPeriod"/>
            </a:pPr>
            <a:r>
              <a:rPr lang="en"/>
              <a:t>Layout.</a:t>
            </a:r>
            <a:endParaRPr/>
          </a:p>
          <a:p>
            <a:pPr indent="-311150" lvl="0" marL="457200" rtl="0" algn="l">
              <a:lnSpc>
                <a:spcPct val="150000"/>
              </a:lnSpc>
              <a:spcBef>
                <a:spcPts val="0"/>
              </a:spcBef>
              <a:spcAft>
                <a:spcPts val="0"/>
              </a:spcAft>
              <a:buSzPts val="1300"/>
              <a:buAutoNum type="arabicPeriod"/>
            </a:pPr>
            <a:r>
              <a:rPr lang="en"/>
              <a:t>View.</a:t>
            </a:r>
            <a:endParaRPr/>
          </a:p>
          <a:p>
            <a:pPr indent="-311150" lvl="0" marL="457200" rtl="0" algn="l">
              <a:lnSpc>
                <a:spcPct val="150000"/>
              </a:lnSpc>
              <a:spcBef>
                <a:spcPts val="0"/>
              </a:spcBef>
              <a:spcAft>
                <a:spcPts val="0"/>
              </a:spcAft>
              <a:buSzPts val="1300"/>
              <a:buAutoNum type="arabicPeriod"/>
            </a:pPr>
            <a:r>
              <a:rPr lang="en"/>
              <a:t>Viewgroup.</a:t>
            </a:r>
            <a:endParaRPr/>
          </a:p>
          <a:p>
            <a:pPr indent="-311150" lvl="0" marL="457200" rtl="0" algn="l">
              <a:lnSpc>
                <a:spcPct val="150000"/>
              </a:lnSpc>
              <a:spcBef>
                <a:spcPts val="0"/>
              </a:spcBef>
              <a:spcAft>
                <a:spcPts val="0"/>
              </a:spcAft>
              <a:buSzPts val="1300"/>
              <a:buAutoNum type="arabicPeriod"/>
            </a:pPr>
            <a:r>
              <a:rPr lang="en"/>
              <a:t>Scrollview.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PENJELASAN TENTANG APLIKASI</a:t>
            </a:r>
            <a:endParaRPr/>
          </a:p>
        </p:txBody>
      </p:sp>
      <p:sp>
        <p:nvSpPr>
          <p:cNvPr id="147" name="Google Shape;147;p15"/>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1600"/>
              </a:spcAft>
              <a:buNone/>
            </a:pPr>
            <a:r>
              <a:rPr lang="en"/>
              <a:t>Jadi Aplikasi yang kami buat yaitu aplikasi yang diperuntukan untuk kalangan vapers pemula yang bernama “VapeZone”. Jadi tujuan dari aplikasi ini yaitu untuk membantu para vapers pemula dalam mencari informasi dari device atau bagian” dari vape sebelum membeli produk , jadi di aplikasi ini terdapat informasi terkait produk atau bagian” dari vape meliputi spesifikasi , atau penjelasan serta harga ter-update di market saat ini.  Gambar disamping merupakan tampilan menu awal dari aplikasi setelah users login , terdapat menu Device , Atomizer , Coil , Liquid dan Vape Information.</a:t>
            </a:r>
            <a:endParaRPr/>
          </a:p>
        </p:txBody>
      </p:sp>
      <p:pic>
        <p:nvPicPr>
          <p:cNvPr id="148" name="Google Shape;148;p15"/>
          <p:cNvPicPr preferRelativeResize="0"/>
          <p:nvPr/>
        </p:nvPicPr>
        <p:blipFill>
          <a:blip r:embed="rId3">
            <a:alphaModFix/>
          </a:blip>
          <a:stretch>
            <a:fillRect/>
          </a:stretch>
        </p:blipFill>
        <p:spPr>
          <a:xfrm>
            <a:off x="1297500" y="977375"/>
            <a:ext cx="2083050" cy="3801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3580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154" name="Google Shape;154;p16"/>
          <p:cNvSpPr txBox="1"/>
          <p:nvPr>
            <p:ph idx="1" type="body"/>
          </p:nvPr>
        </p:nvSpPr>
        <p:spPr>
          <a:xfrm>
            <a:off x="6165925" y="977375"/>
            <a:ext cx="2610600" cy="3801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a:t>   Jadi pada aplikasi yang kami buat memiliki beberapa activity yang terdiri dari splash screen , login , halaman awal ( menu ) , produk , dan detail produk dari produk yang terkait atau dipilih. Intinya aplikasi yang kami buat memiliki beberapa button yang memiliki activitynya sendiri.</a:t>
            </a:r>
            <a:endParaRPr/>
          </a:p>
        </p:txBody>
      </p:sp>
      <p:pic>
        <p:nvPicPr>
          <p:cNvPr id="155" name="Google Shape;155;p16"/>
          <p:cNvPicPr preferRelativeResize="0"/>
          <p:nvPr/>
        </p:nvPicPr>
        <p:blipFill>
          <a:blip r:embed="rId3">
            <a:alphaModFix/>
          </a:blip>
          <a:stretch>
            <a:fillRect/>
          </a:stretch>
        </p:blipFill>
        <p:spPr>
          <a:xfrm>
            <a:off x="1297500" y="977375"/>
            <a:ext cx="2083050" cy="3801001"/>
          </a:xfrm>
          <a:prstGeom prst="rect">
            <a:avLst/>
          </a:prstGeom>
          <a:noFill/>
          <a:ln>
            <a:noFill/>
          </a:ln>
        </p:spPr>
      </p:pic>
      <p:pic>
        <p:nvPicPr>
          <p:cNvPr id="156" name="Google Shape;156;p16"/>
          <p:cNvPicPr preferRelativeResize="0"/>
          <p:nvPr/>
        </p:nvPicPr>
        <p:blipFill>
          <a:blip r:embed="rId4">
            <a:alphaModFix/>
          </a:blip>
          <a:stretch>
            <a:fillRect/>
          </a:stretch>
        </p:blipFill>
        <p:spPr>
          <a:xfrm>
            <a:off x="3064475" y="977375"/>
            <a:ext cx="1803676" cy="3607351"/>
          </a:xfrm>
          <a:prstGeom prst="rect">
            <a:avLst/>
          </a:prstGeom>
          <a:noFill/>
          <a:ln>
            <a:noFill/>
          </a:ln>
        </p:spPr>
      </p:pic>
      <p:pic>
        <p:nvPicPr>
          <p:cNvPr id="157" name="Google Shape;157;p16"/>
          <p:cNvPicPr preferRelativeResize="0"/>
          <p:nvPr/>
        </p:nvPicPr>
        <p:blipFill>
          <a:blip r:embed="rId5">
            <a:alphaModFix/>
          </a:blip>
          <a:stretch>
            <a:fillRect/>
          </a:stretch>
        </p:blipFill>
        <p:spPr>
          <a:xfrm>
            <a:off x="2417350" y="868775"/>
            <a:ext cx="1115575" cy="2231150"/>
          </a:xfrm>
          <a:prstGeom prst="rect">
            <a:avLst/>
          </a:prstGeom>
          <a:noFill/>
          <a:ln>
            <a:noFill/>
          </a:ln>
        </p:spPr>
      </p:pic>
      <p:pic>
        <p:nvPicPr>
          <p:cNvPr id="158" name="Google Shape;158;p16"/>
          <p:cNvPicPr preferRelativeResize="0"/>
          <p:nvPr/>
        </p:nvPicPr>
        <p:blipFill>
          <a:blip r:embed="rId6">
            <a:alphaModFix/>
          </a:blip>
          <a:stretch>
            <a:fillRect/>
          </a:stretch>
        </p:blipFill>
        <p:spPr>
          <a:xfrm>
            <a:off x="2516075" y="3099925"/>
            <a:ext cx="918126" cy="1836251"/>
          </a:xfrm>
          <a:prstGeom prst="rect">
            <a:avLst/>
          </a:prstGeom>
          <a:noFill/>
          <a:ln>
            <a:noFill/>
          </a:ln>
        </p:spPr>
      </p:pic>
      <p:pic>
        <p:nvPicPr>
          <p:cNvPr id="159" name="Google Shape;159;p16"/>
          <p:cNvPicPr preferRelativeResize="0"/>
          <p:nvPr/>
        </p:nvPicPr>
        <p:blipFill>
          <a:blip r:embed="rId7">
            <a:alphaModFix/>
          </a:blip>
          <a:stretch>
            <a:fillRect/>
          </a:stretch>
        </p:blipFill>
        <p:spPr>
          <a:xfrm>
            <a:off x="4417188" y="2942125"/>
            <a:ext cx="918126" cy="1836251"/>
          </a:xfrm>
          <a:prstGeom prst="rect">
            <a:avLst/>
          </a:prstGeom>
          <a:noFill/>
          <a:ln>
            <a:noFill/>
          </a:ln>
        </p:spPr>
      </p:pic>
      <p:pic>
        <p:nvPicPr>
          <p:cNvPr id="160" name="Google Shape;160;p16"/>
          <p:cNvPicPr preferRelativeResize="0"/>
          <p:nvPr/>
        </p:nvPicPr>
        <p:blipFill>
          <a:blip r:embed="rId8">
            <a:alphaModFix/>
          </a:blip>
          <a:stretch>
            <a:fillRect/>
          </a:stretch>
        </p:blipFill>
        <p:spPr>
          <a:xfrm>
            <a:off x="4373088" y="868774"/>
            <a:ext cx="952663" cy="1905325"/>
          </a:xfrm>
          <a:prstGeom prst="rect">
            <a:avLst/>
          </a:prstGeom>
          <a:noFill/>
          <a:ln>
            <a:noFill/>
          </a:ln>
        </p:spPr>
      </p:pic>
      <p:pic>
        <p:nvPicPr>
          <p:cNvPr id="161" name="Google Shape;161;p16"/>
          <p:cNvPicPr preferRelativeResize="0"/>
          <p:nvPr/>
        </p:nvPicPr>
        <p:blipFill>
          <a:blip r:embed="rId9">
            <a:alphaModFix/>
          </a:blip>
          <a:stretch>
            <a:fillRect/>
          </a:stretch>
        </p:blipFill>
        <p:spPr>
          <a:xfrm flipH="1">
            <a:off x="1297500" y="2774100"/>
            <a:ext cx="868775" cy="173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SPLASH SCREEN</a:t>
            </a:r>
            <a:endParaRPr/>
          </a:p>
        </p:txBody>
      </p:sp>
      <p:sp>
        <p:nvSpPr>
          <p:cNvPr id="167" name="Google Shape;167;p17"/>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splash screen dari aplikasi yang kami buat (activity_main.xml).</a:t>
            </a:r>
            <a:endParaRPr/>
          </a:p>
          <a:p>
            <a:pPr indent="-311150" lvl="0" marL="457200" rtl="0" algn="l">
              <a:lnSpc>
                <a:spcPct val="150000"/>
              </a:lnSpc>
              <a:spcBef>
                <a:spcPts val="1600"/>
              </a:spcBef>
              <a:spcAft>
                <a:spcPts val="0"/>
              </a:spcAft>
              <a:buSzPts val="1300"/>
              <a:buChar char="●"/>
            </a:pPr>
            <a:r>
              <a:rPr lang="en"/>
              <a:t>ConstraintLayout : - Menampung background “@drawable/bg1”</a:t>
            </a:r>
            <a:endParaRPr/>
          </a:p>
          <a:p>
            <a:pPr indent="-311150" lvl="0" marL="457200" rtl="0" algn="l">
              <a:lnSpc>
                <a:spcPct val="150000"/>
              </a:lnSpc>
              <a:spcBef>
                <a:spcPts val="0"/>
              </a:spcBef>
              <a:spcAft>
                <a:spcPts val="0"/>
              </a:spcAft>
              <a:buSzPts val="1300"/>
              <a:buChar char="●"/>
            </a:pPr>
            <a:r>
              <a:rPr lang="en"/>
              <a:t>ImageView : - Terdapat @drawable/logofix</a:t>
            </a:r>
            <a:r>
              <a:rPr lang="en"/>
              <a:t> ,</a:t>
            </a:r>
            <a:r>
              <a:rPr lang="en"/>
              <a:t> logofix disini   merupakan gambar yang ada di tengah pada gambar disamping</a:t>
            </a:r>
            <a:endParaRPr/>
          </a:p>
          <a:p>
            <a:pPr indent="-311150" lvl="0" marL="457200" rtl="0" algn="l">
              <a:lnSpc>
                <a:spcPct val="150000"/>
              </a:lnSpc>
              <a:spcBef>
                <a:spcPts val="0"/>
              </a:spcBef>
              <a:spcAft>
                <a:spcPts val="0"/>
              </a:spcAft>
              <a:buSzPts val="1300"/>
              <a:buChar char="●"/>
            </a:pPr>
            <a:r>
              <a:rPr lang="en"/>
              <a:t>Intent : </a:t>
            </a:r>
            <a:endParaRPr/>
          </a:p>
        </p:txBody>
      </p:sp>
      <p:pic>
        <p:nvPicPr>
          <p:cNvPr id="168" name="Google Shape;168;p17"/>
          <p:cNvPicPr preferRelativeResize="0"/>
          <p:nvPr/>
        </p:nvPicPr>
        <p:blipFill>
          <a:blip r:embed="rId3">
            <a:alphaModFix/>
          </a:blip>
          <a:stretch>
            <a:fillRect/>
          </a:stretch>
        </p:blipFill>
        <p:spPr>
          <a:xfrm>
            <a:off x="1388775" y="977375"/>
            <a:ext cx="1900500" cy="3801001"/>
          </a:xfrm>
          <a:prstGeom prst="rect">
            <a:avLst/>
          </a:prstGeom>
          <a:noFill/>
          <a:ln>
            <a:noFill/>
          </a:ln>
        </p:spPr>
      </p:pic>
      <p:pic>
        <p:nvPicPr>
          <p:cNvPr id="169" name="Google Shape;169;p17"/>
          <p:cNvPicPr preferRelativeResize="0"/>
          <p:nvPr/>
        </p:nvPicPr>
        <p:blipFill>
          <a:blip r:embed="rId4">
            <a:alphaModFix/>
          </a:blip>
          <a:stretch>
            <a:fillRect/>
          </a:stretch>
        </p:blipFill>
        <p:spPr>
          <a:xfrm>
            <a:off x="4120625" y="3603425"/>
            <a:ext cx="4215675" cy="7103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SPLASH SCREEN</a:t>
            </a:r>
            <a:endParaRPr/>
          </a:p>
        </p:txBody>
      </p:sp>
      <p:sp>
        <p:nvSpPr>
          <p:cNvPr id="175" name="Google Shape;175;p18"/>
          <p:cNvSpPr txBox="1"/>
          <p:nvPr>
            <p:ph idx="1" type="body"/>
          </p:nvPr>
        </p:nvSpPr>
        <p:spPr>
          <a:xfrm>
            <a:off x="1297400" y="977375"/>
            <a:ext cx="7038900" cy="3801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Penjelasan Intent : Jadi ketika activity berjalan maka akan menampilkan dari MainActivity.java dan berlanjut berpindah ke activity selanjutnya yaitu Main2Activity.java , 4000 disini berarti 4 detik yaitu dimana waktu splash screen ditentukan.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sp>
        <p:nvSpPr>
          <p:cNvPr id="181" name="Google Shape;181;p19"/>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login page dari aplikasi yang kami buat (activity_main2.xml).</a:t>
            </a:r>
            <a:endParaRPr/>
          </a:p>
          <a:p>
            <a:pPr indent="-311150" lvl="0" marL="457200" rtl="0" algn="l">
              <a:lnSpc>
                <a:spcPct val="150000"/>
              </a:lnSpc>
              <a:spcBef>
                <a:spcPts val="1600"/>
              </a:spcBef>
              <a:spcAft>
                <a:spcPts val="0"/>
              </a:spcAft>
              <a:buSzPts val="1300"/>
              <a:buChar char="●"/>
            </a:pPr>
            <a:r>
              <a:rPr lang="en"/>
              <a:t>Setelah selesai activity splash screen maka akan berpindah activity ke activity login sesuai dengan intent</a:t>
            </a:r>
            <a:endParaRPr/>
          </a:p>
          <a:p>
            <a:pPr indent="-311150" lvl="0" marL="457200" rtl="0" algn="l">
              <a:lnSpc>
                <a:spcPct val="150000"/>
              </a:lnSpc>
              <a:spcBef>
                <a:spcPts val="0"/>
              </a:spcBef>
              <a:spcAft>
                <a:spcPts val="0"/>
              </a:spcAft>
              <a:buSzPts val="1300"/>
              <a:buChar char="●"/>
            </a:pPr>
            <a:r>
              <a:rPr lang="en"/>
              <a:t>ImageView : - @drawable/logofix , @drawable/user</a:t>
            </a:r>
            <a:endParaRPr/>
          </a:p>
          <a:p>
            <a:pPr indent="-311150" lvl="0" marL="457200" rtl="0" algn="l">
              <a:lnSpc>
                <a:spcPct val="150000"/>
              </a:lnSpc>
              <a:spcBef>
                <a:spcPts val="0"/>
              </a:spcBef>
              <a:spcAft>
                <a:spcPts val="0"/>
              </a:spcAft>
              <a:buSzPts val="1300"/>
              <a:buChar char="●"/>
            </a:pPr>
            <a:r>
              <a:rPr lang="en"/>
              <a:t>EditText : - Pada bagian editText disini terdapat 2 yaitu pada bagian username dan password , jadi disini user dapat memasukkan text</a:t>
            </a:r>
            <a:endParaRPr/>
          </a:p>
          <a:p>
            <a:pPr indent="-311150" lvl="0" marL="457200" rtl="0" algn="l">
              <a:lnSpc>
                <a:spcPct val="150000"/>
              </a:lnSpc>
              <a:spcBef>
                <a:spcPts val="0"/>
              </a:spcBef>
              <a:spcAft>
                <a:spcPts val="0"/>
              </a:spcAft>
              <a:buSzPts val="1300"/>
              <a:buChar char="●"/>
            </a:pPr>
            <a:r>
              <a:rPr lang="en"/>
              <a:t>Button : - Button disini yaitu button yang berada di bawah yang memiliki fungsi untuk pindah activity</a:t>
            </a:r>
            <a:endParaRPr/>
          </a:p>
        </p:txBody>
      </p:sp>
      <p:pic>
        <p:nvPicPr>
          <p:cNvPr id="182" name="Google Shape;182;p19"/>
          <p:cNvPicPr preferRelativeResize="0"/>
          <p:nvPr/>
        </p:nvPicPr>
        <p:blipFill>
          <a:blip r:embed="rId3">
            <a:alphaModFix/>
          </a:blip>
          <a:stretch>
            <a:fillRect/>
          </a:stretch>
        </p:blipFill>
        <p:spPr>
          <a:xfrm>
            <a:off x="1388775" y="977374"/>
            <a:ext cx="1900500" cy="380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sp>
        <p:nvSpPr>
          <p:cNvPr id="188" name="Google Shape;188;p20"/>
          <p:cNvSpPr txBox="1"/>
          <p:nvPr>
            <p:ph idx="1" type="body"/>
          </p:nvPr>
        </p:nvSpPr>
        <p:spPr>
          <a:xfrm>
            <a:off x="1297400" y="977375"/>
            <a:ext cx="7038900" cy="3801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Intent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311150" lvl="0" marL="457200" rtl="0" algn="l">
              <a:lnSpc>
                <a:spcPct val="150000"/>
              </a:lnSpc>
              <a:spcBef>
                <a:spcPts val="1600"/>
              </a:spcBef>
              <a:spcAft>
                <a:spcPts val="0"/>
              </a:spcAft>
              <a:buSzPts val="1300"/>
              <a:buChar char="●"/>
            </a:pPr>
            <a:r>
              <a:rPr lang="en"/>
              <a:t>Pengertian Intent : Jadi pada button terdapat id dan di set OnClick yaitu berarti ketika button di klik maka akan berpindah activity dari Main2Activity.java ke InformationActivity.java , tapi sebelumnya perlu diinisialisasikan button terlebih dahulu.</a:t>
            </a:r>
            <a:endParaRPr/>
          </a:p>
          <a:p>
            <a:pPr indent="-311150" lvl="0" marL="457200" rtl="0" algn="l">
              <a:lnSpc>
                <a:spcPct val="150000"/>
              </a:lnSpc>
              <a:spcBef>
                <a:spcPts val="0"/>
              </a:spcBef>
              <a:spcAft>
                <a:spcPts val="0"/>
              </a:spcAft>
              <a:buSzPts val="1300"/>
              <a:buChar char="●"/>
            </a:pPr>
            <a:r>
              <a:rPr lang="en"/>
              <a:t>Jadi pada login page disini terdapat beberapa ImageView yang menampilkan gambar dari logo dari aplikasi dan juga logo user dan juga background dari form login yang menggunakan linearLayout.  </a:t>
            </a:r>
            <a:endParaRPr/>
          </a:p>
        </p:txBody>
      </p:sp>
      <p:pic>
        <p:nvPicPr>
          <p:cNvPr id="189" name="Google Shape;189;p20"/>
          <p:cNvPicPr preferRelativeResize="0"/>
          <p:nvPr/>
        </p:nvPicPr>
        <p:blipFill>
          <a:blip r:embed="rId3">
            <a:alphaModFix/>
          </a:blip>
          <a:stretch>
            <a:fillRect/>
          </a:stretch>
        </p:blipFill>
        <p:spPr>
          <a:xfrm>
            <a:off x="1856450" y="1372325"/>
            <a:ext cx="4199325" cy="10392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BAGIAN MENU APLIKASI</a:t>
            </a:r>
            <a:endParaRPr/>
          </a:p>
        </p:txBody>
      </p:sp>
      <p:sp>
        <p:nvSpPr>
          <p:cNvPr id="195" name="Google Shape;195;p21"/>
          <p:cNvSpPr txBox="1"/>
          <p:nvPr>
            <p:ph idx="1" type="body"/>
          </p:nvPr>
        </p:nvSpPr>
        <p:spPr>
          <a:xfrm>
            <a:off x="3573800" y="977375"/>
            <a:ext cx="4762500" cy="3801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t>Gambar disamping merupakan menu dari aplikasi yang kami buat (activity_information.xml).</a:t>
            </a:r>
            <a:endParaRPr/>
          </a:p>
          <a:p>
            <a:pPr indent="-311150" lvl="0" marL="457200" rtl="0" algn="l">
              <a:lnSpc>
                <a:spcPct val="150000"/>
              </a:lnSpc>
              <a:spcBef>
                <a:spcPts val="1600"/>
              </a:spcBef>
              <a:spcAft>
                <a:spcPts val="0"/>
              </a:spcAft>
              <a:buSzPts val="1300"/>
              <a:buChar char="●"/>
            </a:pPr>
            <a:r>
              <a:rPr lang="en"/>
              <a:t>Setelah berhasil login , maka selanjutnya akan masuk ke bagian activity  menu aplikasi</a:t>
            </a:r>
            <a:endParaRPr/>
          </a:p>
          <a:p>
            <a:pPr indent="-311150" lvl="0" marL="457200" rtl="0" algn="l">
              <a:lnSpc>
                <a:spcPct val="150000"/>
              </a:lnSpc>
              <a:spcBef>
                <a:spcPts val="0"/>
              </a:spcBef>
              <a:spcAft>
                <a:spcPts val="0"/>
              </a:spcAft>
              <a:buSzPts val="1300"/>
              <a:buChar char="●"/>
            </a:pPr>
            <a:r>
              <a:rPr lang="en"/>
              <a:t>Button : - Terdapat 5 button yaitu button device ( “@+id/buttonDevice”) , button Atomizer ( </a:t>
            </a:r>
            <a:r>
              <a:rPr lang="en"/>
              <a:t>( “@+id/buttonAtomizer”), button coil ( “@+id/buttonCoil”), button liquid ( “@+id/buttonLiquid”) dan button Vape Information ( “+id/vapeinfo”</a:t>
            </a:r>
            <a:endParaRPr/>
          </a:p>
          <a:p>
            <a:pPr indent="-311150" lvl="0" marL="457200" rtl="0" algn="l">
              <a:lnSpc>
                <a:spcPct val="150000"/>
              </a:lnSpc>
              <a:spcBef>
                <a:spcPts val="0"/>
              </a:spcBef>
              <a:spcAft>
                <a:spcPts val="0"/>
              </a:spcAft>
              <a:buSzPts val="1300"/>
              <a:buChar char="●"/>
            </a:pPr>
            <a:r>
              <a:t/>
            </a:r>
            <a:endParaRPr/>
          </a:p>
          <a:p>
            <a:pPr indent="0" lvl="0" marL="914400" rtl="0" algn="l">
              <a:lnSpc>
                <a:spcPct val="150000"/>
              </a:lnSpc>
              <a:spcBef>
                <a:spcPts val="1600"/>
              </a:spcBef>
              <a:spcAft>
                <a:spcPts val="0"/>
              </a:spcAft>
              <a:buNone/>
            </a:pPr>
            <a:r>
              <a:t/>
            </a:r>
            <a:endParaRPr/>
          </a:p>
          <a:p>
            <a:pPr indent="0" lvl="0" marL="914400" rtl="0" algn="l">
              <a:lnSpc>
                <a:spcPct val="150000"/>
              </a:lnSpc>
              <a:spcBef>
                <a:spcPts val="1600"/>
              </a:spcBef>
              <a:spcAft>
                <a:spcPts val="1600"/>
              </a:spcAft>
              <a:buNone/>
            </a:pPr>
            <a:r>
              <a:t/>
            </a:r>
            <a:endParaRPr/>
          </a:p>
        </p:txBody>
      </p:sp>
      <p:pic>
        <p:nvPicPr>
          <p:cNvPr id="196" name="Google Shape;196;p21"/>
          <p:cNvPicPr preferRelativeResize="0"/>
          <p:nvPr/>
        </p:nvPicPr>
        <p:blipFill>
          <a:blip r:embed="rId3">
            <a:alphaModFix/>
          </a:blip>
          <a:stretch>
            <a:fillRect/>
          </a:stretch>
        </p:blipFill>
        <p:spPr>
          <a:xfrm>
            <a:off x="1418400" y="977363"/>
            <a:ext cx="1900500" cy="3801022"/>
          </a:xfrm>
          <a:prstGeom prst="rect">
            <a:avLst/>
          </a:prstGeom>
          <a:noFill/>
          <a:ln>
            <a:noFill/>
          </a:ln>
        </p:spPr>
      </p:pic>
      <p:pic>
        <p:nvPicPr>
          <p:cNvPr id="197" name="Google Shape;197;p21"/>
          <p:cNvPicPr preferRelativeResize="0"/>
          <p:nvPr/>
        </p:nvPicPr>
        <p:blipFill>
          <a:blip r:embed="rId4">
            <a:alphaModFix/>
          </a:blip>
          <a:stretch>
            <a:fillRect/>
          </a:stretch>
        </p:blipFill>
        <p:spPr>
          <a:xfrm>
            <a:off x="4124025" y="3928200"/>
            <a:ext cx="4212275" cy="102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