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6" r:id="rId3"/>
    <p:sldId id="259" r:id="rId4"/>
    <p:sldId id="257"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71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E7CAE6-ABB7-4D85-941E-4D536D232F53}" type="datetimeFigureOut">
              <a:rPr lang="en-US" smtClean="0"/>
              <a:t>7/30/2015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4AAEB-E73F-47C3-B58F-4C78A3A87549}" type="slidenum">
              <a:rPr lang="en-US" smtClean="0"/>
              <a:t>‹#›</a:t>
            </a:fld>
            <a:endParaRPr lang="en-US"/>
          </a:p>
        </p:txBody>
      </p:sp>
    </p:spTree>
    <p:extLst>
      <p:ext uri="{BB962C8B-B14F-4D97-AF65-F5344CB8AC3E}">
        <p14:creationId xmlns:p14="http://schemas.microsoft.com/office/powerpoint/2010/main" val="425876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E2D826E-B3B2-47FD-85A9-EB4333675C97}"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DF019-B28C-42D9-9D54-975C78AA7D9D}"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D826E-B3B2-47FD-85A9-EB4333675C97}"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D826E-B3B2-47FD-85A9-EB4333675C97}"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E2D826E-B3B2-47FD-85A9-EB4333675C97}"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DF019-B28C-42D9-9D54-975C78AA7D9D}"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D826E-B3B2-47FD-85A9-EB4333675C97}" type="datetimeFigureOut">
              <a:rPr lang="en-US" smtClean="0"/>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E2D826E-B3B2-47FD-85A9-EB4333675C97}" type="datetimeFigureOut">
              <a:rPr lang="en-US" smtClean="0"/>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E2D826E-B3B2-47FD-85A9-EB4333675C97}" type="datetimeFigureOut">
              <a:rPr lang="en-US" smtClean="0"/>
              <a:t>7/30/2015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2D826E-B3B2-47FD-85A9-EB4333675C97}" type="datetimeFigureOut">
              <a:rPr lang="en-US" smtClean="0"/>
              <a:t>7/30/2015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D826E-B3B2-47FD-85A9-EB4333675C97}" type="datetimeFigureOut">
              <a:rPr lang="en-US" smtClean="0"/>
              <a:t>7/30/2015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D826E-B3B2-47FD-85A9-EB4333675C97}" type="datetimeFigureOut">
              <a:rPr lang="en-US" smtClean="0"/>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D826E-B3B2-47FD-85A9-EB4333675C97}" type="datetimeFigureOut">
              <a:rPr lang="en-US" smtClean="0"/>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DF019-B28C-42D9-9D54-975C78AA7D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E2D826E-B3B2-47FD-85A9-EB4333675C97}" type="datetimeFigureOut">
              <a:rPr lang="en-US" smtClean="0"/>
              <a:t>7/30/2015</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60DF019-B28C-42D9-9D54-975C78AA7D9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 r="-24447"/>
          <a:stretch/>
        </p:blipFill>
        <p:spPr bwMode="auto">
          <a:xfrm rot="2700000">
            <a:off x="-611535" y="5302833"/>
            <a:ext cx="6230647" cy="685800"/>
          </a:xfrm>
          <a:prstGeom prst="rect">
            <a:avLst/>
          </a:prstGeom>
          <a:noFill/>
          <a:ln>
            <a:noFill/>
          </a:ln>
          <a:scene3d>
            <a:camera prst="orthographicFront"/>
            <a:lightRig rig="threePt" dir="t"/>
          </a:scene3d>
          <a:sp3d extrusionH="1905000"/>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 r="-24447"/>
          <a:stretch/>
        </p:blipFill>
        <p:spPr bwMode="auto">
          <a:xfrm rot="-2700000">
            <a:off x="3444810" y="4464633"/>
            <a:ext cx="6230647" cy="685800"/>
          </a:xfrm>
          <a:prstGeom prst="rect">
            <a:avLst/>
          </a:prstGeom>
          <a:noFill/>
          <a:ln>
            <a:noFill/>
          </a:ln>
          <a:scene3d>
            <a:camera prst="orthographicFront">
              <a:rot lat="0" lon="0" rev="0"/>
            </a:camera>
            <a:lightRig rig="threePt" dir="t"/>
          </a:scene3d>
          <a:sp3d extrusionH="1905000"/>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ubtitle 1"/>
          <p:cNvSpPr>
            <a:spLocks noGrp="1"/>
          </p:cNvSpPr>
          <p:nvPr>
            <p:ph type="subTitle" idx="1"/>
          </p:nvPr>
        </p:nvSpPr>
        <p:spPr>
          <a:xfrm>
            <a:off x="1905000" y="3893133"/>
            <a:ext cx="4876800" cy="1752600"/>
          </a:xfrm>
        </p:spPr>
        <p:txBody>
          <a:bodyPr>
            <a:normAutofit fontScale="92500" lnSpcReduction="10000"/>
          </a:bodyPr>
          <a:lstStyle/>
          <a:p>
            <a:r>
              <a:rPr lang="en-US" sz="3600" dirty="0" smtClean="0"/>
              <a:t>Create your dreams, and never stop moving</a:t>
            </a:r>
          </a:p>
          <a:p>
            <a:r>
              <a:rPr lang="en-US" sz="3600" dirty="0" smtClean="0"/>
              <a:t> forward!</a:t>
            </a:r>
            <a:endParaRPr lang="en-US" sz="3600" dirty="0"/>
          </a:p>
        </p:txBody>
      </p:sp>
      <p:sp>
        <p:nvSpPr>
          <p:cNvPr id="3" name="Title 2"/>
          <p:cNvSpPr>
            <a:spLocks noGrp="1"/>
          </p:cNvSpPr>
          <p:nvPr>
            <p:ph type="ctrTitle"/>
          </p:nvPr>
        </p:nvSpPr>
        <p:spPr/>
        <p:txBody>
          <a:bodyPr/>
          <a:lstStyle/>
          <a:p>
            <a:r>
              <a:rPr lang="en-US" dirty="0" smtClean="0"/>
              <a:t>Kelsey Cameron</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 r="-24447"/>
          <a:stretch/>
        </p:blipFill>
        <p:spPr bwMode="auto">
          <a:xfrm rot="2700000">
            <a:off x="3444810" y="2274667"/>
            <a:ext cx="6230647" cy="685800"/>
          </a:xfrm>
          <a:prstGeom prst="rect">
            <a:avLst/>
          </a:prstGeom>
          <a:noFill/>
          <a:ln>
            <a:noFill/>
          </a:ln>
          <a:scene3d>
            <a:camera prst="orthographicFront"/>
            <a:lightRig rig="threePt" dir="t"/>
          </a:scene3d>
          <a:sp3d extrusionH="1905000"/>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 r="-24447"/>
          <a:stretch/>
        </p:blipFill>
        <p:spPr bwMode="auto">
          <a:xfrm rot="-2700000">
            <a:off x="-593790" y="1416634"/>
            <a:ext cx="6230647" cy="685800"/>
          </a:xfrm>
          <a:prstGeom prst="rect">
            <a:avLst/>
          </a:prstGeom>
          <a:noFill/>
          <a:ln>
            <a:noFill/>
          </a:ln>
          <a:scene3d>
            <a:camera prst="orthographicFront">
              <a:rot lat="0" lon="0" rev="0"/>
            </a:camera>
            <a:lightRig rig="threePt" dir="t"/>
          </a:scene3d>
          <a:sp3d extrusionH="1905000"/>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283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0" y="-304800"/>
            <a:ext cx="7924800" cy="1143000"/>
          </a:xfrm>
        </p:spPr>
        <p:txBody>
          <a:bodyPr/>
          <a:lstStyle/>
          <a:p>
            <a:r>
              <a:rPr lang="en-US" dirty="0" smtClean="0"/>
              <a:t>Who I’d like to thank</a:t>
            </a:r>
            <a:endParaRPr lang="en-US" dirty="0"/>
          </a:p>
        </p:txBody>
      </p:sp>
      <p:pic>
        <p:nvPicPr>
          <p:cNvPr id="4" name="Picture 5" descr="Z:\Admin\Org Charts\StaffPhotos\10-170-David Howard.jpg"/>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57362" y="924316"/>
            <a:ext cx="2011071" cy="3145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Z:\Admin\Org Charts\StaffPhotos\10-170-Steve Swedersk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951" y="923795"/>
            <a:ext cx="1834211" cy="314612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871" y="914400"/>
            <a:ext cx="2164080" cy="3155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descr="C:\Users\J44037\Documents\My Received Files\150px-Scott_Smith.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7162" y="923794"/>
            <a:ext cx="2857500" cy="3069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10562" y="3620208"/>
            <a:ext cx="2549096" cy="1754326"/>
          </a:xfrm>
          <a:prstGeom prst="rect">
            <a:avLst/>
          </a:prstGeom>
          <a:noFill/>
        </p:spPr>
        <p:txBody>
          <a:bodyPr wrap="none" rtlCol="0">
            <a:spAutoFit/>
          </a:bodyPr>
          <a:lstStyle/>
          <a:p>
            <a:r>
              <a:rPr lang="en-US" dirty="0" smtClean="0"/>
              <a:t>My Boss </a:t>
            </a:r>
            <a:r>
              <a:rPr lang="en-US" dirty="0" smtClean="0">
                <a:sym typeface="Wingdings" panose="05000000000000000000" pitchFamily="2" charset="2"/>
              </a:rPr>
              <a:t></a:t>
            </a:r>
            <a:br>
              <a:rPr lang="en-US" dirty="0" smtClean="0">
                <a:sym typeface="Wingdings" panose="05000000000000000000" pitchFamily="2" charset="2"/>
              </a:rPr>
            </a:br>
            <a:r>
              <a:rPr lang="en-US" dirty="0" smtClean="0">
                <a:sym typeface="Wingdings" panose="05000000000000000000" pitchFamily="2" charset="2"/>
              </a:rPr>
              <a:t>True story though, this is </a:t>
            </a:r>
            <a:br>
              <a:rPr lang="en-US" dirty="0" smtClean="0">
                <a:sym typeface="Wingdings" panose="05000000000000000000" pitchFamily="2" charset="2"/>
              </a:rPr>
            </a:br>
            <a:r>
              <a:rPr lang="en-US" dirty="0" smtClean="0">
                <a:sym typeface="Wingdings" panose="05000000000000000000" pitchFamily="2" charset="2"/>
              </a:rPr>
              <a:t>the first time I’ve seen his</a:t>
            </a:r>
            <a:br>
              <a:rPr lang="en-US" dirty="0" smtClean="0">
                <a:sym typeface="Wingdings" panose="05000000000000000000" pitchFamily="2" charset="2"/>
              </a:rPr>
            </a:br>
            <a:r>
              <a:rPr lang="en-US" dirty="0" smtClean="0">
                <a:sym typeface="Wingdings" panose="05000000000000000000" pitchFamily="2" charset="2"/>
              </a:rPr>
              <a:t>face.   We’ve only spoken </a:t>
            </a:r>
            <a:br>
              <a:rPr lang="en-US" dirty="0" smtClean="0">
                <a:sym typeface="Wingdings" panose="05000000000000000000" pitchFamily="2" charset="2"/>
              </a:rPr>
            </a:br>
            <a:r>
              <a:rPr lang="en-US" dirty="0" smtClean="0">
                <a:sym typeface="Wingdings" panose="05000000000000000000" pitchFamily="2" charset="2"/>
              </a:rPr>
              <a:t>over the phone, and yet he</a:t>
            </a:r>
            <a:br>
              <a:rPr lang="en-US" dirty="0" smtClean="0">
                <a:sym typeface="Wingdings" panose="05000000000000000000" pitchFamily="2" charset="2"/>
              </a:rPr>
            </a:br>
            <a:r>
              <a:rPr lang="en-US" dirty="0" smtClean="0">
                <a:sym typeface="Wingdings" panose="05000000000000000000" pitchFamily="2" charset="2"/>
              </a:rPr>
              <a:t>is the reason I have this job.</a:t>
            </a:r>
            <a:endParaRPr lang="en-US" dirty="0"/>
          </a:p>
        </p:txBody>
      </p:sp>
      <p:sp>
        <p:nvSpPr>
          <p:cNvPr id="7" name="TextBox 6"/>
          <p:cNvSpPr txBox="1"/>
          <p:nvPr/>
        </p:nvSpPr>
        <p:spPr>
          <a:xfrm>
            <a:off x="4358682" y="3620208"/>
            <a:ext cx="2302810" cy="1754326"/>
          </a:xfrm>
          <a:prstGeom prst="rect">
            <a:avLst/>
          </a:prstGeom>
          <a:noFill/>
        </p:spPr>
        <p:txBody>
          <a:bodyPr wrap="none" rtlCol="0">
            <a:spAutoFit/>
          </a:bodyPr>
          <a:lstStyle/>
          <a:p>
            <a:r>
              <a:rPr lang="en-US" dirty="0" smtClean="0"/>
              <a:t>My Other Boss </a:t>
            </a:r>
            <a:r>
              <a:rPr lang="en-US" dirty="0" smtClean="0">
                <a:sym typeface="Wingdings" panose="05000000000000000000" pitchFamily="2" charset="2"/>
              </a:rPr>
              <a:t></a:t>
            </a:r>
            <a:br>
              <a:rPr lang="en-US" dirty="0" smtClean="0">
                <a:sym typeface="Wingdings" panose="05000000000000000000" pitchFamily="2" charset="2"/>
              </a:rPr>
            </a:br>
            <a:r>
              <a:rPr lang="en-US" dirty="0" smtClean="0">
                <a:sym typeface="Wingdings" panose="05000000000000000000" pitchFamily="2" charset="2"/>
              </a:rPr>
              <a:t>I see him every day</a:t>
            </a:r>
            <a:br>
              <a:rPr lang="en-US" dirty="0" smtClean="0">
                <a:sym typeface="Wingdings" panose="05000000000000000000" pitchFamily="2" charset="2"/>
              </a:rPr>
            </a:br>
            <a:r>
              <a:rPr lang="en-US" dirty="0" smtClean="0">
                <a:sym typeface="Wingdings" panose="05000000000000000000" pitchFamily="2" charset="2"/>
              </a:rPr>
              <a:t>and he amazes us</a:t>
            </a:r>
            <a:br>
              <a:rPr lang="en-US" dirty="0" smtClean="0">
                <a:sym typeface="Wingdings" panose="05000000000000000000" pitchFamily="2" charset="2"/>
              </a:rPr>
            </a:br>
            <a:r>
              <a:rPr lang="en-US" dirty="0" smtClean="0">
                <a:sym typeface="Wingdings" panose="05000000000000000000" pitchFamily="2" charset="2"/>
              </a:rPr>
              <a:t>all with his humor</a:t>
            </a:r>
            <a:br>
              <a:rPr lang="en-US" dirty="0" smtClean="0">
                <a:sym typeface="Wingdings" panose="05000000000000000000" pitchFamily="2" charset="2"/>
              </a:rPr>
            </a:br>
            <a:r>
              <a:rPr lang="en-US" dirty="0" smtClean="0">
                <a:sym typeface="Wingdings" panose="05000000000000000000" pitchFamily="2" charset="2"/>
              </a:rPr>
              <a:t>and remarkable ability</a:t>
            </a:r>
            <a:br>
              <a:rPr lang="en-US" dirty="0" smtClean="0">
                <a:sym typeface="Wingdings" panose="05000000000000000000" pitchFamily="2" charset="2"/>
              </a:rPr>
            </a:br>
            <a:r>
              <a:rPr lang="en-US" dirty="0" smtClean="0">
                <a:sym typeface="Wingdings" panose="05000000000000000000" pitchFamily="2" charset="2"/>
              </a:rPr>
              <a:t>to make everyone happy.</a:t>
            </a:r>
            <a:endParaRPr lang="en-US" dirty="0"/>
          </a:p>
        </p:txBody>
      </p:sp>
      <p:sp>
        <p:nvSpPr>
          <p:cNvPr id="9" name="TextBox 8"/>
          <p:cNvSpPr txBox="1"/>
          <p:nvPr/>
        </p:nvSpPr>
        <p:spPr>
          <a:xfrm>
            <a:off x="285962" y="1010248"/>
            <a:ext cx="1332416" cy="369332"/>
          </a:xfrm>
          <a:prstGeom prst="rect">
            <a:avLst/>
          </a:prstGeom>
          <a:noFill/>
        </p:spPr>
        <p:txBody>
          <a:bodyPr wrap="none" rtlCol="0">
            <a:spAutoFit/>
          </a:bodyPr>
          <a:lstStyle/>
          <a:p>
            <a:r>
              <a:rPr lang="en-US" dirty="0" smtClean="0"/>
              <a:t>Dave Howard</a:t>
            </a:r>
            <a:endParaRPr lang="en-US" dirty="0"/>
          </a:p>
        </p:txBody>
      </p:sp>
      <p:sp>
        <p:nvSpPr>
          <p:cNvPr id="10" name="TextBox 9"/>
          <p:cNvSpPr txBox="1"/>
          <p:nvPr/>
        </p:nvSpPr>
        <p:spPr>
          <a:xfrm>
            <a:off x="2292214" y="1013380"/>
            <a:ext cx="1321196" cy="369332"/>
          </a:xfrm>
          <a:prstGeom prst="rect">
            <a:avLst/>
          </a:prstGeom>
          <a:noFill/>
        </p:spPr>
        <p:txBody>
          <a:bodyPr wrap="none" rtlCol="0">
            <a:spAutoFit/>
          </a:bodyPr>
          <a:lstStyle/>
          <a:p>
            <a:r>
              <a:rPr lang="en-US" dirty="0" smtClean="0"/>
              <a:t>Scott Krywick</a:t>
            </a:r>
            <a:endParaRPr lang="en-US" dirty="0"/>
          </a:p>
        </p:txBody>
      </p:sp>
      <p:sp>
        <p:nvSpPr>
          <p:cNvPr id="11" name="TextBox 10"/>
          <p:cNvSpPr txBox="1"/>
          <p:nvPr/>
        </p:nvSpPr>
        <p:spPr>
          <a:xfrm>
            <a:off x="4361600" y="1022775"/>
            <a:ext cx="1596912" cy="369332"/>
          </a:xfrm>
          <a:prstGeom prst="rect">
            <a:avLst/>
          </a:prstGeom>
          <a:noFill/>
        </p:spPr>
        <p:txBody>
          <a:bodyPr wrap="none" rtlCol="0">
            <a:spAutoFit/>
          </a:bodyPr>
          <a:lstStyle/>
          <a:p>
            <a:r>
              <a:rPr lang="en-US" dirty="0" smtClean="0"/>
              <a:t>Steve Swederski</a:t>
            </a:r>
            <a:endParaRPr lang="en-US" dirty="0"/>
          </a:p>
        </p:txBody>
      </p:sp>
      <p:sp>
        <p:nvSpPr>
          <p:cNvPr id="12" name="TextBox 11"/>
          <p:cNvSpPr txBox="1"/>
          <p:nvPr/>
        </p:nvSpPr>
        <p:spPr>
          <a:xfrm>
            <a:off x="6442532" y="1022775"/>
            <a:ext cx="1396536" cy="369332"/>
          </a:xfrm>
          <a:prstGeom prst="rect">
            <a:avLst/>
          </a:prstGeom>
          <a:noFill/>
        </p:spPr>
        <p:txBody>
          <a:bodyPr wrap="none" rtlCol="0">
            <a:spAutoFit/>
          </a:bodyPr>
          <a:lstStyle/>
          <a:p>
            <a:r>
              <a:rPr lang="en-US" dirty="0" smtClean="0"/>
              <a:t>Scott C. Smith</a:t>
            </a:r>
            <a:endParaRPr lang="en-US" dirty="0"/>
          </a:p>
        </p:txBody>
      </p:sp>
      <p:sp>
        <p:nvSpPr>
          <p:cNvPr id="13" name="TextBox 12"/>
          <p:cNvSpPr txBox="1"/>
          <p:nvPr/>
        </p:nvSpPr>
        <p:spPr>
          <a:xfrm>
            <a:off x="2305484" y="3670549"/>
            <a:ext cx="2074607" cy="1754326"/>
          </a:xfrm>
          <a:prstGeom prst="rect">
            <a:avLst/>
          </a:prstGeom>
          <a:noFill/>
        </p:spPr>
        <p:txBody>
          <a:bodyPr wrap="none" rtlCol="0">
            <a:spAutoFit/>
          </a:bodyPr>
          <a:lstStyle/>
          <a:p>
            <a:r>
              <a:rPr lang="en-US" dirty="0" smtClean="0"/>
              <a:t>My Android Mentor:</a:t>
            </a:r>
            <a:br>
              <a:rPr lang="en-US" dirty="0" smtClean="0"/>
            </a:br>
            <a:r>
              <a:rPr lang="en-US" dirty="0" smtClean="0"/>
              <a:t>Yes, there actually </a:t>
            </a:r>
            <a:br>
              <a:rPr lang="en-US" dirty="0" smtClean="0"/>
            </a:br>
            <a:r>
              <a:rPr lang="en-US" dirty="0" smtClean="0"/>
              <a:t>are that many Scotts.</a:t>
            </a:r>
            <a:br>
              <a:rPr lang="en-US" dirty="0" smtClean="0"/>
            </a:br>
            <a:r>
              <a:rPr lang="en-US" dirty="0" smtClean="0"/>
              <a:t>But seriously, this</a:t>
            </a:r>
            <a:br>
              <a:rPr lang="en-US" dirty="0" smtClean="0"/>
            </a:br>
            <a:r>
              <a:rPr lang="en-US" dirty="0" smtClean="0"/>
              <a:t>guy knows a lot about </a:t>
            </a:r>
            <a:br>
              <a:rPr lang="en-US" dirty="0" smtClean="0"/>
            </a:br>
            <a:r>
              <a:rPr lang="en-US" dirty="0" smtClean="0"/>
              <a:t>Android.</a:t>
            </a:r>
            <a:endParaRPr lang="en-US" dirty="0"/>
          </a:p>
        </p:txBody>
      </p:sp>
      <p:sp>
        <p:nvSpPr>
          <p:cNvPr id="14" name="TextBox 13"/>
          <p:cNvSpPr txBox="1"/>
          <p:nvPr/>
        </p:nvSpPr>
        <p:spPr>
          <a:xfrm>
            <a:off x="133562" y="3670549"/>
            <a:ext cx="2250937" cy="1754326"/>
          </a:xfrm>
          <a:prstGeom prst="rect">
            <a:avLst/>
          </a:prstGeom>
          <a:noFill/>
        </p:spPr>
        <p:txBody>
          <a:bodyPr wrap="none" rtlCol="0">
            <a:spAutoFit/>
          </a:bodyPr>
          <a:lstStyle/>
          <a:p>
            <a:r>
              <a:rPr lang="en-US" dirty="0" smtClean="0"/>
              <a:t>Dave Howard – the</a:t>
            </a:r>
            <a:br>
              <a:rPr lang="en-US" dirty="0" smtClean="0"/>
            </a:br>
            <a:r>
              <a:rPr lang="en-US" dirty="0" smtClean="0"/>
              <a:t>Programming Genius.</a:t>
            </a:r>
            <a:br>
              <a:rPr lang="en-US" dirty="0" smtClean="0"/>
            </a:br>
            <a:r>
              <a:rPr lang="en-US" dirty="0" smtClean="0"/>
              <a:t>Capable of completing</a:t>
            </a:r>
            <a:br>
              <a:rPr lang="en-US" dirty="0" smtClean="0"/>
            </a:br>
            <a:r>
              <a:rPr lang="en-US" dirty="0" smtClean="0"/>
              <a:t>up to 100 programming</a:t>
            </a:r>
            <a:br>
              <a:rPr lang="en-US" dirty="0" smtClean="0"/>
            </a:br>
            <a:r>
              <a:rPr lang="en-US" dirty="0" smtClean="0"/>
              <a:t>problems in one glorious</a:t>
            </a:r>
            <a:br>
              <a:rPr lang="en-US" dirty="0" smtClean="0"/>
            </a:br>
            <a:r>
              <a:rPr lang="en-US" dirty="0" smtClean="0"/>
              <a:t>weekend.  </a:t>
            </a:r>
            <a:endParaRPr lang="en-US" dirty="0"/>
          </a:p>
        </p:txBody>
      </p:sp>
      <p:sp>
        <p:nvSpPr>
          <p:cNvPr id="15" name="TextBox 14"/>
          <p:cNvSpPr txBox="1"/>
          <p:nvPr/>
        </p:nvSpPr>
        <p:spPr>
          <a:xfrm>
            <a:off x="1288980" y="5918548"/>
            <a:ext cx="6497291" cy="830997"/>
          </a:xfrm>
          <a:prstGeom prst="rect">
            <a:avLst/>
          </a:prstGeom>
          <a:noFill/>
        </p:spPr>
        <p:txBody>
          <a:bodyPr wrap="none" rtlCol="0">
            <a:spAutoFit/>
          </a:bodyPr>
          <a:lstStyle/>
          <a:p>
            <a:r>
              <a:rPr lang="en-US" sz="4800" dirty="0" smtClean="0"/>
              <a:t>WE are Northrop Grumman.</a:t>
            </a:r>
            <a:endParaRPr lang="en-US" sz="4800" dirty="0"/>
          </a:p>
        </p:txBody>
      </p:sp>
    </p:spTree>
    <p:extLst>
      <p:ext uri="{BB962C8B-B14F-4D97-AF65-F5344CB8AC3E}">
        <p14:creationId xmlns:p14="http://schemas.microsoft.com/office/powerpoint/2010/main" val="4255878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 y="-19833"/>
            <a:ext cx="2374726"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52400"/>
            <a:ext cx="2081800" cy="138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ubtitle 2"/>
          <p:cNvSpPr>
            <a:spLocks noGrp="1"/>
          </p:cNvSpPr>
          <p:nvPr>
            <p:ph type="subTitle" idx="1"/>
          </p:nvPr>
        </p:nvSpPr>
        <p:spPr>
          <a:xfrm>
            <a:off x="1143000" y="3581400"/>
            <a:ext cx="6324600" cy="3200400"/>
          </a:xfrm>
        </p:spPr>
        <p:txBody>
          <a:bodyPr>
            <a:normAutofit lnSpcReduction="10000"/>
          </a:bodyPr>
          <a:lstStyle/>
          <a:p>
            <a:r>
              <a:rPr lang="en-US" dirty="0" smtClean="0"/>
              <a:t>What I’m like:</a:t>
            </a:r>
          </a:p>
          <a:p>
            <a:pPr marL="285750" indent="-285750">
              <a:buFont typeface="Arial" panose="020B0604020202020204" pitchFamily="34" charset="0"/>
              <a:buChar char="•"/>
            </a:pPr>
            <a:r>
              <a:rPr lang="en-US" dirty="0" smtClean="0"/>
              <a:t>I love to program and create team projects in Robotics.</a:t>
            </a:r>
          </a:p>
          <a:p>
            <a:pPr marL="285750" indent="-285750">
              <a:buFont typeface="Arial" panose="020B0604020202020204" pitchFamily="34" charset="0"/>
              <a:buChar char="•"/>
            </a:pPr>
            <a:r>
              <a:rPr lang="en-US" dirty="0" smtClean="0"/>
              <a:t>I love to Rock Climb, and I am belay certified at the UCF gym.</a:t>
            </a:r>
          </a:p>
          <a:p>
            <a:pPr marL="285750" indent="-285750">
              <a:buFont typeface="Arial" panose="020B0604020202020204" pitchFamily="34" charset="0"/>
              <a:buChar char="•"/>
            </a:pPr>
            <a:r>
              <a:rPr lang="en-US" dirty="0" smtClean="0"/>
              <a:t>Piano is also one of my greatest passions.  Making my songs remind of making programming algorithms.   </a:t>
            </a:r>
          </a:p>
          <a:p>
            <a:pPr marL="285750" indent="-285750">
              <a:buFont typeface="Arial" panose="020B0604020202020204" pitchFamily="34" charset="0"/>
              <a:buChar char="•"/>
            </a:pPr>
            <a:r>
              <a:rPr lang="en-US" dirty="0" smtClean="0"/>
              <a:t>I strive to become a Systems Engineer one day where I will work in an integrated environment, and understand how to take an idea and turn it into a product that will change the world.</a:t>
            </a:r>
          </a:p>
          <a:p>
            <a:pPr marL="285750" indent="-285750">
              <a:buFont typeface="Arial" panose="020B0604020202020204" pitchFamily="34" charset="0"/>
              <a:buChar char="•"/>
            </a:pPr>
            <a:r>
              <a:rPr lang="en-US" dirty="0" smtClean="0"/>
              <a:t>Life Goal:  “I aspire to be a successful engineer and entrepreneur, and make as many people in the world happy as I can, because I desire it.”</a:t>
            </a:r>
            <a:endParaRPr lang="en-US" dirty="0"/>
          </a:p>
        </p:txBody>
      </p:sp>
      <p:sp>
        <p:nvSpPr>
          <p:cNvPr id="4" name="TextBox 3"/>
          <p:cNvSpPr txBox="1"/>
          <p:nvPr/>
        </p:nvSpPr>
        <p:spPr>
          <a:xfrm>
            <a:off x="762000" y="685799"/>
            <a:ext cx="7848600" cy="3108543"/>
          </a:xfrm>
          <a:prstGeom prst="rect">
            <a:avLst/>
          </a:prstGeom>
          <a:noFill/>
        </p:spPr>
        <p:txBody>
          <a:bodyPr wrap="square" rtlCol="0">
            <a:spAutoFit/>
          </a:bodyPr>
          <a:lstStyle/>
          <a:p>
            <a:pPr algn="ctr"/>
            <a:r>
              <a:rPr lang="en-US" sz="3600" dirty="0" smtClean="0">
                <a:solidFill>
                  <a:srgbClr val="00B0F0"/>
                </a:solidFill>
              </a:rPr>
              <a:t>Kelsey Cameron</a:t>
            </a:r>
          </a:p>
          <a:p>
            <a:pPr algn="ctr"/>
            <a:r>
              <a:rPr lang="en-US" sz="3200" dirty="0" smtClean="0"/>
              <a:t>University of Central Florida (UCF!)</a:t>
            </a:r>
          </a:p>
          <a:p>
            <a:pPr algn="ctr"/>
            <a:r>
              <a:rPr lang="en-US" sz="3200" dirty="0" smtClean="0"/>
              <a:t>I will graduate December of 2017</a:t>
            </a:r>
          </a:p>
          <a:p>
            <a:pPr algn="ctr"/>
            <a:r>
              <a:rPr lang="en-US" sz="3200" dirty="0" smtClean="0"/>
              <a:t>Graduated from Oviedo High School in 2014</a:t>
            </a:r>
          </a:p>
          <a:p>
            <a:pPr marL="285750" indent="-285750" algn="ctr">
              <a:buFont typeface="Arial" panose="020B0604020202020204" pitchFamily="34" charset="0"/>
              <a:buChar char="•"/>
            </a:pPr>
            <a:endParaRPr lang="en-US" sz="3200" dirty="0" smtClean="0"/>
          </a:p>
          <a:p>
            <a:pPr marL="285750" indent="-285750" algn="ctr">
              <a:buFont typeface="Arial" panose="020B0604020202020204" pitchFamily="34" charset="0"/>
              <a:buChar char="•"/>
            </a:pPr>
            <a:endParaRPr lang="en-US" sz="3200" dirty="0" smtClean="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849660"/>
            <a:ext cx="1594668" cy="14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75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time</a:t>
            </a:r>
            <a:endParaRPr lang="en-US" dirty="0"/>
          </a:p>
        </p:txBody>
      </p:sp>
      <p:sp>
        <p:nvSpPr>
          <p:cNvPr id="3" name="Content Placeholder 2"/>
          <p:cNvSpPr>
            <a:spLocks noGrp="1"/>
          </p:cNvSpPr>
          <p:nvPr>
            <p:ph sz="quarter" idx="13"/>
          </p:nvPr>
        </p:nvSpPr>
        <p:spPr>
          <a:xfrm>
            <a:off x="914400" y="1524000"/>
            <a:ext cx="6248400" cy="4267200"/>
          </a:xfrm>
        </p:spPr>
        <p:txBody>
          <a:bodyPr>
            <a:normAutofit fontScale="92500"/>
          </a:bodyPr>
          <a:lstStyle/>
          <a:p>
            <a:pPr marL="0" indent="0">
              <a:buNone/>
            </a:pPr>
            <a:r>
              <a:rPr lang="en-US" dirty="0"/>
              <a:t>	</a:t>
            </a:r>
            <a:r>
              <a:rPr lang="en-US" dirty="0" smtClean="0"/>
              <a:t>People will tell you every single day that what you dream about can’t be done, that your desires can’t be fulfilled, that you won’t make it in this competitive world.  People will tell you that you’re not making the right decision, and they won’t believe a seven year old talking about how they will someday change the world with their inventions.   People will tell you anything to get you to believe that your potential is limited in essence, that there are certain restrictions, and barriers, that no one can pass.   Prove them wrong.</a:t>
            </a:r>
          </a:p>
          <a:p>
            <a:pPr marL="0" indent="0">
              <a:buNone/>
            </a:pPr>
            <a:r>
              <a:rPr lang="en-US" dirty="0"/>
              <a:t>	</a:t>
            </a:r>
            <a:r>
              <a:rPr lang="en-US" dirty="0" smtClean="0"/>
              <a:t>Prove to them that human potential is only as small as you believe it is, that truly, anything is possible, if you work hard enough.   You are both your greatest limitation and your greatest release.   Imagine what our world would be like if you could harness the strengths, the knowledge, and the energies of everyone in the entire world, to create a project that many of us can only dream about for right now.  Your ideas matter, your thoughts are twice as powerful as you could ever know, and your humanity extends into the hearts and minds of everyone you help.   Don’t let the ideas die.  Change the world now, because tomorrow will always be one day too late.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57200"/>
            <a:ext cx="1762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20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joys of helping everyone with everything</a:t>
            </a:r>
            <a:endParaRPr lang="en-US" sz="2400" dirty="0"/>
          </a:p>
        </p:txBody>
      </p:sp>
      <p:sp>
        <p:nvSpPr>
          <p:cNvPr id="3" name="Content Placeholder 2"/>
          <p:cNvSpPr>
            <a:spLocks noGrp="1"/>
          </p:cNvSpPr>
          <p:nvPr>
            <p:ph sz="quarter" idx="13"/>
          </p:nvPr>
        </p:nvSpPr>
        <p:spPr>
          <a:xfrm>
            <a:off x="152400" y="1447800"/>
            <a:ext cx="8763000" cy="4114800"/>
          </a:xfrm>
        </p:spPr>
        <p:txBody>
          <a:bodyPr>
            <a:normAutofit/>
          </a:bodyPr>
          <a:lstStyle/>
          <a:p>
            <a:r>
              <a:rPr lang="en-US" dirty="0" smtClean="0"/>
              <a:t>Throughout my internship with Northrop Grumman, I’ve had the opportunity to work with many different sectors in many different projects.  I may be a computer engineer, but I’ve gained so much more from this experience.</a:t>
            </a:r>
          </a:p>
          <a:p>
            <a:r>
              <a:rPr lang="en-US" dirty="0" smtClean="0"/>
              <a:t>And look how happy they are.  You can tell they’re eager to help.  Irene Williams – the first excited and happy face you will see if you walk into the IT Sector (the sector that I am technically in).   </a:t>
            </a:r>
          </a:p>
          <a:p>
            <a:pPr marL="0" indent="0">
              <a:buNone/>
            </a:pPr>
            <a:endParaRPr lang="en-US" dirty="0" smtClean="0"/>
          </a:p>
          <a:p>
            <a:endParaRPr lang="en-US" dirty="0"/>
          </a:p>
        </p:txBody>
      </p:sp>
      <p:pic>
        <p:nvPicPr>
          <p:cNvPr id="5122" name="Picture 2" descr="Z:\Admin\Org Charts\StaffPhotos\10-170-Irene William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199" y="3022565"/>
            <a:ext cx="2527419" cy="379112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Admin\Org Charts\StaffPhotos\10-170-Saul Broo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3022483"/>
            <a:ext cx="254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Admin\Org Charts\StaffPhotos\2014 BenCo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034" y="3022483"/>
            <a:ext cx="2512165"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6800" y="5715000"/>
            <a:ext cx="2097049" cy="1200329"/>
          </a:xfrm>
          <a:prstGeom prst="rect">
            <a:avLst/>
          </a:prstGeom>
          <a:noFill/>
        </p:spPr>
        <p:txBody>
          <a:bodyPr wrap="none" rtlCol="0">
            <a:spAutoFit/>
          </a:bodyPr>
          <a:lstStyle/>
          <a:p>
            <a:r>
              <a:rPr lang="en-US" dirty="0" smtClean="0"/>
              <a:t>That guy who does all</a:t>
            </a:r>
            <a:br>
              <a:rPr lang="en-US" dirty="0" smtClean="0"/>
            </a:br>
            <a:r>
              <a:rPr lang="en-US" dirty="0" smtClean="0"/>
              <a:t>the work that other </a:t>
            </a:r>
            <a:br>
              <a:rPr lang="en-US" dirty="0" smtClean="0"/>
            </a:br>
            <a:r>
              <a:rPr lang="en-US" dirty="0" smtClean="0"/>
              <a:t>people could be doing </a:t>
            </a:r>
            <a:br>
              <a:rPr lang="en-US" dirty="0" smtClean="0"/>
            </a:br>
            <a:r>
              <a:rPr lang="en-US" dirty="0" smtClean="0"/>
              <a:t>themselves.</a:t>
            </a:r>
            <a:endParaRPr lang="en-US" dirty="0"/>
          </a:p>
        </p:txBody>
      </p:sp>
      <p:sp>
        <p:nvSpPr>
          <p:cNvPr id="7" name="TextBox 6"/>
          <p:cNvSpPr txBox="1"/>
          <p:nvPr/>
        </p:nvSpPr>
        <p:spPr>
          <a:xfrm>
            <a:off x="3276600" y="5867400"/>
            <a:ext cx="2154757" cy="923330"/>
          </a:xfrm>
          <a:prstGeom prst="rect">
            <a:avLst/>
          </a:prstGeom>
          <a:noFill/>
        </p:spPr>
        <p:txBody>
          <a:bodyPr wrap="none" rtlCol="0">
            <a:spAutoFit/>
          </a:bodyPr>
          <a:lstStyle/>
          <a:p>
            <a:r>
              <a:rPr lang="en-US" dirty="0" smtClean="0"/>
              <a:t>The icon of IT, nicest </a:t>
            </a:r>
            <a:br>
              <a:rPr lang="en-US" dirty="0" smtClean="0"/>
            </a:br>
            <a:r>
              <a:rPr lang="en-US" dirty="0" smtClean="0"/>
              <a:t>lady you will ever meet,</a:t>
            </a:r>
            <a:br>
              <a:rPr lang="en-US" dirty="0" smtClean="0"/>
            </a:br>
            <a:r>
              <a:rPr lang="en-US" dirty="0" smtClean="0"/>
              <a:t>a great supporter.</a:t>
            </a:r>
            <a:endParaRPr lang="en-US" dirty="0"/>
          </a:p>
        </p:txBody>
      </p:sp>
      <p:sp>
        <p:nvSpPr>
          <p:cNvPr id="8" name="TextBox 7"/>
          <p:cNvSpPr txBox="1"/>
          <p:nvPr/>
        </p:nvSpPr>
        <p:spPr>
          <a:xfrm>
            <a:off x="5638800" y="5943600"/>
            <a:ext cx="1976823" cy="923330"/>
          </a:xfrm>
          <a:prstGeom prst="rect">
            <a:avLst/>
          </a:prstGeom>
          <a:noFill/>
        </p:spPr>
        <p:txBody>
          <a:bodyPr wrap="none" rtlCol="0">
            <a:spAutoFit/>
          </a:bodyPr>
          <a:lstStyle/>
          <a:p>
            <a:r>
              <a:rPr lang="en-US" dirty="0" smtClean="0"/>
              <a:t>That strange guy </a:t>
            </a:r>
            <a:br>
              <a:rPr lang="en-US" dirty="0" smtClean="0"/>
            </a:br>
            <a:r>
              <a:rPr lang="en-US" dirty="0" smtClean="0"/>
              <a:t>who thinks Starbucks</a:t>
            </a:r>
            <a:br>
              <a:rPr lang="en-US" dirty="0" smtClean="0"/>
            </a:br>
            <a:r>
              <a:rPr lang="en-US" dirty="0" smtClean="0"/>
              <a:t>is the root of all evil.</a:t>
            </a:r>
            <a:endParaRPr lang="en-US" dirty="0"/>
          </a:p>
        </p:txBody>
      </p:sp>
    </p:spTree>
    <p:extLst>
      <p:ext uri="{BB962C8B-B14F-4D97-AF65-F5344CB8AC3E}">
        <p14:creationId xmlns:p14="http://schemas.microsoft.com/office/powerpoint/2010/main" val="2555252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how android works</a:t>
            </a:r>
            <a:endParaRPr lang="en-US" dirty="0"/>
          </a:p>
        </p:txBody>
      </p:sp>
      <p:sp>
        <p:nvSpPr>
          <p:cNvPr id="3" name="Content Placeholder 2"/>
          <p:cNvSpPr>
            <a:spLocks noGrp="1"/>
          </p:cNvSpPr>
          <p:nvPr>
            <p:ph sz="quarter" idx="13"/>
          </p:nvPr>
        </p:nvSpPr>
        <p:spPr/>
        <p:txBody>
          <a:bodyPr/>
          <a:lstStyle/>
          <a:p>
            <a:r>
              <a:rPr lang="en-US" dirty="0"/>
              <a:t>I’m working on an Android app that </a:t>
            </a:r>
            <a:r>
              <a:rPr lang="en-US" dirty="0" err="1"/>
              <a:t>sideloads</a:t>
            </a:r>
            <a:r>
              <a:rPr lang="en-US" dirty="0"/>
              <a:t> (installs from a stored file, rather than from an app store) apps onto various work devices.  I learned how to root Android phones, and I’m currently working with the Engineering sector to create an app that confirms the location of a bomb, to make sure detonating it won’t destroy critical buildings nearby</a:t>
            </a:r>
            <a:r>
              <a:rPr lang="en-US" dirty="0" smtClean="0"/>
              <a:t>.</a:t>
            </a:r>
            <a:endParaRPr lang="en-US" dirty="0"/>
          </a:p>
          <a:p>
            <a:pPr marL="0" indent="0">
              <a:buNone/>
            </a:pPr>
            <a:endParaRPr lang="en-US" dirty="0" smtClean="0"/>
          </a:p>
          <a:p>
            <a:r>
              <a:rPr lang="en-US" dirty="0" smtClean="0"/>
              <a:t>I learned about how Android is integrated with XML, how to create a nice GUI, and how to create classes and objects.  </a:t>
            </a:r>
          </a:p>
          <a:p>
            <a:endParaRPr lang="en-US" dirty="0"/>
          </a:p>
          <a:p>
            <a:endParaRPr lang="en-US" dirty="0" smtClean="0"/>
          </a:p>
          <a:p>
            <a:r>
              <a:rPr lang="en-US" dirty="0" smtClean="0"/>
              <a:t>I’d love to continue with this project, but sadly it is contract dependent, so we can’t do much else without a contract.  (If you work here, you’ll see that a </a:t>
            </a:r>
            <a:r>
              <a:rPr lang="en-US" dirty="0" err="1" smtClean="0"/>
              <a:t>lottttt</a:t>
            </a:r>
            <a:r>
              <a:rPr lang="en-US" dirty="0" smtClean="0"/>
              <a:t>.)</a:t>
            </a:r>
            <a:endParaRPr lang="en-US" dirty="0"/>
          </a:p>
          <a:p>
            <a:endParaRPr lang="en-US" dirty="0"/>
          </a:p>
        </p:txBody>
      </p:sp>
    </p:spTree>
    <p:extLst>
      <p:ext uri="{BB962C8B-B14F-4D97-AF65-F5344CB8AC3E}">
        <p14:creationId xmlns:p14="http://schemas.microsoft.com/office/powerpoint/2010/main" val="195996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euler</a:t>
            </a:r>
            <a:r>
              <a:rPr lang="en-US" dirty="0" smtClean="0"/>
              <a:t> – </a:t>
            </a:r>
            <a:r>
              <a:rPr lang="en-US" dirty="0" err="1" smtClean="0"/>
              <a:t>PRONOunced</a:t>
            </a:r>
            <a:r>
              <a:rPr lang="en-US" dirty="0" smtClean="0"/>
              <a:t> oiler</a:t>
            </a:r>
            <a:endParaRPr lang="en-US" dirty="0"/>
          </a:p>
        </p:txBody>
      </p:sp>
      <p:sp>
        <p:nvSpPr>
          <p:cNvPr id="3" name="Content Placeholder 2"/>
          <p:cNvSpPr>
            <a:spLocks noGrp="1"/>
          </p:cNvSpPr>
          <p:nvPr>
            <p:ph sz="quarter" idx="13"/>
          </p:nvPr>
        </p:nvSpPr>
        <p:spPr/>
        <p:txBody>
          <a:bodyPr/>
          <a:lstStyle/>
          <a:p>
            <a:r>
              <a:rPr lang="en-US" dirty="0"/>
              <a:t>I’ve completed about 25 programs on a website called Project Euler.  This website is centered around understanding various math concepts that are continually present in our world, and this project has taught me how to combine my passions of math and programming into one successful </a:t>
            </a:r>
            <a:r>
              <a:rPr lang="en-US" dirty="0" err="1"/>
              <a:t>endevour</a:t>
            </a:r>
            <a:r>
              <a:rPr lang="en-US" dirty="0" smtClean="0"/>
              <a:t>.</a:t>
            </a:r>
          </a:p>
          <a:p>
            <a:r>
              <a:rPr lang="en-US" dirty="0" smtClean="0"/>
              <a:t>I’ve even caused one of my coworkers to spend all of his free time solving as many of these math puzzles as he can, simply from the satisfaction of finding that correct answer!</a:t>
            </a:r>
          </a:p>
          <a:p>
            <a:r>
              <a:rPr lang="en-US" dirty="0" smtClean="0"/>
              <a:t>Yes, it is hard.  It’s worth it although the highest I’ve gotten to was 92, so the one below makes almost no sense.  </a:t>
            </a:r>
            <a:endParaRPr lang="en-US" dirty="0"/>
          </a:p>
          <a:p>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654990"/>
            <a:ext cx="7745224" cy="171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089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engineer wildfire 5</a:t>
            </a:r>
            <a:endParaRPr lang="en-US" dirty="0"/>
          </a:p>
        </p:txBody>
      </p:sp>
      <p:sp>
        <p:nvSpPr>
          <p:cNvPr id="3" name="Content Placeholder 2"/>
          <p:cNvSpPr>
            <a:spLocks noGrp="1"/>
          </p:cNvSpPr>
          <p:nvPr>
            <p:ph sz="quarter" idx="13"/>
          </p:nvPr>
        </p:nvSpPr>
        <p:spPr/>
        <p:txBody>
          <a:bodyPr/>
          <a:lstStyle/>
          <a:p>
            <a:r>
              <a:rPr lang="en-US" dirty="0"/>
              <a:t>I learned how to CAD various designs in Pro Engineer Wildfire 5, since one of the very kind Mechanical Engineering Interns was willing to teach me.  This interest in CAD paved the way to explore how 3-D printers work, and motivated me to work with a different intern to configure the software for a mini printer that I was luckily allowed to use at my desk.  This useful skill created another opportunity for me to do some part time work with CAD next semester with one of my parent’s friends.  It just goes to show, that opportunity creates opportunity.</a:t>
            </a:r>
          </a:p>
          <a:p>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3733800"/>
            <a:ext cx="2176015" cy="232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215" y="3505200"/>
            <a:ext cx="2251075" cy="321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720230"/>
            <a:ext cx="2049910" cy="2960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3310" y="3505200"/>
            <a:ext cx="2009664" cy="3316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687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37338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33400" y="-457200"/>
            <a:ext cx="7924800" cy="1143000"/>
          </a:xfrm>
        </p:spPr>
        <p:txBody>
          <a:bodyPr/>
          <a:lstStyle/>
          <a:p>
            <a:r>
              <a:rPr lang="en-US" dirty="0" smtClean="0"/>
              <a:t>Reports……</a:t>
            </a:r>
            <a:endParaRPr lang="en-US" dirty="0"/>
          </a:p>
        </p:txBody>
      </p:sp>
      <p:sp>
        <p:nvSpPr>
          <p:cNvPr id="3" name="Content Placeholder 2"/>
          <p:cNvSpPr>
            <a:spLocks noGrp="1"/>
          </p:cNvSpPr>
          <p:nvPr>
            <p:ph sz="quarter" idx="13"/>
          </p:nvPr>
        </p:nvSpPr>
        <p:spPr>
          <a:xfrm>
            <a:off x="533400" y="609600"/>
            <a:ext cx="7924800" cy="4114800"/>
          </a:xfrm>
        </p:spPr>
        <p:txBody>
          <a:bodyPr/>
          <a:lstStyle/>
          <a:p>
            <a:r>
              <a:rPr lang="en-US" dirty="0" smtClean="0"/>
              <a:t>Yes, they are reports.   No one really likes to do them.   </a:t>
            </a:r>
          </a:p>
          <a:p>
            <a:r>
              <a:rPr lang="en-US" dirty="0" smtClean="0"/>
              <a:t>But sometimes by doing things that you already know how to do, your mind is able to harness that time to focus on finding more </a:t>
            </a:r>
            <a:r>
              <a:rPr lang="en-US" dirty="0" err="1" smtClean="0"/>
              <a:t>opportunies</a:t>
            </a:r>
            <a:r>
              <a:rPr lang="en-US" dirty="0" smtClean="0"/>
              <a:t>.</a:t>
            </a:r>
          </a:p>
          <a:p>
            <a:r>
              <a:rPr lang="en-US" dirty="0" smtClean="0"/>
              <a:t>At Northrop, I learned how to double sort issue notes into an excel spreadsheet, and how to test each report to see if it works in Internet Explorer 11.  (The main browser we use here, for some weird reason).</a:t>
            </a:r>
          </a:p>
          <a:p>
            <a:r>
              <a:rPr lang="en-US" dirty="0" smtClean="0"/>
              <a:t>And I compiled all the data I found about Crystal Reports into Excel, and supported the IT Team from their migration from Internet Explorer 10!</a:t>
            </a:r>
            <a:endParaRPr lang="en-US" dirty="0"/>
          </a:p>
        </p:txBody>
      </p:sp>
    </p:spTree>
    <p:extLst>
      <p:ext uri="{BB962C8B-B14F-4D97-AF65-F5344CB8AC3E}">
        <p14:creationId xmlns:p14="http://schemas.microsoft.com/office/powerpoint/2010/main" val="2341780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t>
            </a:r>
            <a:r>
              <a:rPr lang="en-US" dirty="0" smtClean="0"/>
              <a:t> designer	</a:t>
            </a:r>
            <a:endParaRPr lang="en-US" dirty="0"/>
          </a:p>
        </p:txBody>
      </p:sp>
      <p:sp>
        <p:nvSpPr>
          <p:cNvPr id="3" name="Content Placeholder 2"/>
          <p:cNvSpPr>
            <a:spLocks noGrp="1"/>
          </p:cNvSpPr>
          <p:nvPr>
            <p:ph sz="quarter" idx="13"/>
          </p:nvPr>
        </p:nvSpPr>
        <p:spPr/>
        <p:txBody>
          <a:bodyPr/>
          <a:lstStyle/>
          <a:p>
            <a:r>
              <a:rPr lang="en-US" dirty="0" err="1" smtClean="0"/>
              <a:t>Sharepoint</a:t>
            </a:r>
            <a:r>
              <a:rPr lang="en-US" dirty="0" smtClean="0"/>
              <a:t> Designer, </a:t>
            </a:r>
            <a:r>
              <a:rPr lang="en-US" dirty="0" err="1"/>
              <a:t>Sharepoint</a:t>
            </a:r>
            <a:r>
              <a:rPr lang="en-US" dirty="0"/>
              <a:t> </a:t>
            </a:r>
            <a:r>
              <a:rPr lang="en-US" dirty="0" smtClean="0"/>
              <a:t>Designer, </a:t>
            </a:r>
            <a:r>
              <a:rPr lang="en-US" dirty="0" err="1"/>
              <a:t>Sharepoint</a:t>
            </a:r>
            <a:r>
              <a:rPr lang="en-US" dirty="0"/>
              <a:t> </a:t>
            </a:r>
            <a:r>
              <a:rPr lang="en-US" dirty="0" smtClean="0"/>
              <a:t>Designer.   Wow, this seems to be a popular program in this company.</a:t>
            </a:r>
          </a:p>
          <a:p>
            <a:r>
              <a:rPr lang="en-US" dirty="0" smtClean="0"/>
              <a:t>I learned how to create filters, add parameters, and make connections in a web server, as well as extracting SQL from each web page.</a:t>
            </a:r>
          </a:p>
          <a:p>
            <a:r>
              <a:rPr lang="en-US" dirty="0" smtClean="0"/>
              <a:t>For those of you who have absolutely no idea what I just said, it means that when you access the webpage and type something in right here, these connections bring up the results.   It’s like a search engine.</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0884"/>
            <a:ext cx="4495800" cy="3087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756" y="3770884"/>
            <a:ext cx="4649244" cy="3087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494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TotalTime>
  <Words>862</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Kelsey Cameron</vt:lpstr>
      <vt:lpstr>PowerPoint Presentation</vt:lpstr>
      <vt:lpstr>Story time</vt:lpstr>
      <vt:lpstr>The joys of helping everyone with everything</vt:lpstr>
      <vt:lpstr>Learning how android works</vt:lpstr>
      <vt:lpstr>Project euler – PRONOunced oiler</vt:lpstr>
      <vt:lpstr>Pro engineer wildfire 5</vt:lpstr>
      <vt:lpstr>Reports……</vt:lpstr>
      <vt:lpstr>Sharepoint designer </vt:lpstr>
      <vt:lpstr>Who I’d like to thank</vt:lpstr>
    </vt:vector>
  </TitlesOfParts>
  <Company>Northrop Grumman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Kelsey (ESS)</dc:creator>
  <cp:lastModifiedBy>Cameron, Kelsey (ESS)</cp:lastModifiedBy>
  <cp:revision>10</cp:revision>
  <dcterms:created xsi:type="dcterms:W3CDTF">2015-07-30T13:10:15Z</dcterms:created>
  <dcterms:modified xsi:type="dcterms:W3CDTF">2015-07-30T14:38:37Z</dcterms:modified>
</cp:coreProperties>
</file>