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7772400"/>
  <p:notesSz cx="7077075" cy="9070975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92" y="-90"/>
      </p:cViewPr>
      <p:guideLst>
        <p:guide orient="horz" pos="244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414483"/>
            <a:ext cx="388620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04360"/>
            <a:ext cx="320040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311258"/>
            <a:ext cx="102870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11258"/>
            <a:ext cx="300990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4994488"/>
            <a:ext cx="3886200" cy="154368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3294276"/>
            <a:ext cx="3886200" cy="1700212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13562"/>
            <a:ext cx="2019300" cy="512942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813562"/>
            <a:ext cx="2019300" cy="512942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739794"/>
            <a:ext cx="2020094" cy="72506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2464858"/>
            <a:ext cx="2020094" cy="447812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739794"/>
            <a:ext cx="2020887" cy="72506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2464858"/>
            <a:ext cx="2020887" cy="447812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09457"/>
            <a:ext cx="1504156" cy="13169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309458"/>
            <a:ext cx="2555875" cy="663352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626448"/>
            <a:ext cx="1504156" cy="5316538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5440682"/>
            <a:ext cx="2743200" cy="64230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694478"/>
            <a:ext cx="2743200" cy="466344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6082985"/>
            <a:ext cx="2743200" cy="912177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311256"/>
            <a:ext cx="4114800" cy="12954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813562"/>
            <a:ext cx="4114800" cy="5129424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7203864"/>
            <a:ext cx="1066800" cy="413808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A3211-6995-4812-96ED-1700F7E45A92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7203864"/>
            <a:ext cx="1447800" cy="413808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7203864"/>
            <a:ext cx="1066800" cy="413808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CFE4-DC1F-4C0B-8880-FA9C3DDFD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3886200" cy="16764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Oviedo High </a:t>
            </a:r>
            <a:r>
              <a:rPr lang="en-US" b="1" dirty="0" smtClean="0"/>
              <a:t>School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3200400" cy="1219200"/>
          </a:xfrm>
          <a:scene3d>
            <a:camera prst="isometricOffAxis1Right"/>
            <a:lightRig rig="threePt" dir="t"/>
          </a:scene3d>
          <a:sp3d>
            <a:bevelT prst="convex"/>
          </a:sp3d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3F3F3F"/>
                </a:solidFill>
              </a:rPr>
              <a:t>2012-2013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/>
            </a:r>
            <a:br>
              <a:rPr lang="en-US" dirty="0" smtClean="0">
                <a:solidFill>
                  <a:srgbClr val="3F3F3F"/>
                </a:solidFill>
              </a:rPr>
            </a:br>
            <a:r>
              <a:rPr lang="en-US" b="1" dirty="0" smtClean="0">
                <a:solidFill>
                  <a:srgbClr val="3F3F3F"/>
                </a:solidFill>
              </a:rPr>
              <a:t>Home of Champions and Scholars</a:t>
            </a:r>
            <a:endParaRPr lang="en-US" dirty="0">
              <a:solidFill>
                <a:srgbClr val="3F3F3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3697069" cy="298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sp3d>
            <a:bevelT/>
          </a:sp3d>
        </p:spPr>
      </p:pic>
      <p:sp>
        <p:nvSpPr>
          <p:cNvPr id="11" name="Freeform 10"/>
          <p:cNvSpPr/>
          <p:nvPr/>
        </p:nvSpPr>
        <p:spPr>
          <a:xfrm>
            <a:off x="602673" y="987136"/>
            <a:ext cx="3823854" cy="1132609"/>
          </a:xfrm>
          <a:custGeom>
            <a:avLst/>
            <a:gdLst>
              <a:gd name="connsiteX0" fmla="*/ 0 w 3823854"/>
              <a:gd name="connsiteY0" fmla="*/ 1132609 h 1132609"/>
              <a:gd name="connsiteX1" fmla="*/ 280554 w 3823854"/>
              <a:gd name="connsiteY1" fmla="*/ 446809 h 1132609"/>
              <a:gd name="connsiteX2" fmla="*/ 3823854 w 3823854"/>
              <a:gd name="connsiteY2" fmla="*/ 0 h 1132609"/>
              <a:gd name="connsiteX3" fmla="*/ 3325091 w 3823854"/>
              <a:gd name="connsiteY3" fmla="*/ 665019 h 1132609"/>
              <a:gd name="connsiteX4" fmla="*/ 0 w 3823854"/>
              <a:gd name="connsiteY4" fmla="*/ 1132609 h 11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3854" h="1132609">
                <a:moveTo>
                  <a:pt x="0" y="1132609"/>
                </a:moveTo>
                <a:lnTo>
                  <a:pt x="280554" y="446809"/>
                </a:lnTo>
                <a:lnTo>
                  <a:pt x="3823854" y="0"/>
                </a:lnTo>
                <a:lnTo>
                  <a:pt x="3325091" y="665019"/>
                </a:lnTo>
                <a:lnTo>
                  <a:pt x="0" y="113260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23455" y="4468091"/>
            <a:ext cx="3969327" cy="1059873"/>
          </a:xfrm>
          <a:custGeom>
            <a:avLst/>
            <a:gdLst>
              <a:gd name="connsiteX0" fmla="*/ 0 w 3969327"/>
              <a:gd name="connsiteY0" fmla="*/ 498764 h 1059873"/>
              <a:gd name="connsiteX1" fmla="*/ 633845 w 3969327"/>
              <a:gd name="connsiteY1" fmla="*/ 1059873 h 1059873"/>
              <a:gd name="connsiteX2" fmla="*/ 3969327 w 3969327"/>
              <a:gd name="connsiteY2" fmla="*/ 540327 h 1059873"/>
              <a:gd name="connsiteX3" fmla="*/ 3304309 w 3969327"/>
              <a:gd name="connsiteY3" fmla="*/ 0 h 1059873"/>
              <a:gd name="connsiteX4" fmla="*/ 0 w 3969327"/>
              <a:gd name="connsiteY4" fmla="*/ 498764 h 105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327" h="1059873">
                <a:moveTo>
                  <a:pt x="0" y="498764"/>
                </a:moveTo>
                <a:lnTo>
                  <a:pt x="633845" y="1059873"/>
                </a:lnTo>
                <a:lnTo>
                  <a:pt x="3969327" y="540327"/>
                </a:lnTo>
                <a:lnTo>
                  <a:pt x="3304309" y="0"/>
                </a:lnTo>
                <a:lnTo>
                  <a:pt x="0" y="49876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alf Frame 14"/>
          <p:cNvSpPr/>
          <p:nvPr/>
        </p:nvSpPr>
        <p:spPr>
          <a:xfrm rot="5400000">
            <a:off x="3200400" y="-152400"/>
            <a:ext cx="1219200" cy="152400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-Shape 16"/>
          <p:cNvSpPr/>
          <p:nvPr/>
        </p:nvSpPr>
        <p:spPr>
          <a:xfrm rot="16200000">
            <a:off x="3352800" y="6553200"/>
            <a:ext cx="1066800" cy="1371600"/>
          </a:xfrm>
          <a:prstGeom prst="corne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oftRound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Oviedo High School </vt:lpstr>
    </vt:vector>
  </TitlesOfParts>
  <Company>Paul J. Hagerty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Backup</dc:creator>
  <cp:lastModifiedBy>Backup</cp:lastModifiedBy>
  <cp:revision>6</cp:revision>
  <dcterms:created xsi:type="dcterms:W3CDTF">2012-04-11T12:16:50Z</dcterms:created>
  <dcterms:modified xsi:type="dcterms:W3CDTF">2012-04-12T12:58:35Z</dcterms:modified>
</cp:coreProperties>
</file>