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7077075" cy="90709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AC00"/>
    <a:srgbClr val="FF9933"/>
    <a:srgbClr val="F6420A"/>
    <a:srgbClr val="E5EA0C"/>
    <a:srgbClr val="4AE430"/>
    <a:srgbClr val="333300"/>
    <a:srgbClr val="FF6600"/>
    <a:srgbClr val="E89F0E"/>
    <a:srgbClr val="143CB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452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7B12-EF75-462D-B159-0E69883229DC}" type="datetimeFigureOut">
              <a:rPr lang="en-US" smtClean="0"/>
              <a:pPr/>
              <a:t>11/1/2010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A7DF-DD4C-44E7-8448-7FAB44E319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7B12-EF75-462D-B159-0E69883229DC}" type="datetimeFigureOut">
              <a:rPr lang="en-US" smtClean="0"/>
              <a:pPr/>
              <a:t>11/1/2010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A7DF-DD4C-44E7-8448-7FAB44E319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7B12-EF75-462D-B159-0E69883229DC}" type="datetimeFigureOut">
              <a:rPr lang="en-US" smtClean="0"/>
              <a:pPr/>
              <a:t>11/1/2010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A7DF-DD4C-44E7-8448-7FAB44E319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7B12-EF75-462D-B159-0E69883229DC}" type="datetimeFigureOut">
              <a:rPr lang="en-US" smtClean="0"/>
              <a:pPr/>
              <a:t>11/1/2010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A7DF-DD4C-44E7-8448-7FAB44E319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7B12-EF75-462D-B159-0E69883229DC}" type="datetimeFigureOut">
              <a:rPr lang="en-US" smtClean="0"/>
              <a:pPr/>
              <a:t>11/1/2010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A7DF-DD4C-44E7-8448-7FAB44E319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7B12-EF75-462D-B159-0E69883229DC}" type="datetimeFigureOut">
              <a:rPr lang="en-US" smtClean="0"/>
              <a:pPr/>
              <a:t>11/1/2010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A7DF-DD4C-44E7-8448-7FAB44E319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7B12-EF75-462D-B159-0E69883229DC}" type="datetimeFigureOut">
              <a:rPr lang="en-US" smtClean="0"/>
              <a:pPr/>
              <a:t>11/1/2010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A7DF-DD4C-44E7-8448-7FAB44E319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7B12-EF75-462D-B159-0E69883229DC}" type="datetimeFigureOut">
              <a:rPr lang="en-US" smtClean="0"/>
              <a:pPr/>
              <a:t>11/1/2010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A7DF-DD4C-44E7-8448-7FAB44E319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7B12-EF75-462D-B159-0E69883229DC}" type="datetimeFigureOut">
              <a:rPr lang="en-US" smtClean="0"/>
              <a:pPr/>
              <a:t>11/1/2010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A7DF-DD4C-44E7-8448-7FAB44E319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7B12-EF75-462D-B159-0E69883229DC}" type="datetimeFigureOut">
              <a:rPr lang="en-US" smtClean="0"/>
              <a:pPr/>
              <a:t>11/1/2010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A7DF-DD4C-44E7-8448-7FAB44E319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7B12-EF75-462D-B159-0E69883229DC}" type="datetimeFigureOut">
              <a:rPr lang="en-US" smtClean="0"/>
              <a:pPr/>
              <a:t>11/1/2010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A7DF-DD4C-44E7-8448-7FAB44E319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B7B12-EF75-462D-B159-0E69883229DC}" type="datetimeFigureOut">
              <a:rPr lang="en-US" smtClean="0"/>
              <a:pPr/>
              <a:t>11/1/2010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8A7DF-DD4C-44E7-8448-7FAB44E319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my_roaring_lion_illustration_72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133600"/>
            <a:ext cx="6172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828800"/>
            <a:ext cx="4419600" cy="6096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  <a:latin typeface="Stencil" pitchFamily="82" charset="0"/>
              </a:rPr>
              <a:t>Curriculum Guide 2011-2012</a:t>
            </a:r>
            <a:br>
              <a:rPr lang="en-US" sz="3200" b="1" dirty="0" smtClean="0">
                <a:solidFill>
                  <a:srgbClr val="FFC000"/>
                </a:solidFill>
                <a:latin typeface="Stencil" pitchFamily="82" charset="0"/>
              </a:rPr>
            </a:br>
            <a:endParaRPr lang="en-US" sz="3200" b="1" dirty="0">
              <a:solidFill>
                <a:srgbClr val="FFC000"/>
              </a:solidFill>
              <a:latin typeface="Stencil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7696200"/>
            <a:ext cx="5829300" cy="14478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601 </a:t>
            </a:r>
            <a:r>
              <a:rPr lang="en-US" b="1" dirty="0" smtClean="0">
                <a:solidFill>
                  <a:srgbClr val="FFC000"/>
                </a:solidFill>
              </a:rPr>
              <a:t>King </a:t>
            </a:r>
            <a:r>
              <a:rPr lang="en-US" b="1" dirty="0" smtClean="0">
                <a:solidFill>
                  <a:srgbClr val="FFC000"/>
                </a:solidFill>
              </a:rPr>
              <a:t>Street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b="1" dirty="0" smtClean="0">
                <a:solidFill>
                  <a:srgbClr val="FFC000"/>
                </a:solidFill>
              </a:rPr>
              <a:t>Oviedo, FL 32765</a:t>
            </a:r>
            <a:br>
              <a:rPr lang="en-US" b="1" dirty="0" smtClean="0">
                <a:solidFill>
                  <a:srgbClr val="FFC000"/>
                </a:solidFill>
              </a:rPr>
            </a:br>
            <a:r>
              <a:rPr lang="en-US" b="1" dirty="0" smtClean="0">
                <a:solidFill>
                  <a:srgbClr val="FFC000"/>
                </a:solidFill>
              </a:rPr>
              <a:t>407-320-4050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7315200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  <a:latin typeface="Stencil" pitchFamily="82" charset="0"/>
              </a:rPr>
              <a:t>Home of Champions and Scholars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28600"/>
            <a:ext cx="685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FFC000"/>
                </a:solidFill>
              </a:rPr>
              <a:t>O</a:t>
            </a:r>
            <a:r>
              <a:rPr lang="en-US" sz="6600" b="1" dirty="0" smtClean="0">
                <a:solidFill>
                  <a:srgbClr val="FFC000"/>
                </a:solidFill>
              </a:rPr>
              <a:t>v</a:t>
            </a:r>
            <a:r>
              <a:rPr lang="en-US" sz="6600" dirty="0" smtClean="0">
                <a:solidFill>
                  <a:srgbClr val="FFC000"/>
                </a:solidFill>
              </a:rPr>
              <a:t>i</a:t>
            </a:r>
            <a:r>
              <a:rPr lang="en-US" sz="6600" b="1" dirty="0" smtClean="0">
                <a:solidFill>
                  <a:srgbClr val="FFC000"/>
                </a:solidFill>
              </a:rPr>
              <a:t>e</a:t>
            </a:r>
            <a:r>
              <a:rPr lang="en-US" sz="6600" dirty="0" smtClean="0">
                <a:solidFill>
                  <a:srgbClr val="FFC000"/>
                </a:solidFill>
              </a:rPr>
              <a:t>d</a:t>
            </a:r>
            <a:r>
              <a:rPr lang="en-US" sz="6600" b="1" dirty="0" smtClean="0">
                <a:solidFill>
                  <a:srgbClr val="FFC000"/>
                </a:solidFill>
              </a:rPr>
              <a:t>o</a:t>
            </a:r>
            <a:r>
              <a:rPr lang="en-US" sz="6600" dirty="0" smtClean="0">
                <a:solidFill>
                  <a:srgbClr val="FFC000"/>
                </a:solidFill>
              </a:rPr>
              <a:t> H</a:t>
            </a:r>
            <a:r>
              <a:rPr lang="en-US" sz="6600" b="1" dirty="0" smtClean="0">
                <a:solidFill>
                  <a:srgbClr val="FFC000"/>
                </a:solidFill>
              </a:rPr>
              <a:t>i</a:t>
            </a:r>
            <a:r>
              <a:rPr lang="en-US" sz="6600" dirty="0" smtClean="0">
                <a:solidFill>
                  <a:srgbClr val="FFC000"/>
                </a:solidFill>
              </a:rPr>
              <a:t>g</a:t>
            </a:r>
            <a:r>
              <a:rPr lang="en-US" sz="6600" b="1" dirty="0" smtClean="0">
                <a:solidFill>
                  <a:srgbClr val="FFC000"/>
                </a:solidFill>
              </a:rPr>
              <a:t>h</a:t>
            </a:r>
            <a:r>
              <a:rPr lang="en-US" sz="6600" dirty="0" smtClean="0">
                <a:solidFill>
                  <a:srgbClr val="FFC000"/>
                </a:solidFill>
              </a:rPr>
              <a:t> S</a:t>
            </a:r>
            <a:r>
              <a:rPr lang="en-US" sz="6600" b="1" dirty="0" smtClean="0">
                <a:solidFill>
                  <a:srgbClr val="FFC000"/>
                </a:solidFill>
              </a:rPr>
              <a:t>c</a:t>
            </a:r>
            <a:r>
              <a:rPr lang="en-US" sz="6600" dirty="0" smtClean="0">
                <a:solidFill>
                  <a:srgbClr val="FFC000"/>
                </a:solidFill>
              </a:rPr>
              <a:t>h</a:t>
            </a:r>
            <a:r>
              <a:rPr lang="en-US" sz="6600" b="1" dirty="0" smtClean="0">
                <a:solidFill>
                  <a:srgbClr val="FFC000"/>
                </a:solidFill>
              </a:rPr>
              <a:t>o</a:t>
            </a:r>
            <a:r>
              <a:rPr lang="en-US" sz="6600" dirty="0" smtClean="0">
                <a:solidFill>
                  <a:srgbClr val="FFC000"/>
                </a:solidFill>
              </a:rPr>
              <a:t>ol</a:t>
            </a:r>
            <a:endParaRPr lang="en-US" sz="66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19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Curriculum Guide 2011-2012 </vt:lpstr>
    </vt:vector>
  </TitlesOfParts>
  <Company>Paul J. Hagerty High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Backup</dc:creator>
  <cp:lastModifiedBy>Backup</cp:lastModifiedBy>
  <cp:revision>14</cp:revision>
  <dcterms:created xsi:type="dcterms:W3CDTF">2010-10-27T13:03:19Z</dcterms:created>
  <dcterms:modified xsi:type="dcterms:W3CDTF">2010-11-01T13:53:07Z</dcterms:modified>
</cp:coreProperties>
</file>