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50"/>
  </p:normalViewPr>
  <p:slideViewPr>
    <p:cSldViewPr snapToGrid="0">
      <p:cViewPr varScale="1">
        <p:scale>
          <a:sx n="113" d="100"/>
          <a:sy n="113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F8DE-0EDB-C437-624A-E87E2B40C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3DC1E-E998-7F06-5B96-B84D66784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EBA08-078A-6323-4F55-2FE0393B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FC8C-07C0-994C-8CEB-FCD0BE080C3D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4E3B1-78C7-628C-9A44-130C0C60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C3341-32B2-4D81-69AC-12E68FC5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BFB7-624C-5F40-9806-DE2E0CEB7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5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B5F2-AA76-AE7F-6191-2F218A2F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F13E2-24CA-35EE-C68A-A53CFF8AC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60E0D-821C-4FA4-5179-48414376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FC8C-07C0-994C-8CEB-FCD0BE080C3D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A71CE-7AEE-56D8-BF01-6B135FD5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F6AC-007D-7B94-58AF-EDF21E39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BFB7-624C-5F40-9806-DE2E0CEB7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9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19F83-5999-2E9F-7D98-439123A92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25505-27BD-7099-A23D-2BB7A03A1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9C876-1A07-BD47-D358-509E4E58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FC8C-07C0-994C-8CEB-FCD0BE080C3D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3A041-64CA-EB5A-5DA6-88236263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79D18-693F-C006-6DAE-D6FCF30F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BFB7-624C-5F40-9806-DE2E0CEB7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13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D854-4B5B-AAEE-277C-6F47205A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08A2-CFE3-A4BE-59AD-E9EBF91FB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83F77-AACB-0A18-D295-18FE87D8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FC8C-07C0-994C-8CEB-FCD0BE080C3D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02096-BBAC-C62A-85DE-D082503A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49C01-A3AD-AC01-521D-6E6B77D6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BFB7-624C-5F40-9806-DE2E0CEB7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98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0994-DF7B-4929-2990-0AD1D752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0DCB6-19E7-FE9B-0DCB-15EB64716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FD9A7-3E93-A065-88C0-C9EFC136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FC8C-07C0-994C-8CEB-FCD0BE080C3D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2E6E6-FAEF-F81B-3EF4-7E55D12C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9B91A-D71C-65C4-D571-6D78907C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BFB7-624C-5F40-9806-DE2E0CEB7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35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56D2-448C-D4BD-1D0D-8EDB5E14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F6190-3016-B11F-0D70-B34E88375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1E2A-E0EF-BDE7-CA28-6AD01608E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6BD5E-C771-04F0-A9CD-88746ACC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FC8C-07C0-994C-8CEB-FCD0BE080C3D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776DF-55F7-CF08-6377-E7552DC3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45C66-1319-6156-94A3-9C0E2DCA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BFB7-624C-5F40-9806-DE2E0CEB7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68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A57B1-92C2-A5E4-44A2-9CEA3260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C23F8-947D-00DB-CEDF-59D7E7393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1D3EF-1E43-3B8E-A12A-078A55D61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B818D-781D-B55F-383C-18A0E8D08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7AA4B-98FE-AC3E-D6EE-E7440FA87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BCD85-23DB-CCE1-21DB-A2165D3B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FC8C-07C0-994C-8CEB-FCD0BE080C3D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D4C37-DD6C-720C-0741-70EAEABE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18BB2-6F3E-0B5C-CCB4-844413A9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BFB7-624C-5F40-9806-DE2E0CEB7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55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3307-DE6B-F043-0A5E-258513A2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26E47-8CB8-3ACC-A82F-3E220631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FC8C-07C0-994C-8CEB-FCD0BE080C3D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A8A2F-FF14-B45E-ACCC-4C442B06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A01FB-927F-C068-6879-F2C1682A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BFB7-624C-5F40-9806-DE2E0CEB7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77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CD143-4929-5B78-5D80-003C7739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FC8C-07C0-994C-8CEB-FCD0BE080C3D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3E4E9-ECCD-6BE8-8578-14721757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57869-9186-9B23-0E72-4ABCF607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BFB7-624C-5F40-9806-DE2E0CEB7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69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7319-3FD9-F587-CC4D-6F9DE43E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7A433-266F-53CB-3442-AED35287A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D8F7F-B0B3-2FB9-9734-1BC9A58EA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27965-DC7E-3494-E779-D1439504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FC8C-07C0-994C-8CEB-FCD0BE080C3D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C4F13-6F37-5099-F1BE-70067695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1B6C5-7F07-B712-3C06-F4089D7F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BFB7-624C-5F40-9806-DE2E0CEB7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61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5195-5468-F045-2914-7F8E712B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37DC5-9B13-C085-CA42-7D1B9EF68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9D2E5-1BBC-E75C-FE53-224996BBF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0C13B-F82E-0252-D399-E1C6996B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FC8C-07C0-994C-8CEB-FCD0BE080C3D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B621F-1C24-400A-D611-D973C516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711BD-1BFF-1152-1ABC-4DF015B2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BFB7-624C-5F40-9806-DE2E0CEB7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42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7C92D-9516-C7D4-AB1A-917DD2BF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663D4-946A-D712-F3C9-9FE53E37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FFC2C-D864-5DF6-DCE9-CB83A6828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FC8C-07C0-994C-8CEB-FCD0BE080C3D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0A72F-A448-1B9A-83EC-CA3BA5368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0B726-800A-2D00-6E64-C5ABA3D77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7BFB7-624C-5F40-9806-DE2E0CEB7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32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C33C9-8A7D-36CD-980E-60EBF649A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32" y="490837"/>
            <a:ext cx="8296335" cy="2945197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D79235-1B54-9270-516E-A84BC87FDC42}"/>
              </a:ext>
            </a:extLst>
          </p:cNvPr>
          <p:cNvSpPr txBox="1"/>
          <p:nvPr/>
        </p:nvSpPr>
        <p:spPr>
          <a:xfrm>
            <a:off x="3671730" y="4919716"/>
            <a:ext cx="4847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Top Trumps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E44D0-76C4-32C8-22C9-3E0C79DE26E4}"/>
              </a:ext>
            </a:extLst>
          </p:cNvPr>
          <p:cNvSpPr txBox="1"/>
          <p:nvPr/>
        </p:nvSpPr>
        <p:spPr>
          <a:xfrm>
            <a:off x="2281796" y="6032515"/>
            <a:ext cx="76276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Kerry Crichton, Simran Kang &amp; Amelia </a:t>
            </a:r>
            <a:r>
              <a:rPr lang="en-GB" sz="2500" dirty="0" err="1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Bawden</a:t>
            </a:r>
            <a:endParaRPr lang="en-GB" sz="2500" dirty="0">
              <a:solidFill>
                <a:schemeClr val="bg1"/>
              </a:solidFill>
              <a:latin typeface="Viner Hand ITC" panose="020F0502020204030204" pitchFamily="34" charset="0"/>
              <a:cs typeface="Viner Hand ITC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2A3F38-2273-D444-3DF8-BB150E370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03" y="733174"/>
            <a:ext cx="1608304" cy="1498146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3A9A70-52AF-A8A1-4EA0-B9E119C19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107" y="3762156"/>
            <a:ext cx="1881370" cy="1559768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DC5AFC-40E2-8DBA-698E-F37F2E198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1053" y="3663919"/>
            <a:ext cx="1540102" cy="1658005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88B94B-DF42-AB70-E29E-DCF3BE7E9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5565" y="3214217"/>
            <a:ext cx="1540102" cy="170464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510983-F662-6124-EB5F-E630BED705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4167" y="733174"/>
            <a:ext cx="1794422" cy="1827963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37066B-1555-D56D-C538-7F02147A1B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201" y="5335214"/>
            <a:ext cx="1606561" cy="1365232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B8C6F10-C577-1A40-E58C-9DC3BBE5B3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8775" y="5335214"/>
            <a:ext cx="1447024" cy="1365232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460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79235-1B54-9270-516E-A84BC87FDC42}"/>
              </a:ext>
            </a:extLst>
          </p:cNvPr>
          <p:cNvSpPr txBox="1"/>
          <p:nvPr/>
        </p:nvSpPr>
        <p:spPr>
          <a:xfrm>
            <a:off x="3519139" y="261557"/>
            <a:ext cx="5152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Rules of the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D19225-1461-BDE6-EDDC-F599A90EEF51}"/>
              </a:ext>
            </a:extLst>
          </p:cNvPr>
          <p:cNvSpPr txBox="1"/>
          <p:nvPr/>
        </p:nvSpPr>
        <p:spPr>
          <a:xfrm>
            <a:off x="294939" y="1225006"/>
            <a:ext cx="103349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⚡️Python generates a H.P character for player 1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02FA35-F2F0-0ED6-B9D7-41D5B4BEB781}"/>
              </a:ext>
            </a:extLst>
          </p:cNvPr>
          <p:cNvSpPr txBox="1"/>
          <p:nvPr/>
        </p:nvSpPr>
        <p:spPr>
          <a:xfrm>
            <a:off x="294936" y="1786728"/>
            <a:ext cx="103349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⚡️ Player 1 chooses to bet on either their characters year of birth (yob),      school house or ancestry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24F73-FD26-E711-47BB-589D46BC5CC8}"/>
              </a:ext>
            </a:extLst>
          </p:cNvPr>
          <p:cNvSpPr txBox="1"/>
          <p:nvPr/>
        </p:nvSpPr>
        <p:spPr>
          <a:xfrm>
            <a:off x="294936" y="2733170"/>
            <a:ext cx="103349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⚡️ Python generates a H.P character for player 2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579B2F-CBDD-908F-4906-CE70FC2DC7BC}"/>
              </a:ext>
            </a:extLst>
          </p:cNvPr>
          <p:cNvSpPr txBox="1"/>
          <p:nvPr/>
        </p:nvSpPr>
        <p:spPr>
          <a:xfrm>
            <a:off x="294935" y="3290801"/>
            <a:ext cx="106298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⚡️ The winner is:</a:t>
            </a:r>
          </a:p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			Most recent yob</a:t>
            </a:r>
          </a:p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			Highest ranked house (as determined by python)</a:t>
            </a:r>
          </a:p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			Highest ranked ancestry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0556C7-03B9-164F-E21B-A61240102F1C}"/>
              </a:ext>
            </a:extLst>
          </p:cNvPr>
          <p:cNvSpPr txBox="1"/>
          <p:nvPr/>
        </p:nvSpPr>
        <p:spPr>
          <a:xfrm>
            <a:off x="294934" y="5002594"/>
            <a:ext cx="103349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⚡️ Best of 3 games wins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BE11B3-E800-81C7-F431-F0B1C6734D17}"/>
              </a:ext>
            </a:extLst>
          </p:cNvPr>
          <p:cNvSpPr txBox="1"/>
          <p:nvPr/>
        </p:nvSpPr>
        <p:spPr>
          <a:xfrm>
            <a:off x="294934" y="5560225"/>
            <a:ext cx="1033493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⚡️ In the event of a 3-way tie, the rankings of house and ancestry for each character for all 3 games are summed – highest ranked character wins </a:t>
            </a:r>
          </a:p>
        </p:txBody>
      </p:sp>
    </p:spTree>
    <p:extLst>
      <p:ext uri="{BB962C8B-B14F-4D97-AF65-F5344CB8AC3E}">
        <p14:creationId xmlns:p14="http://schemas.microsoft.com/office/powerpoint/2010/main" val="67585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79235-1B54-9270-516E-A84BC87FDC42}"/>
              </a:ext>
            </a:extLst>
          </p:cNvPr>
          <p:cNvSpPr txBox="1"/>
          <p:nvPr/>
        </p:nvSpPr>
        <p:spPr>
          <a:xfrm>
            <a:off x="3343245" y="261557"/>
            <a:ext cx="6132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Trouble Shooting #1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D19225-1461-BDE6-EDDC-F599A90EEF51}"/>
              </a:ext>
            </a:extLst>
          </p:cNvPr>
          <p:cNvSpPr txBox="1"/>
          <p:nvPr/>
        </p:nvSpPr>
        <p:spPr>
          <a:xfrm>
            <a:off x="294939" y="1225006"/>
            <a:ext cx="1033493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⚡️Many missing values for many characters in the API</a:t>
            </a:r>
          </a:p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	</a:t>
            </a:r>
            <a:r>
              <a:rPr lang="en-GB" sz="2500" dirty="0" err="1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eg</a:t>
            </a:r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 </a:t>
            </a:r>
          </a:p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⚡️ Solution:</a:t>
            </a:r>
          </a:p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	Delete the dictionaries for characters where the values were 	missing for yob, school house and/or ancestry.</a:t>
            </a:r>
          </a:p>
          <a:p>
            <a:endParaRPr lang="en-GB" sz="2500" dirty="0">
              <a:solidFill>
                <a:schemeClr val="bg1"/>
              </a:solidFill>
              <a:latin typeface="Viner Hand ITC" panose="020F0502020204030204" pitchFamily="34" charset="0"/>
              <a:cs typeface="Viner Hand ITC" panose="020F0502020204030204" pitchFamily="34" charset="0"/>
            </a:endParaRPr>
          </a:p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	This step was done before player character selection.	</a:t>
            </a:r>
          </a:p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DA56FE-EF4F-6A1D-2996-16F213D03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155" y="1662805"/>
            <a:ext cx="10308719" cy="299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D3433D-2DA7-5F10-6F6B-D1D86B654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207" y="4123741"/>
            <a:ext cx="10334939" cy="2472702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2ADAC2F1-8A6A-26B6-2B80-760E06DDC3DD}"/>
              </a:ext>
            </a:extLst>
          </p:cNvPr>
          <p:cNvSpPr/>
          <p:nvPr/>
        </p:nvSpPr>
        <p:spPr>
          <a:xfrm>
            <a:off x="1497795" y="1812799"/>
            <a:ext cx="621291" cy="1694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8E750B8-E1B9-BE76-AF88-1EF83E71E0BC}"/>
              </a:ext>
            </a:extLst>
          </p:cNvPr>
          <p:cNvSpPr/>
          <p:nvPr/>
        </p:nvSpPr>
        <p:spPr>
          <a:xfrm>
            <a:off x="4222466" y="1787071"/>
            <a:ext cx="944620" cy="1951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E09A421-6D0D-6FAD-B0AF-456DB3AF3B64}"/>
              </a:ext>
            </a:extLst>
          </p:cNvPr>
          <p:cNvSpPr/>
          <p:nvPr/>
        </p:nvSpPr>
        <p:spPr>
          <a:xfrm>
            <a:off x="6409676" y="1784809"/>
            <a:ext cx="1413524" cy="1951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345CCF-70A8-8234-748B-29E007E462DD}"/>
              </a:ext>
            </a:extLst>
          </p:cNvPr>
          <p:cNvSpPr/>
          <p:nvPr/>
        </p:nvSpPr>
        <p:spPr>
          <a:xfrm>
            <a:off x="8656712" y="1799934"/>
            <a:ext cx="1229895" cy="1951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46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79235-1B54-9270-516E-A84BC87FDC42}"/>
              </a:ext>
            </a:extLst>
          </p:cNvPr>
          <p:cNvSpPr txBox="1"/>
          <p:nvPr/>
        </p:nvSpPr>
        <p:spPr>
          <a:xfrm>
            <a:off x="3087243" y="261557"/>
            <a:ext cx="6016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Trouble Shooting #2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D19225-1461-BDE6-EDDC-F599A90EEF51}"/>
              </a:ext>
            </a:extLst>
          </p:cNvPr>
          <p:cNvSpPr txBox="1"/>
          <p:nvPr/>
        </p:nvSpPr>
        <p:spPr>
          <a:xfrm>
            <a:off x="294939" y="1225006"/>
            <a:ext cx="1033493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⚡️Character ID in H.P API is in number-letter-symbol format</a:t>
            </a:r>
          </a:p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	</a:t>
            </a:r>
            <a:r>
              <a:rPr lang="en-GB" sz="2500" dirty="0" err="1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eg</a:t>
            </a:r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 </a:t>
            </a:r>
          </a:p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⚡️ Solution:</a:t>
            </a:r>
          </a:p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	Create a ‘</a:t>
            </a:r>
            <a:r>
              <a:rPr lang="en-GB" sz="2500" dirty="0" err="1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new_id</a:t>
            </a:r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’ key with value ‘0’ and loop through each 	character, adding 1 onto the ‘</a:t>
            </a:r>
            <a:r>
              <a:rPr lang="en-GB" sz="2500" dirty="0" err="1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new_id</a:t>
            </a:r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’ with every loop.</a:t>
            </a:r>
          </a:p>
          <a:p>
            <a:endParaRPr lang="en-GB" sz="2500" dirty="0">
              <a:solidFill>
                <a:schemeClr val="bg1"/>
              </a:solidFill>
              <a:latin typeface="Viner Hand ITC" panose="020F0502020204030204" pitchFamily="34" charset="0"/>
              <a:cs typeface="Viner Hand ITC" panose="020F0502020204030204" pitchFamily="34" charset="0"/>
            </a:endParaRPr>
          </a:p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	This allowed us to randomly assign a H.P character to each 	player via the pairing of ‘</a:t>
            </a:r>
            <a:r>
              <a:rPr lang="en-GB" sz="2500" dirty="0" err="1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new_id</a:t>
            </a:r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’ and the number generated 	from the random module</a:t>
            </a:r>
          </a:p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		</a:t>
            </a:r>
          </a:p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24A8C-09A2-D34A-BCC7-847F5B746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779" y="1670694"/>
            <a:ext cx="6794500" cy="292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00193E-939F-DD51-5B6C-DB2863A1D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402" y="4771859"/>
            <a:ext cx="5443087" cy="182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9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79235-1B54-9270-516E-A84BC87FDC42}"/>
              </a:ext>
            </a:extLst>
          </p:cNvPr>
          <p:cNvSpPr txBox="1"/>
          <p:nvPr/>
        </p:nvSpPr>
        <p:spPr>
          <a:xfrm>
            <a:off x="3173449" y="273671"/>
            <a:ext cx="5844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Trouble Shooting #3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D19225-1461-BDE6-EDDC-F599A90EEF51}"/>
              </a:ext>
            </a:extLst>
          </p:cNvPr>
          <p:cNvSpPr txBox="1"/>
          <p:nvPr/>
        </p:nvSpPr>
        <p:spPr>
          <a:xfrm>
            <a:off x="294939" y="1225006"/>
            <a:ext cx="1033493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⚡️No logical order to rank school house</a:t>
            </a:r>
          </a:p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	</a:t>
            </a:r>
          </a:p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⚡️ Solution:</a:t>
            </a:r>
          </a:p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	Randomly shuffle the list of school houses and index each 	house with a number from 1 to 4. The house with the lowest 	index is the highest ranked.		</a:t>
            </a:r>
          </a:p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6B771-390D-5870-D08D-87ABDD71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50" y="3667982"/>
            <a:ext cx="67818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79235-1B54-9270-516E-A84BC87FDC42}"/>
              </a:ext>
            </a:extLst>
          </p:cNvPr>
          <p:cNvSpPr txBox="1"/>
          <p:nvPr/>
        </p:nvSpPr>
        <p:spPr>
          <a:xfrm>
            <a:off x="3173449" y="273671"/>
            <a:ext cx="5844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Trouble Shooting #4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D19225-1461-BDE6-EDDC-F599A90EEF51}"/>
              </a:ext>
            </a:extLst>
          </p:cNvPr>
          <p:cNvSpPr txBox="1"/>
          <p:nvPr/>
        </p:nvSpPr>
        <p:spPr>
          <a:xfrm>
            <a:off x="294939" y="1225006"/>
            <a:ext cx="10334939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⚡️Deleting dictionaries with missing values left only 18 characters in total, all of whom were in either Gryffindor or Slytherin.</a:t>
            </a:r>
          </a:p>
          <a:p>
            <a:endParaRPr lang="en-GB" sz="2500" dirty="0">
              <a:solidFill>
                <a:schemeClr val="bg1"/>
              </a:solidFill>
              <a:latin typeface="Viner Hand ITC" panose="020F0502020204030204" pitchFamily="34" charset="0"/>
              <a:cs typeface="Viner Hand ITC" panose="020F0502020204030204" pitchFamily="34" charset="0"/>
            </a:endParaRPr>
          </a:p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If all 3 games are played using school house, there is a high chance of a 3-way tie</a:t>
            </a:r>
          </a:p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	</a:t>
            </a:r>
          </a:p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⚡️ Solution:</a:t>
            </a:r>
          </a:p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	For all 3 games, append the rankings of house and ancestry to a 	text file (one for each character). This is done even when house 	and ancestry are not bet on. In the event of a 3-way tie, the 6 x 	rankings are summed and the highest ranked (lowest number) 	character wins.	</a:t>
            </a:r>
          </a:p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263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79235-1B54-9270-516E-A84BC87FDC42}"/>
              </a:ext>
            </a:extLst>
          </p:cNvPr>
          <p:cNvSpPr txBox="1"/>
          <p:nvPr/>
        </p:nvSpPr>
        <p:spPr>
          <a:xfrm>
            <a:off x="3173449" y="273671"/>
            <a:ext cx="5844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Trouble Shooting #4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1DF37F-68EB-27EC-EFE2-F7EC61689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39" y="1282821"/>
            <a:ext cx="9599721" cy="530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3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79235-1B54-9270-516E-A84BC87FDC42}"/>
              </a:ext>
            </a:extLst>
          </p:cNvPr>
          <p:cNvSpPr txBox="1"/>
          <p:nvPr/>
        </p:nvSpPr>
        <p:spPr>
          <a:xfrm>
            <a:off x="3000604" y="270215"/>
            <a:ext cx="6190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Future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D19225-1461-BDE6-EDDC-F599A90EEF51}"/>
              </a:ext>
            </a:extLst>
          </p:cNvPr>
          <p:cNvSpPr txBox="1"/>
          <p:nvPr/>
        </p:nvSpPr>
        <p:spPr>
          <a:xfrm>
            <a:off x="294939" y="1225006"/>
            <a:ext cx="10334939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⚡️Three text files are created and read during the game</a:t>
            </a:r>
          </a:p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	</a:t>
            </a:r>
          </a:p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	 ⚡️ Player 1 rankings for ancestry and school house</a:t>
            </a:r>
          </a:p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	 ⚡️ Player 2 rankings for ancestry and school house</a:t>
            </a:r>
          </a:p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	 ⚡️ Result after the 3 games e.g. </a:t>
            </a:r>
            <a:r>
              <a:rPr lang="en-GB" sz="2500" dirty="0" err="1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win.lose.draw</a:t>
            </a:r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.</a:t>
            </a:r>
          </a:p>
          <a:p>
            <a:endParaRPr lang="en-GB" sz="2500" dirty="0">
              <a:solidFill>
                <a:schemeClr val="bg1"/>
              </a:solidFill>
              <a:latin typeface="Viner Hand ITC" panose="020F0502020204030204" pitchFamily="34" charset="0"/>
              <a:cs typeface="Viner Hand ITC" panose="020F0502020204030204" pitchFamily="34" charset="0"/>
            </a:endParaRPr>
          </a:p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The code appends the results of each game to the end of the same line           within the text files. Therefore, these 3 files must be deleted prior to    starting another round of 3 games. </a:t>
            </a:r>
          </a:p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 	</a:t>
            </a:r>
          </a:p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⚡️ Solution:</a:t>
            </a:r>
          </a:p>
          <a:p>
            <a:r>
              <a:rPr lang="en-GB" sz="2500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	Learn how to append to a new line in a file after the nth 	character in the line has been reached.</a:t>
            </a:r>
          </a:p>
        </p:txBody>
      </p:sp>
    </p:spTree>
    <p:extLst>
      <p:ext uri="{BB962C8B-B14F-4D97-AF65-F5344CB8AC3E}">
        <p14:creationId xmlns:p14="http://schemas.microsoft.com/office/powerpoint/2010/main" val="174385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79235-1B54-9270-516E-A84BC87FDC42}"/>
              </a:ext>
            </a:extLst>
          </p:cNvPr>
          <p:cNvSpPr txBox="1"/>
          <p:nvPr/>
        </p:nvSpPr>
        <p:spPr>
          <a:xfrm>
            <a:off x="3000604" y="2920954"/>
            <a:ext cx="6190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u="sng" dirty="0">
                <a:solidFill>
                  <a:schemeClr val="bg1"/>
                </a:solidFill>
                <a:latin typeface="Viner Hand ITC" panose="020F0502020204030204" pitchFamily="34" charset="0"/>
                <a:cs typeface="Viner Hand ITC" panose="020F0502020204030204" pitchFamily="34" charset="0"/>
              </a:rPr>
              <a:t>Lets Play!</a:t>
            </a:r>
          </a:p>
        </p:txBody>
      </p:sp>
    </p:spTree>
    <p:extLst>
      <p:ext uri="{BB962C8B-B14F-4D97-AF65-F5344CB8AC3E}">
        <p14:creationId xmlns:p14="http://schemas.microsoft.com/office/powerpoint/2010/main" val="2584607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561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Viner Hand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Kerry Crichton (Student)</dc:creator>
  <cp:lastModifiedBy>Kerry Crichton (Student)</cp:lastModifiedBy>
  <cp:revision>12</cp:revision>
  <dcterms:created xsi:type="dcterms:W3CDTF">2023-06-13T14:06:58Z</dcterms:created>
  <dcterms:modified xsi:type="dcterms:W3CDTF">2023-06-15T19:23:46Z</dcterms:modified>
</cp:coreProperties>
</file>