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59"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4948" autoAdjust="0"/>
  </p:normalViewPr>
  <p:slideViewPr>
    <p:cSldViewPr snapToGrid="0">
      <p:cViewPr varScale="1">
        <p:scale>
          <a:sx n="51" d="100"/>
          <a:sy n="51" d="100"/>
        </p:scale>
        <p:origin x="2826"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ata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1.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1.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3C057D-DCFB-4770-90B0-DE54B54D71CE}"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F0054889-F89F-4A15-B47F-BBEE41CC3AEB}">
      <dgm:prSet/>
      <dgm:spPr/>
      <dgm:t>
        <a:bodyPr/>
        <a:lstStyle/>
        <a:p>
          <a:r>
            <a:rPr lang="en-US" b="1" i="0" baseline="0"/>
            <a:t>Conceptual Design Stage</a:t>
          </a:r>
          <a:r>
            <a:rPr lang="en-US" b="0" i="0" baseline="0"/>
            <a:t>: Define device use, user needs, and preliminary design.</a:t>
          </a:r>
          <a:endParaRPr lang="en-US"/>
        </a:p>
      </dgm:t>
    </dgm:pt>
    <dgm:pt modelId="{9CA1C092-6D5B-46A8-B6DB-0853CCE58C33}" type="parTrans" cxnId="{E6E0EB00-8D0B-4C6D-A472-66E706BD1ED2}">
      <dgm:prSet/>
      <dgm:spPr/>
      <dgm:t>
        <a:bodyPr/>
        <a:lstStyle/>
        <a:p>
          <a:endParaRPr lang="en-US"/>
        </a:p>
      </dgm:t>
    </dgm:pt>
    <dgm:pt modelId="{F849EF74-C81D-4A53-9BA9-1D0B60734E22}" type="sibTrans" cxnId="{E6E0EB00-8D0B-4C6D-A472-66E706BD1ED2}">
      <dgm:prSet phldrT="1" phldr="0"/>
      <dgm:spPr/>
      <dgm:t>
        <a:bodyPr/>
        <a:lstStyle/>
        <a:p>
          <a:r>
            <a:rPr lang="en-US"/>
            <a:t>1</a:t>
          </a:r>
        </a:p>
      </dgm:t>
    </dgm:pt>
    <dgm:pt modelId="{339EE0F7-7AF6-4AA0-8691-3680BAC6CAB0}">
      <dgm:prSet/>
      <dgm:spPr/>
      <dgm:t>
        <a:bodyPr/>
        <a:lstStyle/>
        <a:p>
          <a:r>
            <a:rPr lang="en-US" b="1" i="0" baseline="0"/>
            <a:t>Preliminary Design Stage</a:t>
          </a:r>
          <a:r>
            <a:rPr lang="en-US" b="0" i="0" baseline="0"/>
            <a:t>: Develop detailed design specifications and prototypes.</a:t>
          </a:r>
          <a:endParaRPr lang="en-US"/>
        </a:p>
      </dgm:t>
    </dgm:pt>
    <dgm:pt modelId="{297718CA-6395-4DF5-90C0-4CE06C39DF6B}" type="parTrans" cxnId="{823F0B6A-FAE1-465D-916A-06A87B9A1497}">
      <dgm:prSet/>
      <dgm:spPr/>
      <dgm:t>
        <a:bodyPr/>
        <a:lstStyle/>
        <a:p>
          <a:endParaRPr lang="en-US"/>
        </a:p>
      </dgm:t>
    </dgm:pt>
    <dgm:pt modelId="{C58B5771-4C3A-4F7E-A8F2-DF08AB4AC614}" type="sibTrans" cxnId="{823F0B6A-FAE1-465D-916A-06A87B9A1497}">
      <dgm:prSet phldrT="2" phldr="0"/>
      <dgm:spPr/>
      <dgm:t>
        <a:bodyPr/>
        <a:lstStyle/>
        <a:p>
          <a:r>
            <a:rPr lang="en-US"/>
            <a:t>2</a:t>
          </a:r>
        </a:p>
      </dgm:t>
    </dgm:pt>
    <dgm:pt modelId="{451D7DF2-B527-4FDA-8118-B038B6DFF557}">
      <dgm:prSet/>
      <dgm:spPr/>
      <dgm:t>
        <a:bodyPr/>
        <a:lstStyle/>
        <a:p>
          <a:r>
            <a:rPr lang="en-US" b="1" i="0" baseline="0"/>
            <a:t>Critical Design Stage</a:t>
          </a:r>
          <a:r>
            <a:rPr lang="en-US" b="0" i="0" baseline="0"/>
            <a:t>: Finalize design with all features and compliance measures.</a:t>
          </a:r>
          <a:endParaRPr lang="en-US"/>
        </a:p>
      </dgm:t>
    </dgm:pt>
    <dgm:pt modelId="{245E1814-0DF1-49B0-A705-C860348BFC0F}" type="parTrans" cxnId="{9A95DCCE-B015-46FB-B869-BD1DABD0C39E}">
      <dgm:prSet/>
      <dgm:spPr/>
      <dgm:t>
        <a:bodyPr/>
        <a:lstStyle/>
        <a:p>
          <a:endParaRPr lang="en-US"/>
        </a:p>
      </dgm:t>
    </dgm:pt>
    <dgm:pt modelId="{0E2FD1DE-1BB8-4353-AECD-D316A5962582}" type="sibTrans" cxnId="{9A95DCCE-B015-46FB-B869-BD1DABD0C39E}">
      <dgm:prSet phldrT="3" phldr="0"/>
      <dgm:spPr/>
      <dgm:t>
        <a:bodyPr/>
        <a:lstStyle/>
        <a:p>
          <a:r>
            <a:rPr lang="en-US"/>
            <a:t>3</a:t>
          </a:r>
        </a:p>
      </dgm:t>
    </dgm:pt>
    <dgm:pt modelId="{CDAD32E9-12A2-4720-B466-7B34CCB28998}">
      <dgm:prSet/>
      <dgm:spPr/>
      <dgm:t>
        <a:bodyPr/>
        <a:lstStyle/>
        <a:p>
          <a:r>
            <a:rPr lang="en-US" b="1" i="0" baseline="0"/>
            <a:t>Final Design Stage</a:t>
          </a:r>
          <a:r>
            <a:rPr lang="en-US" b="0" i="0" baseline="0"/>
            <a:t>: Prepare for production and market release.</a:t>
          </a:r>
          <a:endParaRPr lang="en-US"/>
        </a:p>
      </dgm:t>
    </dgm:pt>
    <dgm:pt modelId="{BEE4E1F1-3B22-4DFC-944D-3BD31E3B9E3D}" type="parTrans" cxnId="{820C7B37-9750-4D7E-AE1D-55693D460968}">
      <dgm:prSet/>
      <dgm:spPr/>
      <dgm:t>
        <a:bodyPr/>
        <a:lstStyle/>
        <a:p>
          <a:endParaRPr lang="en-US"/>
        </a:p>
      </dgm:t>
    </dgm:pt>
    <dgm:pt modelId="{5A948492-F2D9-4993-979A-9C5082F87F22}" type="sibTrans" cxnId="{820C7B37-9750-4D7E-AE1D-55693D460968}">
      <dgm:prSet phldrT="4" phldr="0"/>
      <dgm:spPr/>
      <dgm:t>
        <a:bodyPr/>
        <a:lstStyle/>
        <a:p>
          <a:r>
            <a:rPr lang="en-US"/>
            <a:t>4</a:t>
          </a:r>
        </a:p>
      </dgm:t>
    </dgm:pt>
    <dgm:pt modelId="{5E8F6B19-3583-4344-8029-489E1A7C78DA}">
      <dgm:prSet/>
      <dgm:spPr/>
      <dgm:t>
        <a:bodyPr/>
        <a:lstStyle/>
        <a:p>
          <a:r>
            <a:rPr lang="en-US" b="0" i="0" baseline="0"/>
            <a:t>Emphasis on cross-functional teams and documentation at each stage to mitigate risks and ensure regulatory compliance.</a:t>
          </a:r>
          <a:endParaRPr lang="en-US"/>
        </a:p>
      </dgm:t>
    </dgm:pt>
    <dgm:pt modelId="{56D9D8E8-46EA-4128-BAE4-CCB00F3961EF}" type="parTrans" cxnId="{BABF89A1-005D-4EE1-B3CD-442B58F37F0E}">
      <dgm:prSet/>
      <dgm:spPr/>
      <dgm:t>
        <a:bodyPr/>
        <a:lstStyle/>
        <a:p>
          <a:endParaRPr lang="en-US"/>
        </a:p>
      </dgm:t>
    </dgm:pt>
    <dgm:pt modelId="{97BFDD49-41D1-4DDE-A759-903A19475937}" type="sibTrans" cxnId="{BABF89A1-005D-4EE1-B3CD-442B58F37F0E}">
      <dgm:prSet phldrT="5" phldr="0"/>
      <dgm:spPr/>
      <dgm:t>
        <a:bodyPr/>
        <a:lstStyle/>
        <a:p>
          <a:r>
            <a:rPr lang="en-US"/>
            <a:t>5</a:t>
          </a:r>
        </a:p>
      </dgm:t>
    </dgm:pt>
    <dgm:pt modelId="{BF372793-238E-4A5A-834B-4600981B523F}" type="pres">
      <dgm:prSet presAssocID="{AC3C057D-DCFB-4770-90B0-DE54B54D71CE}" presName="Name0" presStyleCnt="0">
        <dgm:presLayoutVars>
          <dgm:animLvl val="lvl"/>
          <dgm:resizeHandles val="exact"/>
        </dgm:presLayoutVars>
      </dgm:prSet>
      <dgm:spPr/>
    </dgm:pt>
    <dgm:pt modelId="{393C4CEE-A78D-4198-95BD-736F25A855AD}" type="pres">
      <dgm:prSet presAssocID="{F0054889-F89F-4A15-B47F-BBEE41CC3AEB}" presName="compositeNode" presStyleCnt="0">
        <dgm:presLayoutVars>
          <dgm:bulletEnabled val="1"/>
        </dgm:presLayoutVars>
      </dgm:prSet>
      <dgm:spPr/>
    </dgm:pt>
    <dgm:pt modelId="{4F5B4B56-A569-49B9-AA06-CCB69DD2AFAA}" type="pres">
      <dgm:prSet presAssocID="{F0054889-F89F-4A15-B47F-BBEE41CC3AEB}" presName="bgRect" presStyleLbl="bgAccFollowNode1" presStyleIdx="0" presStyleCnt="5"/>
      <dgm:spPr/>
    </dgm:pt>
    <dgm:pt modelId="{2BFE88E5-5000-4385-BCBB-0CAA3031C053}" type="pres">
      <dgm:prSet presAssocID="{F849EF74-C81D-4A53-9BA9-1D0B60734E22}" presName="sibTransNodeCircle" presStyleLbl="alignNode1" presStyleIdx="0" presStyleCnt="10">
        <dgm:presLayoutVars>
          <dgm:chMax val="0"/>
          <dgm:bulletEnabled/>
        </dgm:presLayoutVars>
      </dgm:prSet>
      <dgm:spPr/>
    </dgm:pt>
    <dgm:pt modelId="{F496F521-0996-470E-9A31-FB987599E2DC}" type="pres">
      <dgm:prSet presAssocID="{F0054889-F89F-4A15-B47F-BBEE41CC3AEB}" presName="bottomLine" presStyleLbl="alignNode1" presStyleIdx="1" presStyleCnt="10">
        <dgm:presLayoutVars/>
      </dgm:prSet>
      <dgm:spPr/>
    </dgm:pt>
    <dgm:pt modelId="{05553C86-9D5F-4F70-9847-F6A5BEE3DDE2}" type="pres">
      <dgm:prSet presAssocID="{F0054889-F89F-4A15-B47F-BBEE41CC3AEB}" presName="nodeText" presStyleLbl="bgAccFollowNode1" presStyleIdx="0" presStyleCnt="5">
        <dgm:presLayoutVars>
          <dgm:bulletEnabled val="1"/>
        </dgm:presLayoutVars>
      </dgm:prSet>
      <dgm:spPr/>
    </dgm:pt>
    <dgm:pt modelId="{E9E43BEB-7436-40D1-84C7-31F11C1698F8}" type="pres">
      <dgm:prSet presAssocID="{F849EF74-C81D-4A53-9BA9-1D0B60734E22}" presName="sibTrans" presStyleCnt="0"/>
      <dgm:spPr/>
    </dgm:pt>
    <dgm:pt modelId="{697473A5-B80B-4DD9-9833-11B2666DBC63}" type="pres">
      <dgm:prSet presAssocID="{339EE0F7-7AF6-4AA0-8691-3680BAC6CAB0}" presName="compositeNode" presStyleCnt="0">
        <dgm:presLayoutVars>
          <dgm:bulletEnabled val="1"/>
        </dgm:presLayoutVars>
      </dgm:prSet>
      <dgm:spPr/>
    </dgm:pt>
    <dgm:pt modelId="{008910F3-99FD-438D-B4BB-2322C0700A3A}" type="pres">
      <dgm:prSet presAssocID="{339EE0F7-7AF6-4AA0-8691-3680BAC6CAB0}" presName="bgRect" presStyleLbl="bgAccFollowNode1" presStyleIdx="1" presStyleCnt="5"/>
      <dgm:spPr/>
    </dgm:pt>
    <dgm:pt modelId="{5AC98342-EE63-4CCF-9063-393608B4F562}" type="pres">
      <dgm:prSet presAssocID="{C58B5771-4C3A-4F7E-A8F2-DF08AB4AC614}" presName="sibTransNodeCircle" presStyleLbl="alignNode1" presStyleIdx="2" presStyleCnt="10">
        <dgm:presLayoutVars>
          <dgm:chMax val="0"/>
          <dgm:bulletEnabled/>
        </dgm:presLayoutVars>
      </dgm:prSet>
      <dgm:spPr/>
    </dgm:pt>
    <dgm:pt modelId="{C8DA7036-338C-490D-8213-195266315FBE}" type="pres">
      <dgm:prSet presAssocID="{339EE0F7-7AF6-4AA0-8691-3680BAC6CAB0}" presName="bottomLine" presStyleLbl="alignNode1" presStyleIdx="3" presStyleCnt="10">
        <dgm:presLayoutVars/>
      </dgm:prSet>
      <dgm:spPr/>
    </dgm:pt>
    <dgm:pt modelId="{68357FA6-D402-4368-82C4-D91A0344BEAA}" type="pres">
      <dgm:prSet presAssocID="{339EE0F7-7AF6-4AA0-8691-3680BAC6CAB0}" presName="nodeText" presStyleLbl="bgAccFollowNode1" presStyleIdx="1" presStyleCnt="5">
        <dgm:presLayoutVars>
          <dgm:bulletEnabled val="1"/>
        </dgm:presLayoutVars>
      </dgm:prSet>
      <dgm:spPr/>
    </dgm:pt>
    <dgm:pt modelId="{9EE6174D-0732-4BA5-84FC-A598FFCB387D}" type="pres">
      <dgm:prSet presAssocID="{C58B5771-4C3A-4F7E-A8F2-DF08AB4AC614}" presName="sibTrans" presStyleCnt="0"/>
      <dgm:spPr/>
    </dgm:pt>
    <dgm:pt modelId="{041BE980-A3D8-43B0-BCD7-B13D60E89634}" type="pres">
      <dgm:prSet presAssocID="{451D7DF2-B527-4FDA-8118-B038B6DFF557}" presName="compositeNode" presStyleCnt="0">
        <dgm:presLayoutVars>
          <dgm:bulletEnabled val="1"/>
        </dgm:presLayoutVars>
      </dgm:prSet>
      <dgm:spPr/>
    </dgm:pt>
    <dgm:pt modelId="{495E7FB7-B7D4-4F72-A6F9-F233909AB56A}" type="pres">
      <dgm:prSet presAssocID="{451D7DF2-B527-4FDA-8118-B038B6DFF557}" presName="bgRect" presStyleLbl="bgAccFollowNode1" presStyleIdx="2" presStyleCnt="5"/>
      <dgm:spPr/>
    </dgm:pt>
    <dgm:pt modelId="{67D04DE9-599F-4B4A-8846-8718D1599148}" type="pres">
      <dgm:prSet presAssocID="{0E2FD1DE-1BB8-4353-AECD-D316A5962582}" presName="sibTransNodeCircle" presStyleLbl="alignNode1" presStyleIdx="4" presStyleCnt="10">
        <dgm:presLayoutVars>
          <dgm:chMax val="0"/>
          <dgm:bulletEnabled/>
        </dgm:presLayoutVars>
      </dgm:prSet>
      <dgm:spPr/>
    </dgm:pt>
    <dgm:pt modelId="{AA0BD33E-8C43-4AF3-8121-451E190AC833}" type="pres">
      <dgm:prSet presAssocID="{451D7DF2-B527-4FDA-8118-B038B6DFF557}" presName="bottomLine" presStyleLbl="alignNode1" presStyleIdx="5" presStyleCnt="10">
        <dgm:presLayoutVars/>
      </dgm:prSet>
      <dgm:spPr/>
    </dgm:pt>
    <dgm:pt modelId="{DEFE74EF-01F0-441C-9235-6C1A385C716B}" type="pres">
      <dgm:prSet presAssocID="{451D7DF2-B527-4FDA-8118-B038B6DFF557}" presName="nodeText" presStyleLbl="bgAccFollowNode1" presStyleIdx="2" presStyleCnt="5">
        <dgm:presLayoutVars>
          <dgm:bulletEnabled val="1"/>
        </dgm:presLayoutVars>
      </dgm:prSet>
      <dgm:spPr/>
    </dgm:pt>
    <dgm:pt modelId="{EE028E37-291B-4BD5-9321-46F693642D23}" type="pres">
      <dgm:prSet presAssocID="{0E2FD1DE-1BB8-4353-AECD-D316A5962582}" presName="sibTrans" presStyleCnt="0"/>
      <dgm:spPr/>
    </dgm:pt>
    <dgm:pt modelId="{A7C9F0F5-A81D-4086-92B5-8898ABF658A9}" type="pres">
      <dgm:prSet presAssocID="{CDAD32E9-12A2-4720-B466-7B34CCB28998}" presName="compositeNode" presStyleCnt="0">
        <dgm:presLayoutVars>
          <dgm:bulletEnabled val="1"/>
        </dgm:presLayoutVars>
      </dgm:prSet>
      <dgm:spPr/>
    </dgm:pt>
    <dgm:pt modelId="{6BEFDD64-A48C-4F32-A533-FDF88FB95276}" type="pres">
      <dgm:prSet presAssocID="{CDAD32E9-12A2-4720-B466-7B34CCB28998}" presName="bgRect" presStyleLbl="bgAccFollowNode1" presStyleIdx="3" presStyleCnt="5"/>
      <dgm:spPr/>
    </dgm:pt>
    <dgm:pt modelId="{782936C2-9585-4464-B13B-D0DB6E7F7A7E}" type="pres">
      <dgm:prSet presAssocID="{5A948492-F2D9-4993-979A-9C5082F87F22}" presName="sibTransNodeCircle" presStyleLbl="alignNode1" presStyleIdx="6" presStyleCnt="10">
        <dgm:presLayoutVars>
          <dgm:chMax val="0"/>
          <dgm:bulletEnabled/>
        </dgm:presLayoutVars>
      </dgm:prSet>
      <dgm:spPr/>
    </dgm:pt>
    <dgm:pt modelId="{B6E6B8B0-56E4-4D4B-8750-2DCDA51C6DA9}" type="pres">
      <dgm:prSet presAssocID="{CDAD32E9-12A2-4720-B466-7B34CCB28998}" presName="bottomLine" presStyleLbl="alignNode1" presStyleIdx="7" presStyleCnt="10">
        <dgm:presLayoutVars/>
      </dgm:prSet>
      <dgm:spPr/>
    </dgm:pt>
    <dgm:pt modelId="{CB1050F9-2812-40EC-A03D-E80EFD948C75}" type="pres">
      <dgm:prSet presAssocID="{CDAD32E9-12A2-4720-B466-7B34CCB28998}" presName="nodeText" presStyleLbl="bgAccFollowNode1" presStyleIdx="3" presStyleCnt="5">
        <dgm:presLayoutVars>
          <dgm:bulletEnabled val="1"/>
        </dgm:presLayoutVars>
      </dgm:prSet>
      <dgm:spPr/>
    </dgm:pt>
    <dgm:pt modelId="{51C1EC5B-95B6-48A3-BBCE-906F36B9F0B9}" type="pres">
      <dgm:prSet presAssocID="{5A948492-F2D9-4993-979A-9C5082F87F22}" presName="sibTrans" presStyleCnt="0"/>
      <dgm:spPr/>
    </dgm:pt>
    <dgm:pt modelId="{2C81DA3F-E9C1-4AF5-B9BB-72401B481361}" type="pres">
      <dgm:prSet presAssocID="{5E8F6B19-3583-4344-8029-489E1A7C78DA}" presName="compositeNode" presStyleCnt="0">
        <dgm:presLayoutVars>
          <dgm:bulletEnabled val="1"/>
        </dgm:presLayoutVars>
      </dgm:prSet>
      <dgm:spPr/>
    </dgm:pt>
    <dgm:pt modelId="{0CE41B8A-D667-45EC-B6E5-BD4DBD59C910}" type="pres">
      <dgm:prSet presAssocID="{5E8F6B19-3583-4344-8029-489E1A7C78DA}" presName="bgRect" presStyleLbl="bgAccFollowNode1" presStyleIdx="4" presStyleCnt="5"/>
      <dgm:spPr/>
    </dgm:pt>
    <dgm:pt modelId="{EE54EFF0-53C3-4DD0-A72A-91660CBE8FC9}" type="pres">
      <dgm:prSet presAssocID="{97BFDD49-41D1-4DDE-A759-903A19475937}" presName="sibTransNodeCircle" presStyleLbl="alignNode1" presStyleIdx="8" presStyleCnt="10">
        <dgm:presLayoutVars>
          <dgm:chMax val="0"/>
          <dgm:bulletEnabled/>
        </dgm:presLayoutVars>
      </dgm:prSet>
      <dgm:spPr/>
    </dgm:pt>
    <dgm:pt modelId="{7FF79499-A320-4AD2-8DFC-629A8C911112}" type="pres">
      <dgm:prSet presAssocID="{5E8F6B19-3583-4344-8029-489E1A7C78DA}" presName="bottomLine" presStyleLbl="alignNode1" presStyleIdx="9" presStyleCnt="10">
        <dgm:presLayoutVars/>
      </dgm:prSet>
      <dgm:spPr/>
    </dgm:pt>
    <dgm:pt modelId="{C583E8C5-0978-48A2-A65B-B7DC7FD00794}" type="pres">
      <dgm:prSet presAssocID="{5E8F6B19-3583-4344-8029-489E1A7C78DA}" presName="nodeText" presStyleLbl="bgAccFollowNode1" presStyleIdx="4" presStyleCnt="5">
        <dgm:presLayoutVars>
          <dgm:bulletEnabled val="1"/>
        </dgm:presLayoutVars>
      </dgm:prSet>
      <dgm:spPr/>
    </dgm:pt>
  </dgm:ptLst>
  <dgm:cxnLst>
    <dgm:cxn modelId="{E6E0EB00-8D0B-4C6D-A472-66E706BD1ED2}" srcId="{AC3C057D-DCFB-4770-90B0-DE54B54D71CE}" destId="{F0054889-F89F-4A15-B47F-BBEE41CC3AEB}" srcOrd="0" destOrd="0" parTransId="{9CA1C092-6D5B-46A8-B6DB-0853CCE58C33}" sibTransId="{F849EF74-C81D-4A53-9BA9-1D0B60734E22}"/>
    <dgm:cxn modelId="{980F3010-FB5E-46F0-83D1-985D18E619B9}" type="presOf" srcId="{CDAD32E9-12A2-4720-B466-7B34CCB28998}" destId="{CB1050F9-2812-40EC-A03D-E80EFD948C75}" srcOrd="1" destOrd="0" presId="urn:microsoft.com/office/officeart/2016/7/layout/BasicLinearProcessNumbered"/>
    <dgm:cxn modelId="{AAA2D413-1A70-4916-838C-212B8778BD25}" type="presOf" srcId="{CDAD32E9-12A2-4720-B466-7B34CCB28998}" destId="{6BEFDD64-A48C-4F32-A533-FDF88FB95276}" srcOrd="0" destOrd="0" presId="urn:microsoft.com/office/officeart/2016/7/layout/BasicLinearProcessNumbered"/>
    <dgm:cxn modelId="{C6F3E22A-58CD-4BB4-B9A2-5631FD94C467}" type="presOf" srcId="{AC3C057D-DCFB-4770-90B0-DE54B54D71CE}" destId="{BF372793-238E-4A5A-834B-4600981B523F}" srcOrd="0" destOrd="0" presId="urn:microsoft.com/office/officeart/2016/7/layout/BasicLinearProcessNumbered"/>
    <dgm:cxn modelId="{820C7B37-9750-4D7E-AE1D-55693D460968}" srcId="{AC3C057D-DCFB-4770-90B0-DE54B54D71CE}" destId="{CDAD32E9-12A2-4720-B466-7B34CCB28998}" srcOrd="3" destOrd="0" parTransId="{BEE4E1F1-3B22-4DFC-944D-3BD31E3B9E3D}" sibTransId="{5A948492-F2D9-4993-979A-9C5082F87F22}"/>
    <dgm:cxn modelId="{631F7669-0A93-4C9D-B504-EE2AE30AA8FE}" type="presOf" srcId="{5E8F6B19-3583-4344-8029-489E1A7C78DA}" destId="{C583E8C5-0978-48A2-A65B-B7DC7FD00794}" srcOrd="1" destOrd="0" presId="urn:microsoft.com/office/officeart/2016/7/layout/BasicLinearProcessNumbered"/>
    <dgm:cxn modelId="{823F0B6A-FAE1-465D-916A-06A87B9A1497}" srcId="{AC3C057D-DCFB-4770-90B0-DE54B54D71CE}" destId="{339EE0F7-7AF6-4AA0-8691-3680BAC6CAB0}" srcOrd="1" destOrd="0" parTransId="{297718CA-6395-4DF5-90C0-4CE06C39DF6B}" sibTransId="{C58B5771-4C3A-4F7E-A8F2-DF08AB4AC614}"/>
    <dgm:cxn modelId="{DE946470-DDDB-42E4-9443-DE0720D76A35}" type="presOf" srcId="{451D7DF2-B527-4FDA-8118-B038B6DFF557}" destId="{495E7FB7-B7D4-4F72-A6F9-F233909AB56A}" srcOrd="0" destOrd="0" presId="urn:microsoft.com/office/officeart/2016/7/layout/BasicLinearProcessNumbered"/>
    <dgm:cxn modelId="{301AA450-D4CD-46B8-9BF7-D747BAE21414}" type="presOf" srcId="{F849EF74-C81D-4A53-9BA9-1D0B60734E22}" destId="{2BFE88E5-5000-4385-BCBB-0CAA3031C053}" srcOrd="0" destOrd="0" presId="urn:microsoft.com/office/officeart/2016/7/layout/BasicLinearProcessNumbered"/>
    <dgm:cxn modelId="{0416B055-D70B-4B38-982E-9046958A9D94}" type="presOf" srcId="{5A948492-F2D9-4993-979A-9C5082F87F22}" destId="{782936C2-9585-4464-B13B-D0DB6E7F7A7E}" srcOrd="0" destOrd="0" presId="urn:microsoft.com/office/officeart/2016/7/layout/BasicLinearProcessNumbered"/>
    <dgm:cxn modelId="{D8D1A679-1C71-4040-9E17-066557824CFE}" type="presOf" srcId="{F0054889-F89F-4A15-B47F-BBEE41CC3AEB}" destId="{05553C86-9D5F-4F70-9847-F6A5BEE3DDE2}" srcOrd="1" destOrd="0" presId="urn:microsoft.com/office/officeart/2016/7/layout/BasicLinearProcessNumbered"/>
    <dgm:cxn modelId="{73964489-6DF5-4C2B-AF54-8928628E976B}" type="presOf" srcId="{F0054889-F89F-4A15-B47F-BBEE41CC3AEB}" destId="{4F5B4B56-A569-49B9-AA06-CCB69DD2AFAA}" srcOrd="0" destOrd="0" presId="urn:microsoft.com/office/officeart/2016/7/layout/BasicLinearProcessNumbered"/>
    <dgm:cxn modelId="{CD21C49D-252A-4725-8467-2593E2BEB09F}" type="presOf" srcId="{97BFDD49-41D1-4DDE-A759-903A19475937}" destId="{EE54EFF0-53C3-4DD0-A72A-91660CBE8FC9}" srcOrd="0" destOrd="0" presId="urn:microsoft.com/office/officeart/2016/7/layout/BasicLinearProcessNumbered"/>
    <dgm:cxn modelId="{BABF89A1-005D-4EE1-B3CD-442B58F37F0E}" srcId="{AC3C057D-DCFB-4770-90B0-DE54B54D71CE}" destId="{5E8F6B19-3583-4344-8029-489E1A7C78DA}" srcOrd="4" destOrd="0" parTransId="{56D9D8E8-46EA-4128-BAE4-CCB00F3961EF}" sibTransId="{97BFDD49-41D1-4DDE-A759-903A19475937}"/>
    <dgm:cxn modelId="{41B11FA5-2B21-44B9-A314-88AC33624C1A}" type="presOf" srcId="{C58B5771-4C3A-4F7E-A8F2-DF08AB4AC614}" destId="{5AC98342-EE63-4CCF-9063-393608B4F562}" srcOrd="0" destOrd="0" presId="urn:microsoft.com/office/officeart/2016/7/layout/BasicLinearProcessNumbered"/>
    <dgm:cxn modelId="{8C4897C2-1D76-4D05-99AA-0694245A7EBF}" type="presOf" srcId="{0E2FD1DE-1BB8-4353-AECD-D316A5962582}" destId="{67D04DE9-599F-4B4A-8846-8718D1599148}" srcOrd="0" destOrd="0" presId="urn:microsoft.com/office/officeart/2016/7/layout/BasicLinearProcessNumbered"/>
    <dgm:cxn modelId="{D87B31C7-5B40-4BB8-9455-A742ABC86F53}" type="presOf" srcId="{5E8F6B19-3583-4344-8029-489E1A7C78DA}" destId="{0CE41B8A-D667-45EC-B6E5-BD4DBD59C910}" srcOrd="0" destOrd="0" presId="urn:microsoft.com/office/officeart/2016/7/layout/BasicLinearProcessNumbered"/>
    <dgm:cxn modelId="{9A95DCCE-B015-46FB-B869-BD1DABD0C39E}" srcId="{AC3C057D-DCFB-4770-90B0-DE54B54D71CE}" destId="{451D7DF2-B527-4FDA-8118-B038B6DFF557}" srcOrd="2" destOrd="0" parTransId="{245E1814-0DF1-49B0-A705-C860348BFC0F}" sibTransId="{0E2FD1DE-1BB8-4353-AECD-D316A5962582}"/>
    <dgm:cxn modelId="{D7B512D6-12D6-4659-9F3B-8CC94BC7AC16}" type="presOf" srcId="{339EE0F7-7AF6-4AA0-8691-3680BAC6CAB0}" destId="{68357FA6-D402-4368-82C4-D91A0344BEAA}" srcOrd="1" destOrd="0" presId="urn:microsoft.com/office/officeart/2016/7/layout/BasicLinearProcessNumbered"/>
    <dgm:cxn modelId="{9C3DF0E1-ED12-447F-93BE-1B28E92ACFA2}" type="presOf" srcId="{451D7DF2-B527-4FDA-8118-B038B6DFF557}" destId="{DEFE74EF-01F0-441C-9235-6C1A385C716B}" srcOrd="1" destOrd="0" presId="urn:microsoft.com/office/officeart/2016/7/layout/BasicLinearProcessNumbered"/>
    <dgm:cxn modelId="{666E75FA-AD76-41A1-AFE7-587E6D5B4BFD}" type="presOf" srcId="{339EE0F7-7AF6-4AA0-8691-3680BAC6CAB0}" destId="{008910F3-99FD-438D-B4BB-2322C0700A3A}" srcOrd="0" destOrd="0" presId="urn:microsoft.com/office/officeart/2016/7/layout/BasicLinearProcessNumbered"/>
    <dgm:cxn modelId="{358E1717-D2D2-40E0-8D5F-C6786D6B2527}" type="presParOf" srcId="{BF372793-238E-4A5A-834B-4600981B523F}" destId="{393C4CEE-A78D-4198-95BD-736F25A855AD}" srcOrd="0" destOrd="0" presId="urn:microsoft.com/office/officeart/2016/7/layout/BasicLinearProcessNumbered"/>
    <dgm:cxn modelId="{9C9FCB14-AFD5-49CD-864E-B2D2BC2B3F34}" type="presParOf" srcId="{393C4CEE-A78D-4198-95BD-736F25A855AD}" destId="{4F5B4B56-A569-49B9-AA06-CCB69DD2AFAA}" srcOrd="0" destOrd="0" presId="urn:microsoft.com/office/officeart/2016/7/layout/BasicLinearProcessNumbered"/>
    <dgm:cxn modelId="{CAA766BB-4E9C-4D8B-9E32-8E90061BD8D1}" type="presParOf" srcId="{393C4CEE-A78D-4198-95BD-736F25A855AD}" destId="{2BFE88E5-5000-4385-BCBB-0CAA3031C053}" srcOrd="1" destOrd="0" presId="urn:microsoft.com/office/officeart/2016/7/layout/BasicLinearProcessNumbered"/>
    <dgm:cxn modelId="{A6649014-0BB7-4110-9048-9DC5EA3EE96C}" type="presParOf" srcId="{393C4CEE-A78D-4198-95BD-736F25A855AD}" destId="{F496F521-0996-470E-9A31-FB987599E2DC}" srcOrd="2" destOrd="0" presId="urn:microsoft.com/office/officeart/2016/7/layout/BasicLinearProcessNumbered"/>
    <dgm:cxn modelId="{E976B9EF-7F83-42A5-B819-681309ED2558}" type="presParOf" srcId="{393C4CEE-A78D-4198-95BD-736F25A855AD}" destId="{05553C86-9D5F-4F70-9847-F6A5BEE3DDE2}" srcOrd="3" destOrd="0" presId="urn:microsoft.com/office/officeart/2016/7/layout/BasicLinearProcessNumbered"/>
    <dgm:cxn modelId="{AD4CB6C2-C63B-40EB-887C-C0E77589253F}" type="presParOf" srcId="{BF372793-238E-4A5A-834B-4600981B523F}" destId="{E9E43BEB-7436-40D1-84C7-31F11C1698F8}" srcOrd="1" destOrd="0" presId="urn:microsoft.com/office/officeart/2016/7/layout/BasicLinearProcessNumbered"/>
    <dgm:cxn modelId="{47860327-C5F8-49D9-95BA-8036E8DA4147}" type="presParOf" srcId="{BF372793-238E-4A5A-834B-4600981B523F}" destId="{697473A5-B80B-4DD9-9833-11B2666DBC63}" srcOrd="2" destOrd="0" presId="urn:microsoft.com/office/officeart/2016/7/layout/BasicLinearProcessNumbered"/>
    <dgm:cxn modelId="{62C44EDA-A420-4997-A00D-E33A5235AD1B}" type="presParOf" srcId="{697473A5-B80B-4DD9-9833-11B2666DBC63}" destId="{008910F3-99FD-438D-B4BB-2322C0700A3A}" srcOrd="0" destOrd="0" presId="urn:microsoft.com/office/officeart/2016/7/layout/BasicLinearProcessNumbered"/>
    <dgm:cxn modelId="{8F4A9855-BE40-4DEA-989C-1161D85BF77F}" type="presParOf" srcId="{697473A5-B80B-4DD9-9833-11B2666DBC63}" destId="{5AC98342-EE63-4CCF-9063-393608B4F562}" srcOrd="1" destOrd="0" presId="urn:microsoft.com/office/officeart/2016/7/layout/BasicLinearProcessNumbered"/>
    <dgm:cxn modelId="{EE345D1B-C658-4CE7-9442-554602255D90}" type="presParOf" srcId="{697473A5-B80B-4DD9-9833-11B2666DBC63}" destId="{C8DA7036-338C-490D-8213-195266315FBE}" srcOrd="2" destOrd="0" presId="urn:microsoft.com/office/officeart/2016/7/layout/BasicLinearProcessNumbered"/>
    <dgm:cxn modelId="{96FC0371-B5E6-4FEA-95C9-4E6B74611244}" type="presParOf" srcId="{697473A5-B80B-4DD9-9833-11B2666DBC63}" destId="{68357FA6-D402-4368-82C4-D91A0344BEAA}" srcOrd="3" destOrd="0" presId="urn:microsoft.com/office/officeart/2016/7/layout/BasicLinearProcessNumbered"/>
    <dgm:cxn modelId="{1518D4B3-A029-43F4-B934-F566D345634D}" type="presParOf" srcId="{BF372793-238E-4A5A-834B-4600981B523F}" destId="{9EE6174D-0732-4BA5-84FC-A598FFCB387D}" srcOrd="3" destOrd="0" presId="urn:microsoft.com/office/officeart/2016/7/layout/BasicLinearProcessNumbered"/>
    <dgm:cxn modelId="{DD6B3668-05E3-46AD-8638-560DF9E1FF22}" type="presParOf" srcId="{BF372793-238E-4A5A-834B-4600981B523F}" destId="{041BE980-A3D8-43B0-BCD7-B13D60E89634}" srcOrd="4" destOrd="0" presId="urn:microsoft.com/office/officeart/2016/7/layout/BasicLinearProcessNumbered"/>
    <dgm:cxn modelId="{AF662829-B73C-4953-98F2-F08F677F31BA}" type="presParOf" srcId="{041BE980-A3D8-43B0-BCD7-B13D60E89634}" destId="{495E7FB7-B7D4-4F72-A6F9-F233909AB56A}" srcOrd="0" destOrd="0" presId="urn:microsoft.com/office/officeart/2016/7/layout/BasicLinearProcessNumbered"/>
    <dgm:cxn modelId="{EEE0A4A9-0905-4FE0-93D6-15A64D671E9B}" type="presParOf" srcId="{041BE980-A3D8-43B0-BCD7-B13D60E89634}" destId="{67D04DE9-599F-4B4A-8846-8718D1599148}" srcOrd="1" destOrd="0" presId="urn:microsoft.com/office/officeart/2016/7/layout/BasicLinearProcessNumbered"/>
    <dgm:cxn modelId="{4312DD38-B0E0-4A66-9964-0A0FC3D85D99}" type="presParOf" srcId="{041BE980-A3D8-43B0-BCD7-B13D60E89634}" destId="{AA0BD33E-8C43-4AF3-8121-451E190AC833}" srcOrd="2" destOrd="0" presId="urn:microsoft.com/office/officeart/2016/7/layout/BasicLinearProcessNumbered"/>
    <dgm:cxn modelId="{C6825F00-8197-4C5E-B6AF-AF00D36DFF88}" type="presParOf" srcId="{041BE980-A3D8-43B0-BCD7-B13D60E89634}" destId="{DEFE74EF-01F0-441C-9235-6C1A385C716B}" srcOrd="3" destOrd="0" presId="urn:microsoft.com/office/officeart/2016/7/layout/BasicLinearProcessNumbered"/>
    <dgm:cxn modelId="{2B2D20FA-4A13-4C23-83B6-3820B83E39EC}" type="presParOf" srcId="{BF372793-238E-4A5A-834B-4600981B523F}" destId="{EE028E37-291B-4BD5-9321-46F693642D23}" srcOrd="5" destOrd="0" presId="urn:microsoft.com/office/officeart/2016/7/layout/BasicLinearProcessNumbered"/>
    <dgm:cxn modelId="{E743CF26-793E-494C-A64E-54ED38D612B4}" type="presParOf" srcId="{BF372793-238E-4A5A-834B-4600981B523F}" destId="{A7C9F0F5-A81D-4086-92B5-8898ABF658A9}" srcOrd="6" destOrd="0" presId="urn:microsoft.com/office/officeart/2016/7/layout/BasicLinearProcessNumbered"/>
    <dgm:cxn modelId="{EF39B2C1-14E4-4D57-AF09-F44FEF7096DC}" type="presParOf" srcId="{A7C9F0F5-A81D-4086-92B5-8898ABF658A9}" destId="{6BEFDD64-A48C-4F32-A533-FDF88FB95276}" srcOrd="0" destOrd="0" presId="urn:microsoft.com/office/officeart/2016/7/layout/BasicLinearProcessNumbered"/>
    <dgm:cxn modelId="{BB2FE5B2-1C48-4F91-A1E4-09B589A95320}" type="presParOf" srcId="{A7C9F0F5-A81D-4086-92B5-8898ABF658A9}" destId="{782936C2-9585-4464-B13B-D0DB6E7F7A7E}" srcOrd="1" destOrd="0" presId="urn:microsoft.com/office/officeart/2016/7/layout/BasicLinearProcessNumbered"/>
    <dgm:cxn modelId="{BA7ADC87-AA38-4EF3-9978-A8AFDC951AF1}" type="presParOf" srcId="{A7C9F0F5-A81D-4086-92B5-8898ABF658A9}" destId="{B6E6B8B0-56E4-4D4B-8750-2DCDA51C6DA9}" srcOrd="2" destOrd="0" presId="urn:microsoft.com/office/officeart/2016/7/layout/BasicLinearProcessNumbered"/>
    <dgm:cxn modelId="{0A9EF95F-F8F6-482F-926D-D7DB1AF248A4}" type="presParOf" srcId="{A7C9F0F5-A81D-4086-92B5-8898ABF658A9}" destId="{CB1050F9-2812-40EC-A03D-E80EFD948C75}" srcOrd="3" destOrd="0" presId="urn:microsoft.com/office/officeart/2016/7/layout/BasicLinearProcessNumbered"/>
    <dgm:cxn modelId="{B889984B-876B-4F89-9F17-3DE86EB06856}" type="presParOf" srcId="{BF372793-238E-4A5A-834B-4600981B523F}" destId="{51C1EC5B-95B6-48A3-BBCE-906F36B9F0B9}" srcOrd="7" destOrd="0" presId="urn:microsoft.com/office/officeart/2016/7/layout/BasicLinearProcessNumbered"/>
    <dgm:cxn modelId="{B478BA51-945A-46AE-B62B-B37161ACADFB}" type="presParOf" srcId="{BF372793-238E-4A5A-834B-4600981B523F}" destId="{2C81DA3F-E9C1-4AF5-B9BB-72401B481361}" srcOrd="8" destOrd="0" presId="urn:microsoft.com/office/officeart/2016/7/layout/BasicLinearProcessNumbered"/>
    <dgm:cxn modelId="{B58F29BA-0F30-4585-BD86-D4CC41B6BC23}" type="presParOf" srcId="{2C81DA3F-E9C1-4AF5-B9BB-72401B481361}" destId="{0CE41B8A-D667-45EC-B6E5-BD4DBD59C910}" srcOrd="0" destOrd="0" presId="urn:microsoft.com/office/officeart/2016/7/layout/BasicLinearProcessNumbered"/>
    <dgm:cxn modelId="{D48660AC-65E0-4006-B7D7-B0EEE51039D6}" type="presParOf" srcId="{2C81DA3F-E9C1-4AF5-B9BB-72401B481361}" destId="{EE54EFF0-53C3-4DD0-A72A-91660CBE8FC9}" srcOrd="1" destOrd="0" presId="urn:microsoft.com/office/officeart/2016/7/layout/BasicLinearProcessNumbered"/>
    <dgm:cxn modelId="{5286B877-081B-4D5D-85FA-FF7EAF0166A7}" type="presParOf" srcId="{2C81DA3F-E9C1-4AF5-B9BB-72401B481361}" destId="{7FF79499-A320-4AD2-8DFC-629A8C911112}" srcOrd="2" destOrd="0" presId="urn:microsoft.com/office/officeart/2016/7/layout/BasicLinearProcessNumbered"/>
    <dgm:cxn modelId="{0A6BF8E6-E93A-448B-807F-C24083259703}" type="presParOf" srcId="{2C81DA3F-E9C1-4AF5-B9BB-72401B481361}" destId="{C583E8C5-0978-48A2-A65B-B7DC7FD00794}"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3F8351-70AA-4225-9C98-A0B1A5D7D7E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D63E465-4CD5-420E-8F8F-58292FB37891}">
      <dgm:prSet/>
      <dgm:spPr/>
      <dgm:t>
        <a:bodyPr/>
        <a:lstStyle/>
        <a:p>
          <a:pPr>
            <a:lnSpc>
              <a:spcPct val="100000"/>
            </a:lnSpc>
            <a:defRPr cap="all"/>
          </a:pPr>
          <a:r>
            <a:rPr lang="en-GB" b="1"/>
            <a:t>Battery Life</a:t>
          </a:r>
          <a:r>
            <a:rPr lang="en-GB"/>
            <a:t>: Test battery life under varied usage scenarios.</a:t>
          </a:r>
          <a:endParaRPr lang="en-US"/>
        </a:p>
      </dgm:t>
    </dgm:pt>
    <dgm:pt modelId="{E2865B1E-9D53-4580-9858-C656C282BE44}" type="parTrans" cxnId="{B6CC514F-D96B-4160-8A11-5516A30C098C}">
      <dgm:prSet/>
      <dgm:spPr/>
      <dgm:t>
        <a:bodyPr/>
        <a:lstStyle/>
        <a:p>
          <a:endParaRPr lang="en-US"/>
        </a:p>
      </dgm:t>
    </dgm:pt>
    <dgm:pt modelId="{754EA558-0DD4-4628-954D-E98A785B0F71}" type="sibTrans" cxnId="{B6CC514F-D96B-4160-8A11-5516A30C098C}">
      <dgm:prSet/>
      <dgm:spPr/>
      <dgm:t>
        <a:bodyPr/>
        <a:lstStyle/>
        <a:p>
          <a:endParaRPr lang="en-US"/>
        </a:p>
      </dgm:t>
    </dgm:pt>
    <dgm:pt modelId="{C21987D8-C762-4838-97E4-4C6CC687209F}">
      <dgm:prSet/>
      <dgm:spPr/>
      <dgm:t>
        <a:bodyPr/>
        <a:lstStyle/>
        <a:p>
          <a:pPr>
            <a:lnSpc>
              <a:spcPct val="100000"/>
            </a:lnSpc>
            <a:defRPr cap="all"/>
          </a:pPr>
          <a:r>
            <a:rPr lang="en-GB" b="1"/>
            <a:t>Operational Speed</a:t>
          </a:r>
          <a:r>
            <a:rPr lang="en-GB"/>
            <a:t>: Assess the device’s responsiveness.</a:t>
          </a:r>
          <a:endParaRPr lang="en-US"/>
        </a:p>
      </dgm:t>
    </dgm:pt>
    <dgm:pt modelId="{6554242B-810F-4590-A7A8-08F611BB798B}" type="parTrans" cxnId="{C8B9DA2F-859F-4EB5-9611-A1E605A3DAAF}">
      <dgm:prSet/>
      <dgm:spPr/>
      <dgm:t>
        <a:bodyPr/>
        <a:lstStyle/>
        <a:p>
          <a:endParaRPr lang="en-US"/>
        </a:p>
      </dgm:t>
    </dgm:pt>
    <dgm:pt modelId="{D97FFC02-80FA-45F1-9815-856E4DAA2AE5}" type="sibTrans" cxnId="{C8B9DA2F-859F-4EB5-9611-A1E605A3DAAF}">
      <dgm:prSet/>
      <dgm:spPr/>
      <dgm:t>
        <a:bodyPr/>
        <a:lstStyle/>
        <a:p>
          <a:endParaRPr lang="en-US"/>
        </a:p>
      </dgm:t>
    </dgm:pt>
    <dgm:pt modelId="{E9347E73-C9DC-49EC-82AF-14DC63159D53}">
      <dgm:prSet/>
      <dgm:spPr/>
      <dgm:t>
        <a:bodyPr/>
        <a:lstStyle/>
        <a:p>
          <a:pPr>
            <a:lnSpc>
              <a:spcPct val="100000"/>
            </a:lnSpc>
            <a:defRPr cap="all"/>
          </a:pPr>
          <a:r>
            <a:rPr lang="en-GB" b="1"/>
            <a:t>Environmental Tolerance</a:t>
          </a:r>
          <a:r>
            <a:rPr lang="en-GB"/>
            <a:t>: Ensure performance under diverse conditions.</a:t>
          </a:r>
          <a:endParaRPr lang="en-US"/>
        </a:p>
      </dgm:t>
    </dgm:pt>
    <dgm:pt modelId="{2BE5C001-04DB-4615-B383-BB6334880810}" type="parTrans" cxnId="{53BC57D6-B37D-4CBB-806A-E26B1D19AB53}">
      <dgm:prSet/>
      <dgm:spPr/>
      <dgm:t>
        <a:bodyPr/>
        <a:lstStyle/>
        <a:p>
          <a:endParaRPr lang="en-US"/>
        </a:p>
      </dgm:t>
    </dgm:pt>
    <dgm:pt modelId="{E877C0C2-9EBE-40E2-B18B-243EE924F9DB}" type="sibTrans" cxnId="{53BC57D6-B37D-4CBB-806A-E26B1D19AB53}">
      <dgm:prSet/>
      <dgm:spPr/>
      <dgm:t>
        <a:bodyPr/>
        <a:lstStyle/>
        <a:p>
          <a:endParaRPr lang="en-US"/>
        </a:p>
      </dgm:t>
    </dgm:pt>
    <dgm:pt modelId="{F863E531-9C33-4147-84FB-CBB24C8CDE0D}">
      <dgm:prSet/>
      <dgm:spPr/>
      <dgm:t>
        <a:bodyPr/>
        <a:lstStyle/>
        <a:p>
          <a:pPr>
            <a:lnSpc>
              <a:spcPct val="100000"/>
            </a:lnSpc>
            <a:defRPr cap="all"/>
          </a:pPr>
          <a:r>
            <a:rPr lang="en-GB" b="1"/>
            <a:t>Data Accuracy</a:t>
          </a:r>
          <a:r>
            <a:rPr lang="en-GB"/>
            <a:t>: Validate the precision of data readings.</a:t>
          </a:r>
          <a:endParaRPr lang="en-US"/>
        </a:p>
      </dgm:t>
    </dgm:pt>
    <dgm:pt modelId="{D46F1731-5024-442E-A453-D82FE86B65D5}" type="parTrans" cxnId="{B12AC9B7-47A5-4C22-A238-847F8112D6DE}">
      <dgm:prSet/>
      <dgm:spPr/>
      <dgm:t>
        <a:bodyPr/>
        <a:lstStyle/>
        <a:p>
          <a:endParaRPr lang="en-US"/>
        </a:p>
      </dgm:t>
    </dgm:pt>
    <dgm:pt modelId="{C01BA1B2-A3BD-48F2-B0FE-CB471CA69D19}" type="sibTrans" cxnId="{B12AC9B7-47A5-4C22-A238-847F8112D6DE}">
      <dgm:prSet/>
      <dgm:spPr/>
      <dgm:t>
        <a:bodyPr/>
        <a:lstStyle/>
        <a:p>
          <a:endParaRPr lang="en-US"/>
        </a:p>
      </dgm:t>
    </dgm:pt>
    <dgm:pt modelId="{66B07CB7-2D28-4007-911C-7E6574FD1BBA}">
      <dgm:prSet/>
      <dgm:spPr/>
      <dgm:t>
        <a:bodyPr/>
        <a:lstStyle/>
        <a:p>
          <a:pPr>
            <a:lnSpc>
              <a:spcPct val="100000"/>
            </a:lnSpc>
            <a:defRPr cap="all"/>
          </a:pPr>
          <a:r>
            <a:rPr lang="en-GB" b="1"/>
            <a:t>Connectivity Reliability</a:t>
          </a:r>
          <a:r>
            <a:rPr lang="en-GB"/>
            <a:t>: Test data transmission capabilities.</a:t>
          </a:r>
          <a:endParaRPr lang="en-US"/>
        </a:p>
      </dgm:t>
    </dgm:pt>
    <dgm:pt modelId="{92280FAF-A6E2-401E-BDF9-E760C46411AB}" type="parTrans" cxnId="{F3C13F24-DC25-4519-A6F3-98954A6C8443}">
      <dgm:prSet/>
      <dgm:spPr/>
      <dgm:t>
        <a:bodyPr/>
        <a:lstStyle/>
        <a:p>
          <a:endParaRPr lang="en-US"/>
        </a:p>
      </dgm:t>
    </dgm:pt>
    <dgm:pt modelId="{AC8870FF-AAA3-4223-BDA2-62548848794A}" type="sibTrans" cxnId="{F3C13F24-DC25-4519-A6F3-98954A6C8443}">
      <dgm:prSet/>
      <dgm:spPr/>
      <dgm:t>
        <a:bodyPr/>
        <a:lstStyle/>
        <a:p>
          <a:endParaRPr lang="en-US"/>
        </a:p>
      </dgm:t>
    </dgm:pt>
    <dgm:pt modelId="{1197930D-87E1-443C-AEF7-B89F97E5DFD1}" type="pres">
      <dgm:prSet presAssocID="{5A3F8351-70AA-4225-9C98-A0B1A5D7D7E1}" presName="root" presStyleCnt="0">
        <dgm:presLayoutVars>
          <dgm:dir/>
          <dgm:resizeHandles val="exact"/>
        </dgm:presLayoutVars>
      </dgm:prSet>
      <dgm:spPr/>
    </dgm:pt>
    <dgm:pt modelId="{0DE4268A-00AC-485B-9559-B135FD2DA38B}" type="pres">
      <dgm:prSet presAssocID="{6D63E465-4CD5-420E-8F8F-58292FB37891}" presName="compNode" presStyleCnt="0"/>
      <dgm:spPr/>
    </dgm:pt>
    <dgm:pt modelId="{76FDCF99-798E-4BB5-BE55-D2116E93FBC3}" type="pres">
      <dgm:prSet presAssocID="{6D63E465-4CD5-420E-8F8F-58292FB37891}" presName="iconBgRect" presStyleLbl="bgShp" presStyleIdx="0" presStyleCnt="5"/>
      <dgm:spPr>
        <a:prstGeom prst="round2DiagRect">
          <a:avLst>
            <a:gd name="adj1" fmla="val 29727"/>
            <a:gd name="adj2" fmla="val 0"/>
          </a:avLst>
        </a:prstGeom>
      </dgm:spPr>
    </dgm:pt>
    <dgm:pt modelId="{9851E304-4F0D-4323-8B86-26B167FC5DF9}" type="pres">
      <dgm:prSet presAssocID="{6D63E465-4CD5-420E-8F8F-58292FB3789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ttery Charging"/>
        </a:ext>
      </dgm:extLst>
    </dgm:pt>
    <dgm:pt modelId="{199D05F8-EC97-4FA4-9554-03BD8DD638E7}" type="pres">
      <dgm:prSet presAssocID="{6D63E465-4CD5-420E-8F8F-58292FB37891}" presName="spaceRect" presStyleCnt="0"/>
      <dgm:spPr/>
    </dgm:pt>
    <dgm:pt modelId="{C309531B-6C6F-45DE-85FD-2B2064ED1CFF}" type="pres">
      <dgm:prSet presAssocID="{6D63E465-4CD5-420E-8F8F-58292FB37891}" presName="textRect" presStyleLbl="revTx" presStyleIdx="0" presStyleCnt="5">
        <dgm:presLayoutVars>
          <dgm:chMax val="1"/>
          <dgm:chPref val="1"/>
        </dgm:presLayoutVars>
      </dgm:prSet>
      <dgm:spPr/>
    </dgm:pt>
    <dgm:pt modelId="{A5186FD2-DE49-4432-B7B9-71E4C078804C}" type="pres">
      <dgm:prSet presAssocID="{754EA558-0DD4-4628-954D-E98A785B0F71}" presName="sibTrans" presStyleCnt="0"/>
      <dgm:spPr/>
    </dgm:pt>
    <dgm:pt modelId="{E249C235-8A4C-47AF-81B3-16A2CA923D06}" type="pres">
      <dgm:prSet presAssocID="{C21987D8-C762-4838-97E4-4C6CC687209F}" presName="compNode" presStyleCnt="0"/>
      <dgm:spPr/>
    </dgm:pt>
    <dgm:pt modelId="{42736014-7BB3-4E8C-B72B-1BD69F191687}" type="pres">
      <dgm:prSet presAssocID="{C21987D8-C762-4838-97E4-4C6CC687209F}" presName="iconBgRect" presStyleLbl="bgShp" presStyleIdx="1" presStyleCnt="5"/>
      <dgm:spPr>
        <a:prstGeom prst="round2DiagRect">
          <a:avLst>
            <a:gd name="adj1" fmla="val 29727"/>
            <a:gd name="adj2" fmla="val 0"/>
          </a:avLst>
        </a:prstGeom>
      </dgm:spPr>
    </dgm:pt>
    <dgm:pt modelId="{CB771FA4-C6E6-4618-8AC6-639BD3EAC3A2}" type="pres">
      <dgm:prSet presAssocID="{C21987D8-C762-4838-97E4-4C6CC687209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A8ED9462-E3D6-4E0F-BFF2-A65433187665}" type="pres">
      <dgm:prSet presAssocID="{C21987D8-C762-4838-97E4-4C6CC687209F}" presName="spaceRect" presStyleCnt="0"/>
      <dgm:spPr/>
    </dgm:pt>
    <dgm:pt modelId="{023B1221-15D5-4E2F-8A83-DDEBA48C396E}" type="pres">
      <dgm:prSet presAssocID="{C21987D8-C762-4838-97E4-4C6CC687209F}" presName="textRect" presStyleLbl="revTx" presStyleIdx="1" presStyleCnt="5">
        <dgm:presLayoutVars>
          <dgm:chMax val="1"/>
          <dgm:chPref val="1"/>
        </dgm:presLayoutVars>
      </dgm:prSet>
      <dgm:spPr/>
    </dgm:pt>
    <dgm:pt modelId="{CA59D775-E512-4D23-A1EB-B36349D3BA4A}" type="pres">
      <dgm:prSet presAssocID="{D97FFC02-80FA-45F1-9815-856E4DAA2AE5}" presName="sibTrans" presStyleCnt="0"/>
      <dgm:spPr/>
    </dgm:pt>
    <dgm:pt modelId="{6ECD76CD-1B4F-43DA-97E2-AC563A445870}" type="pres">
      <dgm:prSet presAssocID="{E9347E73-C9DC-49EC-82AF-14DC63159D53}" presName="compNode" presStyleCnt="0"/>
      <dgm:spPr/>
    </dgm:pt>
    <dgm:pt modelId="{2E83A10A-2E2E-4012-A1A4-9754795A9583}" type="pres">
      <dgm:prSet presAssocID="{E9347E73-C9DC-49EC-82AF-14DC63159D53}" presName="iconBgRect" presStyleLbl="bgShp" presStyleIdx="2" presStyleCnt="5"/>
      <dgm:spPr>
        <a:prstGeom prst="round2DiagRect">
          <a:avLst>
            <a:gd name="adj1" fmla="val 29727"/>
            <a:gd name="adj2" fmla="val 0"/>
          </a:avLst>
        </a:prstGeom>
      </dgm:spPr>
    </dgm:pt>
    <dgm:pt modelId="{D64FBAAF-18DB-447B-AA89-0DC1DE01D6E5}" type="pres">
      <dgm:prSet presAssocID="{E9347E73-C9DC-49EC-82AF-14DC63159D5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a:ext>
      </dgm:extLst>
    </dgm:pt>
    <dgm:pt modelId="{CB2FDE43-ED9F-4997-97D8-98BE279FBEF3}" type="pres">
      <dgm:prSet presAssocID="{E9347E73-C9DC-49EC-82AF-14DC63159D53}" presName="spaceRect" presStyleCnt="0"/>
      <dgm:spPr/>
    </dgm:pt>
    <dgm:pt modelId="{D3E47B59-D8B3-42A1-84CB-16522C291EB3}" type="pres">
      <dgm:prSet presAssocID="{E9347E73-C9DC-49EC-82AF-14DC63159D53}" presName="textRect" presStyleLbl="revTx" presStyleIdx="2" presStyleCnt="5">
        <dgm:presLayoutVars>
          <dgm:chMax val="1"/>
          <dgm:chPref val="1"/>
        </dgm:presLayoutVars>
      </dgm:prSet>
      <dgm:spPr/>
    </dgm:pt>
    <dgm:pt modelId="{011361B9-7647-43E4-A1CE-D5A5604BC893}" type="pres">
      <dgm:prSet presAssocID="{E877C0C2-9EBE-40E2-B18B-243EE924F9DB}" presName="sibTrans" presStyleCnt="0"/>
      <dgm:spPr/>
    </dgm:pt>
    <dgm:pt modelId="{35709939-BDA0-46DE-817F-2F9E7915A588}" type="pres">
      <dgm:prSet presAssocID="{F863E531-9C33-4147-84FB-CBB24C8CDE0D}" presName="compNode" presStyleCnt="0"/>
      <dgm:spPr/>
    </dgm:pt>
    <dgm:pt modelId="{86C531DF-C14D-4ABB-9981-322DD8970A0E}" type="pres">
      <dgm:prSet presAssocID="{F863E531-9C33-4147-84FB-CBB24C8CDE0D}" presName="iconBgRect" presStyleLbl="bgShp" presStyleIdx="3" presStyleCnt="5"/>
      <dgm:spPr>
        <a:prstGeom prst="round2DiagRect">
          <a:avLst>
            <a:gd name="adj1" fmla="val 29727"/>
            <a:gd name="adj2" fmla="val 0"/>
          </a:avLst>
        </a:prstGeom>
      </dgm:spPr>
    </dgm:pt>
    <dgm:pt modelId="{1CC3FEBA-CA7B-40DC-B3B8-876D2A652BE7}" type="pres">
      <dgm:prSet presAssocID="{F863E531-9C33-4147-84FB-CBB24C8CDE0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ext>
      </dgm:extLst>
    </dgm:pt>
    <dgm:pt modelId="{39F559AD-A56F-47E6-8AA0-0F154D5AC3AC}" type="pres">
      <dgm:prSet presAssocID="{F863E531-9C33-4147-84FB-CBB24C8CDE0D}" presName="spaceRect" presStyleCnt="0"/>
      <dgm:spPr/>
    </dgm:pt>
    <dgm:pt modelId="{0CD0551C-C730-4CBA-B077-B9F64AFF1E62}" type="pres">
      <dgm:prSet presAssocID="{F863E531-9C33-4147-84FB-CBB24C8CDE0D}" presName="textRect" presStyleLbl="revTx" presStyleIdx="3" presStyleCnt="5">
        <dgm:presLayoutVars>
          <dgm:chMax val="1"/>
          <dgm:chPref val="1"/>
        </dgm:presLayoutVars>
      </dgm:prSet>
      <dgm:spPr/>
    </dgm:pt>
    <dgm:pt modelId="{A968EF4A-B06F-41BD-A4BF-66D6248337BC}" type="pres">
      <dgm:prSet presAssocID="{C01BA1B2-A3BD-48F2-B0FE-CB471CA69D19}" presName="sibTrans" presStyleCnt="0"/>
      <dgm:spPr/>
    </dgm:pt>
    <dgm:pt modelId="{C153FB79-19B4-4A9C-A07C-CF6FAA6F7C88}" type="pres">
      <dgm:prSet presAssocID="{66B07CB7-2D28-4007-911C-7E6574FD1BBA}" presName="compNode" presStyleCnt="0"/>
      <dgm:spPr/>
    </dgm:pt>
    <dgm:pt modelId="{2BC7EBF7-75B5-4E47-9631-038842FF88E8}" type="pres">
      <dgm:prSet presAssocID="{66B07CB7-2D28-4007-911C-7E6574FD1BBA}" presName="iconBgRect" presStyleLbl="bgShp" presStyleIdx="4" presStyleCnt="5"/>
      <dgm:spPr>
        <a:prstGeom prst="round2DiagRect">
          <a:avLst>
            <a:gd name="adj1" fmla="val 29727"/>
            <a:gd name="adj2" fmla="val 0"/>
          </a:avLst>
        </a:prstGeom>
      </dgm:spPr>
    </dgm:pt>
    <dgm:pt modelId="{AD76A392-D3D2-44DC-AA44-19EF1D00651B}" type="pres">
      <dgm:prSet presAssocID="{66B07CB7-2D28-4007-911C-7E6574FD1BB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etwork"/>
        </a:ext>
      </dgm:extLst>
    </dgm:pt>
    <dgm:pt modelId="{DF02BAE5-ABC4-4ED0-B12B-6F9DC9D46008}" type="pres">
      <dgm:prSet presAssocID="{66B07CB7-2D28-4007-911C-7E6574FD1BBA}" presName="spaceRect" presStyleCnt="0"/>
      <dgm:spPr/>
    </dgm:pt>
    <dgm:pt modelId="{E4303A0C-CF7C-4BAC-8E66-FD1072543BBC}" type="pres">
      <dgm:prSet presAssocID="{66B07CB7-2D28-4007-911C-7E6574FD1BBA}" presName="textRect" presStyleLbl="revTx" presStyleIdx="4" presStyleCnt="5">
        <dgm:presLayoutVars>
          <dgm:chMax val="1"/>
          <dgm:chPref val="1"/>
        </dgm:presLayoutVars>
      </dgm:prSet>
      <dgm:spPr/>
    </dgm:pt>
  </dgm:ptLst>
  <dgm:cxnLst>
    <dgm:cxn modelId="{F3C13F24-DC25-4519-A6F3-98954A6C8443}" srcId="{5A3F8351-70AA-4225-9C98-A0B1A5D7D7E1}" destId="{66B07CB7-2D28-4007-911C-7E6574FD1BBA}" srcOrd="4" destOrd="0" parTransId="{92280FAF-A6E2-401E-BDF9-E760C46411AB}" sibTransId="{AC8870FF-AAA3-4223-BDA2-62548848794A}"/>
    <dgm:cxn modelId="{C8B9DA2F-859F-4EB5-9611-A1E605A3DAAF}" srcId="{5A3F8351-70AA-4225-9C98-A0B1A5D7D7E1}" destId="{C21987D8-C762-4838-97E4-4C6CC687209F}" srcOrd="1" destOrd="0" parTransId="{6554242B-810F-4590-A7A8-08F611BB798B}" sibTransId="{D97FFC02-80FA-45F1-9815-856E4DAA2AE5}"/>
    <dgm:cxn modelId="{5F06A246-1000-43A2-A0A8-AE9A4DE7C08A}" type="presOf" srcId="{6D63E465-4CD5-420E-8F8F-58292FB37891}" destId="{C309531B-6C6F-45DE-85FD-2B2064ED1CFF}" srcOrd="0" destOrd="0" presId="urn:microsoft.com/office/officeart/2018/5/layout/IconLeafLabelList"/>
    <dgm:cxn modelId="{64589869-05BA-4372-AA0B-EEA99244B1A1}" type="presOf" srcId="{C21987D8-C762-4838-97E4-4C6CC687209F}" destId="{023B1221-15D5-4E2F-8A83-DDEBA48C396E}" srcOrd="0" destOrd="0" presId="urn:microsoft.com/office/officeart/2018/5/layout/IconLeafLabelList"/>
    <dgm:cxn modelId="{6F8C1D6A-78B8-4FDB-B7C4-2799DDC38549}" type="presOf" srcId="{E9347E73-C9DC-49EC-82AF-14DC63159D53}" destId="{D3E47B59-D8B3-42A1-84CB-16522C291EB3}" srcOrd="0" destOrd="0" presId="urn:microsoft.com/office/officeart/2018/5/layout/IconLeafLabelList"/>
    <dgm:cxn modelId="{B6CC514F-D96B-4160-8A11-5516A30C098C}" srcId="{5A3F8351-70AA-4225-9C98-A0B1A5D7D7E1}" destId="{6D63E465-4CD5-420E-8F8F-58292FB37891}" srcOrd="0" destOrd="0" parTransId="{E2865B1E-9D53-4580-9858-C656C282BE44}" sibTransId="{754EA558-0DD4-4628-954D-E98A785B0F71}"/>
    <dgm:cxn modelId="{DF5EF881-B2E2-403E-86D0-D835550BF415}" type="presOf" srcId="{F863E531-9C33-4147-84FB-CBB24C8CDE0D}" destId="{0CD0551C-C730-4CBA-B077-B9F64AFF1E62}" srcOrd="0" destOrd="0" presId="urn:microsoft.com/office/officeart/2018/5/layout/IconLeafLabelList"/>
    <dgm:cxn modelId="{9B3DEC96-AB27-43DB-BDE2-8115933FD022}" type="presOf" srcId="{5A3F8351-70AA-4225-9C98-A0B1A5D7D7E1}" destId="{1197930D-87E1-443C-AEF7-B89F97E5DFD1}" srcOrd="0" destOrd="0" presId="urn:microsoft.com/office/officeart/2018/5/layout/IconLeafLabelList"/>
    <dgm:cxn modelId="{B12AC9B7-47A5-4C22-A238-847F8112D6DE}" srcId="{5A3F8351-70AA-4225-9C98-A0B1A5D7D7E1}" destId="{F863E531-9C33-4147-84FB-CBB24C8CDE0D}" srcOrd="3" destOrd="0" parTransId="{D46F1731-5024-442E-A453-D82FE86B65D5}" sibTransId="{C01BA1B2-A3BD-48F2-B0FE-CB471CA69D19}"/>
    <dgm:cxn modelId="{53BC57D6-B37D-4CBB-806A-E26B1D19AB53}" srcId="{5A3F8351-70AA-4225-9C98-A0B1A5D7D7E1}" destId="{E9347E73-C9DC-49EC-82AF-14DC63159D53}" srcOrd="2" destOrd="0" parTransId="{2BE5C001-04DB-4615-B383-BB6334880810}" sibTransId="{E877C0C2-9EBE-40E2-B18B-243EE924F9DB}"/>
    <dgm:cxn modelId="{D07762F9-B67D-4BA5-976C-516AC2441488}" type="presOf" srcId="{66B07CB7-2D28-4007-911C-7E6574FD1BBA}" destId="{E4303A0C-CF7C-4BAC-8E66-FD1072543BBC}" srcOrd="0" destOrd="0" presId="urn:microsoft.com/office/officeart/2018/5/layout/IconLeafLabelList"/>
    <dgm:cxn modelId="{2EB2BF0A-0EF1-4259-A0C4-F488642AB156}" type="presParOf" srcId="{1197930D-87E1-443C-AEF7-B89F97E5DFD1}" destId="{0DE4268A-00AC-485B-9559-B135FD2DA38B}" srcOrd="0" destOrd="0" presId="urn:microsoft.com/office/officeart/2018/5/layout/IconLeafLabelList"/>
    <dgm:cxn modelId="{243AFFF5-61CD-4F52-A92B-9C75560FC4A0}" type="presParOf" srcId="{0DE4268A-00AC-485B-9559-B135FD2DA38B}" destId="{76FDCF99-798E-4BB5-BE55-D2116E93FBC3}" srcOrd="0" destOrd="0" presId="urn:microsoft.com/office/officeart/2018/5/layout/IconLeafLabelList"/>
    <dgm:cxn modelId="{8B7701EF-47D6-455A-BB9F-4DFFFDB1FA13}" type="presParOf" srcId="{0DE4268A-00AC-485B-9559-B135FD2DA38B}" destId="{9851E304-4F0D-4323-8B86-26B167FC5DF9}" srcOrd="1" destOrd="0" presId="urn:microsoft.com/office/officeart/2018/5/layout/IconLeafLabelList"/>
    <dgm:cxn modelId="{C3FA06D8-4C54-468D-A708-9AE3D6C0AB22}" type="presParOf" srcId="{0DE4268A-00AC-485B-9559-B135FD2DA38B}" destId="{199D05F8-EC97-4FA4-9554-03BD8DD638E7}" srcOrd="2" destOrd="0" presId="urn:microsoft.com/office/officeart/2018/5/layout/IconLeafLabelList"/>
    <dgm:cxn modelId="{50BCF6AB-0A70-4E6C-8793-B5ECBDD63B3D}" type="presParOf" srcId="{0DE4268A-00AC-485B-9559-B135FD2DA38B}" destId="{C309531B-6C6F-45DE-85FD-2B2064ED1CFF}" srcOrd="3" destOrd="0" presId="urn:microsoft.com/office/officeart/2018/5/layout/IconLeafLabelList"/>
    <dgm:cxn modelId="{07EBEE37-E74B-4CDB-83EA-FCC221F091C2}" type="presParOf" srcId="{1197930D-87E1-443C-AEF7-B89F97E5DFD1}" destId="{A5186FD2-DE49-4432-B7B9-71E4C078804C}" srcOrd="1" destOrd="0" presId="urn:microsoft.com/office/officeart/2018/5/layout/IconLeafLabelList"/>
    <dgm:cxn modelId="{ED19DFCB-4553-496D-88E3-C8F2FE6C9A15}" type="presParOf" srcId="{1197930D-87E1-443C-AEF7-B89F97E5DFD1}" destId="{E249C235-8A4C-47AF-81B3-16A2CA923D06}" srcOrd="2" destOrd="0" presId="urn:microsoft.com/office/officeart/2018/5/layout/IconLeafLabelList"/>
    <dgm:cxn modelId="{B11B073B-40A5-409B-ACA0-409357229CC3}" type="presParOf" srcId="{E249C235-8A4C-47AF-81B3-16A2CA923D06}" destId="{42736014-7BB3-4E8C-B72B-1BD69F191687}" srcOrd="0" destOrd="0" presId="urn:microsoft.com/office/officeart/2018/5/layout/IconLeafLabelList"/>
    <dgm:cxn modelId="{2268849A-AFF7-4614-AC1B-522D86B99BAD}" type="presParOf" srcId="{E249C235-8A4C-47AF-81B3-16A2CA923D06}" destId="{CB771FA4-C6E6-4618-8AC6-639BD3EAC3A2}" srcOrd="1" destOrd="0" presId="urn:microsoft.com/office/officeart/2018/5/layout/IconLeafLabelList"/>
    <dgm:cxn modelId="{8650122F-A6B2-466E-B9F1-ECB5E92B7719}" type="presParOf" srcId="{E249C235-8A4C-47AF-81B3-16A2CA923D06}" destId="{A8ED9462-E3D6-4E0F-BFF2-A65433187665}" srcOrd="2" destOrd="0" presId="urn:microsoft.com/office/officeart/2018/5/layout/IconLeafLabelList"/>
    <dgm:cxn modelId="{B7B70234-508F-491A-B205-B8C8AE5F3495}" type="presParOf" srcId="{E249C235-8A4C-47AF-81B3-16A2CA923D06}" destId="{023B1221-15D5-4E2F-8A83-DDEBA48C396E}" srcOrd="3" destOrd="0" presId="urn:microsoft.com/office/officeart/2018/5/layout/IconLeafLabelList"/>
    <dgm:cxn modelId="{88FDBD71-1744-42A4-A387-F6B13FE1402B}" type="presParOf" srcId="{1197930D-87E1-443C-AEF7-B89F97E5DFD1}" destId="{CA59D775-E512-4D23-A1EB-B36349D3BA4A}" srcOrd="3" destOrd="0" presId="urn:microsoft.com/office/officeart/2018/5/layout/IconLeafLabelList"/>
    <dgm:cxn modelId="{C1581CAC-9D82-4A95-BEF3-E9EF56FDED9B}" type="presParOf" srcId="{1197930D-87E1-443C-AEF7-B89F97E5DFD1}" destId="{6ECD76CD-1B4F-43DA-97E2-AC563A445870}" srcOrd="4" destOrd="0" presId="urn:microsoft.com/office/officeart/2018/5/layout/IconLeafLabelList"/>
    <dgm:cxn modelId="{1CB81F4D-8B9C-454F-9CDC-39A2AAE0785C}" type="presParOf" srcId="{6ECD76CD-1B4F-43DA-97E2-AC563A445870}" destId="{2E83A10A-2E2E-4012-A1A4-9754795A9583}" srcOrd="0" destOrd="0" presId="urn:microsoft.com/office/officeart/2018/5/layout/IconLeafLabelList"/>
    <dgm:cxn modelId="{FD72DB4B-C70B-494F-A7FC-EB10BE2D8C4C}" type="presParOf" srcId="{6ECD76CD-1B4F-43DA-97E2-AC563A445870}" destId="{D64FBAAF-18DB-447B-AA89-0DC1DE01D6E5}" srcOrd="1" destOrd="0" presId="urn:microsoft.com/office/officeart/2018/5/layout/IconLeafLabelList"/>
    <dgm:cxn modelId="{0BB172B2-9934-430F-B425-6A4DC25D841C}" type="presParOf" srcId="{6ECD76CD-1B4F-43DA-97E2-AC563A445870}" destId="{CB2FDE43-ED9F-4997-97D8-98BE279FBEF3}" srcOrd="2" destOrd="0" presId="urn:microsoft.com/office/officeart/2018/5/layout/IconLeafLabelList"/>
    <dgm:cxn modelId="{3374EFA0-1946-44D9-8C7C-EC60FB837239}" type="presParOf" srcId="{6ECD76CD-1B4F-43DA-97E2-AC563A445870}" destId="{D3E47B59-D8B3-42A1-84CB-16522C291EB3}" srcOrd="3" destOrd="0" presId="urn:microsoft.com/office/officeart/2018/5/layout/IconLeafLabelList"/>
    <dgm:cxn modelId="{F8CC6BF7-7CCB-4E67-BB09-FEA70CB320E8}" type="presParOf" srcId="{1197930D-87E1-443C-AEF7-B89F97E5DFD1}" destId="{011361B9-7647-43E4-A1CE-D5A5604BC893}" srcOrd="5" destOrd="0" presId="urn:microsoft.com/office/officeart/2018/5/layout/IconLeafLabelList"/>
    <dgm:cxn modelId="{EEB9D4D2-6A91-4362-BF1C-219A6A3BACD5}" type="presParOf" srcId="{1197930D-87E1-443C-AEF7-B89F97E5DFD1}" destId="{35709939-BDA0-46DE-817F-2F9E7915A588}" srcOrd="6" destOrd="0" presId="urn:microsoft.com/office/officeart/2018/5/layout/IconLeafLabelList"/>
    <dgm:cxn modelId="{B8E035FC-F642-4643-88B7-5E9D5E081094}" type="presParOf" srcId="{35709939-BDA0-46DE-817F-2F9E7915A588}" destId="{86C531DF-C14D-4ABB-9981-322DD8970A0E}" srcOrd="0" destOrd="0" presId="urn:microsoft.com/office/officeart/2018/5/layout/IconLeafLabelList"/>
    <dgm:cxn modelId="{C1F4799C-1123-406D-8757-C64DF434C30D}" type="presParOf" srcId="{35709939-BDA0-46DE-817F-2F9E7915A588}" destId="{1CC3FEBA-CA7B-40DC-B3B8-876D2A652BE7}" srcOrd="1" destOrd="0" presId="urn:microsoft.com/office/officeart/2018/5/layout/IconLeafLabelList"/>
    <dgm:cxn modelId="{C3828930-BEF9-4150-A9EA-57FC09D97B64}" type="presParOf" srcId="{35709939-BDA0-46DE-817F-2F9E7915A588}" destId="{39F559AD-A56F-47E6-8AA0-0F154D5AC3AC}" srcOrd="2" destOrd="0" presId="urn:microsoft.com/office/officeart/2018/5/layout/IconLeafLabelList"/>
    <dgm:cxn modelId="{C57DA9A1-F2DE-4BAE-A15D-0FA83D281178}" type="presParOf" srcId="{35709939-BDA0-46DE-817F-2F9E7915A588}" destId="{0CD0551C-C730-4CBA-B077-B9F64AFF1E62}" srcOrd="3" destOrd="0" presId="urn:microsoft.com/office/officeart/2018/5/layout/IconLeafLabelList"/>
    <dgm:cxn modelId="{B0463074-5795-47FD-A855-1342C3920571}" type="presParOf" srcId="{1197930D-87E1-443C-AEF7-B89F97E5DFD1}" destId="{A968EF4A-B06F-41BD-A4BF-66D6248337BC}" srcOrd="7" destOrd="0" presId="urn:microsoft.com/office/officeart/2018/5/layout/IconLeafLabelList"/>
    <dgm:cxn modelId="{52E3DB68-8C10-4E7B-A290-87CB495C4D76}" type="presParOf" srcId="{1197930D-87E1-443C-AEF7-B89F97E5DFD1}" destId="{C153FB79-19B4-4A9C-A07C-CF6FAA6F7C88}" srcOrd="8" destOrd="0" presId="urn:microsoft.com/office/officeart/2018/5/layout/IconLeafLabelList"/>
    <dgm:cxn modelId="{4E1FB5BC-7E81-41B5-B6E7-E33A5571FE65}" type="presParOf" srcId="{C153FB79-19B4-4A9C-A07C-CF6FAA6F7C88}" destId="{2BC7EBF7-75B5-4E47-9631-038842FF88E8}" srcOrd="0" destOrd="0" presId="urn:microsoft.com/office/officeart/2018/5/layout/IconLeafLabelList"/>
    <dgm:cxn modelId="{4508DD3A-ECB9-4FB8-83C8-96EFA2D49EF7}" type="presParOf" srcId="{C153FB79-19B4-4A9C-A07C-CF6FAA6F7C88}" destId="{AD76A392-D3D2-44DC-AA44-19EF1D00651B}" srcOrd="1" destOrd="0" presId="urn:microsoft.com/office/officeart/2018/5/layout/IconLeafLabelList"/>
    <dgm:cxn modelId="{0A63D9F5-50DE-4E10-A6AD-EFDCFA8BD2C0}" type="presParOf" srcId="{C153FB79-19B4-4A9C-A07C-CF6FAA6F7C88}" destId="{DF02BAE5-ABC4-4ED0-B12B-6F9DC9D46008}" srcOrd="2" destOrd="0" presId="urn:microsoft.com/office/officeart/2018/5/layout/IconLeafLabelList"/>
    <dgm:cxn modelId="{259E9848-7875-4386-B297-9B81089FD02C}" type="presParOf" srcId="{C153FB79-19B4-4A9C-A07C-CF6FAA6F7C88}" destId="{E4303A0C-CF7C-4BAC-8E66-FD1072543BBC}"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F8B285-281B-4107-9FDF-DB2850B9FB3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0EC23ED-7CC7-4923-AC42-6485A252DFB7}">
      <dgm:prSet/>
      <dgm:spPr/>
      <dgm:t>
        <a:bodyPr/>
        <a:lstStyle/>
        <a:p>
          <a:r>
            <a:rPr lang="en-GB"/>
            <a:t>Electrical Safety: Adhere to IEC 60601-1 standards for electrical safety.</a:t>
          </a:r>
          <a:endParaRPr lang="en-US"/>
        </a:p>
      </dgm:t>
    </dgm:pt>
    <dgm:pt modelId="{BBF398AF-B879-45F1-93B8-A22E4F2C7C31}" type="parTrans" cxnId="{099A9F1A-14E4-4AD0-89A8-1E394E0CFBF3}">
      <dgm:prSet/>
      <dgm:spPr/>
      <dgm:t>
        <a:bodyPr/>
        <a:lstStyle/>
        <a:p>
          <a:endParaRPr lang="en-US"/>
        </a:p>
      </dgm:t>
    </dgm:pt>
    <dgm:pt modelId="{00ABB061-7405-4674-BB69-5A5F9C87DEFB}" type="sibTrans" cxnId="{099A9F1A-14E4-4AD0-89A8-1E394E0CFBF3}">
      <dgm:prSet/>
      <dgm:spPr/>
      <dgm:t>
        <a:bodyPr/>
        <a:lstStyle/>
        <a:p>
          <a:endParaRPr lang="en-US"/>
        </a:p>
      </dgm:t>
    </dgm:pt>
    <dgm:pt modelId="{BC79E559-BCA4-4D30-9809-447B0780EF93}">
      <dgm:prSet/>
      <dgm:spPr/>
      <dgm:t>
        <a:bodyPr/>
        <a:lstStyle/>
        <a:p>
          <a:r>
            <a:rPr lang="en-GB"/>
            <a:t>Biocompatibility: Ensure materials are safe for patient contact.</a:t>
          </a:r>
          <a:endParaRPr lang="en-US"/>
        </a:p>
      </dgm:t>
    </dgm:pt>
    <dgm:pt modelId="{EEB0012F-FC24-42EE-B7A9-941CE7132E92}" type="parTrans" cxnId="{E4D78DB3-0A88-4980-8701-85FEFDEF95EB}">
      <dgm:prSet/>
      <dgm:spPr/>
      <dgm:t>
        <a:bodyPr/>
        <a:lstStyle/>
        <a:p>
          <a:endParaRPr lang="en-US"/>
        </a:p>
      </dgm:t>
    </dgm:pt>
    <dgm:pt modelId="{CF624986-E8BB-4767-ACF4-0D1084B3CF12}" type="sibTrans" cxnId="{E4D78DB3-0A88-4980-8701-85FEFDEF95EB}">
      <dgm:prSet/>
      <dgm:spPr/>
      <dgm:t>
        <a:bodyPr/>
        <a:lstStyle/>
        <a:p>
          <a:endParaRPr lang="en-US"/>
        </a:p>
      </dgm:t>
    </dgm:pt>
    <dgm:pt modelId="{71F80E3B-1CE2-4A6C-8E80-BEE8622A553B}">
      <dgm:prSet/>
      <dgm:spPr/>
      <dgm:t>
        <a:bodyPr/>
        <a:lstStyle/>
        <a:p>
          <a:r>
            <a:rPr lang="en-GB"/>
            <a:t>Mechanical Safety: Test components to avoid injury risks.</a:t>
          </a:r>
          <a:endParaRPr lang="en-US"/>
        </a:p>
      </dgm:t>
    </dgm:pt>
    <dgm:pt modelId="{0D8EA5B1-C426-439B-9C15-84F2DEEDC671}" type="parTrans" cxnId="{59EDA023-9195-4E92-B9D3-421AF23EFD6B}">
      <dgm:prSet/>
      <dgm:spPr/>
      <dgm:t>
        <a:bodyPr/>
        <a:lstStyle/>
        <a:p>
          <a:endParaRPr lang="en-US"/>
        </a:p>
      </dgm:t>
    </dgm:pt>
    <dgm:pt modelId="{3F15A11F-FB81-488E-A382-B9AF16731AB9}" type="sibTrans" cxnId="{59EDA023-9195-4E92-B9D3-421AF23EFD6B}">
      <dgm:prSet/>
      <dgm:spPr/>
      <dgm:t>
        <a:bodyPr/>
        <a:lstStyle/>
        <a:p>
          <a:endParaRPr lang="en-US"/>
        </a:p>
      </dgm:t>
    </dgm:pt>
    <dgm:pt modelId="{9E5F705B-ED79-4F81-A24A-E9E8151D1485}">
      <dgm:prSet/>
      <dgm:spPr/>
      <dgm:t>
        <a:bodyPr/>
        <a:lstStyle/>
        <a:p>
          <a:r>
            <a:rPr lang="en-GB"/>
            <a:t>Thermal Safety: Ensure no overheating occurs.</a:t>
          </a:r>
          <a:endParaRPr lang="en-US"/>
        </a:p>
      </dgm:t>
    </dgm:pt>
    <dgm:pt modelId="{E13FBC7A-B2FE-4BB9-876F-54020FCD7114}" type="parTrans" cxnId="{6C139D1A-6263-468D-8743-19EA74DA5037}">
      <dgm:prSet/>
      <dgm:spPr/>
      <dgm:t>
        <a:bodyPr/>
        <a:lstStyle/>
        <a:p>
          <a:endParaRPr lang="en-US"/>
        </a:p>
      </dgm:t>
    </dgm:pt>
    <dgm:pt modelId="{97488186-933E-4A00-B376-393688E6F6D5}" type="sibTrans" cxnId="{6C139D1A-6263-468D-8743-19EA74DA5037}">
      <dgm:prSet/>
      <dgm:spPr/>
      <dgm:t>
        <a:bodyPr/>
        <a:lstStyle/>
        <a:p>
          <a:endParaRPr lang="en-US"/>
        </a:p>
      </dgm:t>
    </dgm:pt>
    <dgm:pt modelId="{5C7EEC7A-CCEF-4C90-87AB-B991CD3DF011}">
      <dgm:prSet/>
      <dgm:spPr/>
      <dgm:t>
        <a:bodyPr/>
        <a:lstStyle/>
        <a:p>
          <a:r>
            <a:rPr lang="en-GB"/>
            <a:t>Electromagnetic Compatibility: Ensure no interference with other devices.</a:t>
          </a:r>
          <a:endParaRPr lang="en-US"/>
        </a:p>
      </dgm:t>
    </dgm:pt>
    <dgm:pt modelId="{EB0D3219-80A2-470F-843B-C1F462202BC1}" type="parTrans" cxnId="{6E5CF300-4D07-42EE-BDBF-DC2E3F4DB45B}">
      <dgm:prSet/>
      <dgm:spPr/>
      <dgm:t>
        <a:bodyPr/>
        <a:lstStyle/>
        <a:p>
          <a:endParaRPr lang="en-US"/>
        </a:p>
      </dgm:t>
    </dgm:pt>
    <dgm:pt modelId="{435B185B-65D7-4A93-8576-0B055BD8FCD8}" type="sibTrans" cxnId="{6E5CF300-4D07-42EE-BDBF-DC2E3F4DB45B}">
      <dgm:prSet/>
      <dgm:spPr/>
      <dgm:t>
        <a:bodyPr/>
        <a:lstStyle/>
        <a:p>
          <a:endParaRPr lang="en-US"/>
        </a:p>
      </dgm:t>
    </dgm:pt>
    <dgm:pt modelId="{B453B359-3E89-489E-8EA9-15473B4A0093}" type="pres">
      <dgm:prSet presAssocID="{C2F8B285-281B-4107-9FDF-DB2850B9FB3F}" presName="root" presStyleCnt="0">
        <dgm:presLayoutVars>
          <dgm:dir/>
          <dgm:resizeHandles val="exact"/>
        </dgm:presLayoutVars>
      </dgm:prSet>
      <dgm:spPr/>
    </dgm:pt>
    <dgm:pt modelId="{E8DB2FF8-AF65-4B5C-96DE-88FC0E6D9FBC}" type="pres">
      <dgm:prSet presAssocID="{F0EC23ED-7CC7-4923-AC42-6485A252DFB7}" presName="compNode" presStyleCnt="0"/>
      <dgm:spPr/>
    </dgm:pt>
    <dgm:pt modelId="{F0CAE9D5-A875-46E7-A8E5-1B7CE77AA87A}" type="pres">
      <dgm:prSet presAssocID="{F0EC23ED-7CC7-4923-AC42-6485A252DFB7}" presName="bgRect" presStyleLbl="bgShp" presStyleIdx="0" presStyleCnt="5"/>
      <dgm:spPr/>
    </dgm:pt>
    <dgm:pt modelId="{20AD59B6-78EE-40FD-85A5-F6F48E6AA10A}" type="pres">
      <dgm:prSet presAssocID="{F0EC23ED-7CC7-4923-AC42-6485A252DFB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lectrician"/>
        </a:ext>
      </dgm:extLst>
    </dgm:pt>
    <dgm:pt modelId="{A76A11E3-EE57-4959-AD2D-EE0EBFAFAD38}" type="pres">
      <dgm:prSet presAssocID="{F0EC23ED-7CC7-4923-AC42-6485A252DFB7}" presName="spaceRect" presStyleCnt="0"/>
      <dgm:spPr/>
    </dgm:pt>
    <dgm:pt modelId="{0CC4E617-9D23-43BE-9B97-50C0C1D7F66E}" type="pres">
      <dgm:prSet presAssocID="{F0EC23ED-7CC7-4923-AC42-6485A252DFB7}" presName="parTx" presStyleLbl="revTx" presStyleIdx="0" presStyleCnt="5">
        <dgm:presLayoutVars>
          <dgm:chMax val="0"/>
          <dgm:chPref val="0"/>
        </dgm:presLayoutVars>
      </dgm:prSet>
      <dgm:spPr/>
    </dgm:pt>
    <dgm:pt modelId="{A706C863-0A0E-4A6F-B4F3-542F79FE463B}" type="pres">
      <dgm:prSet presAssocID="{00ABB061-7405-4674-BB69-5A5F9C87DEFB}" presName="sibTrans" presStyleCnt="0"/>
      <dgm:spPr/>
    </dgm:pt>
    <dgm:pt modelId="{7CA26584-1B71-4F22-909A-C3DE9FB6DE81}" type="pres">
      <dgm:prSet presAssocID="{BC79E559-BCA4-4D30-9809-447B0780EF93}" presName="compNode" presStyleCnt="0"/>
      <dgm:spPr/>
    </dgm:pt>
    <dgm:pt modelId="{2EF246B2-673C-43F1-A64A-CBB2B3C225FB}" type="pres">
      <dgm:prSet presAssocID="{BC79E559-BCA4-4D30-9809-447B0780EF93}" presName="bgRect" presStyleLbl="bgShp" presStyleIdx="1" presStyleCnt="5"/>
      <dgm:spPr/>
    </dgm:pt>
    <dgm:pt modelId="{1E15718F-794B-49C1-AB20-45BB29E832F4}" type="pres">
      <dgm:prSet presAssocID="{BC79E559-BCA4-4D30-9809-447B0780EF9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ttens"/>
        </a:ext>
      </dgm:extLst>
    </dgm:pt>
    <dgm:pt modelId="{360AD315-D1C9-4C91-8A6A-A4F427F07713}" type="pres">
      <dgm:prSet presAssocID="{BC79E559-BCA4-4D30-9809-447B0780EF93}" presName="spaceRect" presStyleCnt="0"/>
      <dgm:spPr/>
    </dgm:pt>
    <dgm:pt modelId="{ED4EC7AB-0953-4AAA-9ACA-1C9582C1207C}" type="pres">
      <dgm:prSet presAssocID="{BC79E559-BCA4-4D30-9809-447B0780EF93}" presName="parTx" presStyleLbl="revTx" presStyleIdx="1" presStyleCnt="5">
        <dgm:presLayoutVars>
          <dgm:chMax val="0"/>
          <dgm:chPref val="0"/>
        </dgm:presLayoutVars>
      </dgm:prSet>
      <dgm:spPr/>
    </dgm:pt>
    <dgm:pt modelId="{435CD24A-952B-4000-ADE4-9F4CA4831BC9}" type="pres">
      <dgm:prSet presAssocID="{CF624986-E8BB-4767-ACF4-0D1084B3CF12}" presName="sibTrans" presStyleCnt="0"/>
      <dgm:spPr/>
    </dgm:pt>
    <dgm:pt modelId="{D1A5CB1F-52D1-44DD-BB41-83C261176D15}" type="pres">
      <dgm:prSet presAssocID="{71F80E3B-1CE2-4A6C-8E80-BEE8622A553B}" presName="compNode" presStyleCnt="0"/>
      <dgm:spPr/>
    </dgm:pt>
    <dgm:pt modelId="{E66CB03F-6841-453F-A283-72D7E1CD2A3C}" type="pres">
      <dgm:prSet presAssocID="{71F80E3B-1CE2-4A6C-8E80-BEE8622A553B}" presName="bgRect" presStyleLbl="bgShp" presStyleIdx="2" presStyleCnt="5"/>
      <dgm:spPr/>
    </dgm:pt>
    <dgm:pt modelId="{67BC759B-64C3-4F6A-BE04-5C42DFCD7913}" type="pres">
      <dgm:prSet presAssocID="{71F80E3B-1CE2-4A6C-8E80-BEE8622A553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gh Voltage"/>
        </a:ext>
      </dgm:extLst>
    </dgm:pt>
    <dgm:pt modelId="{FC314DBA-23A5-4343-BCF2-4B8D761F2EB7}" type="pres">
      <dgm:prSet presAssocID="{71F80E3B-1CE2-4A6C-8E80-BEE8622A553B}" presName="spaceRect" presStyleCnt="0"/>
      <dgm:spPr/>
    </dgm:pt>
    <dgm:pt modelId="{9B4E579F-62D0-4992-8B6D-F649203E3E92}" type="pres">
      <dgm:prSet presAssocID="{71F80E3B-1CE2-4A6C-8E80-BEE8622A553B}" presName="parTx" presStyleLbl="revTx" presStyleIdx="2" presStyleCnt="5">
        <dgm:presLayoutVars>
          <dgm:chMax val="0"/>
          <dgm:chPref val="0"/>
        </dgm:presLayoutVars>
      </dgm:prSet>
      <dgm:spPr/>
    </dgm:pt>
    <dgm:pt modelId="{D40F6ADE-A395-4849-AA48-530770D292A4}" type="pres">
      <dgm:prSet presAssocID="{3F15A11F-FB81-488E-A382-B9AF16731AB9}" presName="sibTrans" presStyleCnt="0"/>
      <dgm:spPr/>
    </dgm:pt>
    <dgm:pt modelId="{1B676ADA-25EB-4089-B4F5-24587EA6E606}" type="pres">
      <dgm:prSet presAssocID="{9E5F705B-ED79-4F81-A24A-E9E8151D1485}" presName="compNode" presStyleCnt="0"/>
      <dgm:spPr/>
    </dgm:pt>
    <dgm:pt modelId="{AF97BCAD-6090-4340-8BD2-FBB231EDB137}" type="pres">
      <dgm:prSet presAssocID="{9E5F705B-ED79-4F81-A24A-E9E8151D1485}" presName="bgRect" presStyleLbl="bgShp" presStyleIdx="3" presStyleCnt="5"/>
      <dgm:spPr/>
    </dgm:pt>
    <dgm:pt modelId="{C007DF2E-2381-4867-88E3-5B2627557D20}" type="pres">
      <dgm:prSet presAssocID="{9E5F705B-ED79-4F81-A24A-E9E8151D148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gh Temperature"/>
        </a:ext>
      </dgm:extLst>
    </dgm:pt>
    <dgm:pt modelId="{D8C69D88-E6CF-4259-BD93-C2D7B601941B}" type="pres">
      <dgm:prSet presAssocID="{9E5F705B-ED79-4F81-A24A-E9E8151D1485}" presName="spaceRect" presStyleCnt="0"/>
      <dgm:spPr/>
    </dgm:pt>
    <dgm:pt modelId="{38AE6F2F-78DA-449F-A38B-FD7F0FFAB59A}" type="pres">
      <dgm:prSet presAssocID="{9E5F705B-ED79-4F81-A24A-E9E8151D1485}" presName="parTx" presStyleLbl="revTx" presStyleIdx="3" presStyleCnt="5">
        <dgm:presLayoutVars>
          <dgm:chMax val="0"/>
          <dgm:chPref val="0"/>
        </dgm:presLayoutVars>
      </dgm:prSet>
      <dgm:spPr/>
    </dgm:pt>
    <dgm:pt modelId="{C2BA9E5B-DF34-440E-8989-78B8DF87D55F}" type="pres">
      <dgm:prSet presAssocID="{97488186-933E-4A00-B376-393688E6F6D5}" presName="sibTrans" presStyleCnt="0"/>
      <dgm:spPr/>
    </dgm:pt>
    <dgm:pt modelId="{AC17B75C-AAA7-4DB2-9EEE-460C2EA8BDBB}" type="pres">
      <dgm:prSet presAssocID="{5C7EEC7A-CCEF-4C90-87AB-B991CD3DF011}" presName="compNode" presStyleCnt="0"/>
      <dgm:spPr/>
    </dgm:pt>
    <dgm:pt modelId="{0B0751D7-AC91-4655-A253-C39A5C7E0547}" type="pres">
      <dgm:prSet presAssocID="{5C7EEC7A-CCEF-4C90-87AB-B991CD3DF011}" presName="bgRect" presStyleLbl="bgShp" presStyleIdx="4" presStyleCnt="5"/>
      <dgm:spPr/>
    </dgm:pt>
    <dgm:pt modelId="{D11BEEFE-C6D5-4BBF-A97C-C36F696B7451}" type="pres">
      <dgm:prSet presAssocID="{5C7EEC7A-CCEF-4C90-87AB-B991CD3DF01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ream"/>
        </a:ext>
      </dgm:extLst>
    </dgm:pt>
    <dgm:pt modelId="{819E4D94-0BE4-4826-A9A3-8373D1EFCD63}" type="pres">
      <dgm:prSet presAssocID="{5C7EEC7A-CCEF-4C90-87AB-B991CD3DF011}" presName="spaceRect" presStyleCnt="0"/>
      <dgm:spPr/>
    </dgm:pt>
    <dgm:pt modelId="{6C341166-DB0F-4BB5-9A2D-826A3FFC8D46}" type="pres">
      <dgm:prSet presAssocID="{5C7EEC7A-CCEF-4C90-87AB-B991CD3DF011}" presName="parTx" presStyleLbl="revTx" presStyleIdx="4" presStyleCnt="5">
        <dgm:presLayoutVars>
          <dgm:chMax val="0"/>
          <dgm:chPref val="0"/>
        </dgm:presLayoutVars>
      </dgm:prSet>
      <dgm:spPr/>
    </dgm:pt>
  </dgm:ptLst>
  <dgm:cxnLst>
    <dgm:cxn modelId="{6E5CF300-4D07-42EE-BDBF-DC2E3F4DB45B}" srcId="{C2F8B285-281B-4107-9FDF-DB2850B9FB3F}" destId="{5C7EEC7A-CCEF-4C90-87AB-B991CD3DF011}" srcOrd="4" destOrd="0" parTransId="{EB0D3219-80A2-470F-843B-C1F462202BC1}" sibTransId="{435B185B-65D7-4A93-8576-0B055BD8FCD8}"/>
    <dgm:cxn modelId="{6C139D1A-6263-468D-8743-19EA74DA5037}" srcId="{C2F8B285-281B-4107-9FDF-DB2850B9FB3F}" destId="{9E5F705B-ED79-4F81-A24A-E9E8151D1485}" srcOrd="3" destOrd="0" parTransId="{E13FBC7A-B2FE-4BB9-876F-54020FCD7114}" sibTransId="{97488186-933E-4A00-B376-393688E6F6D5}"/>
    <dgm:cxn modelId="{099A9F1A-14E4-4AD0-89A8-1E394E0CFBF3}" srcId="{C2F8B285-281B-4107-9FDF-DB2850B9FB3F}" destId="{F0EC23ED-7CC7-4923-AC42-6485A252DFB7}" srcOrd="0" destOrd="0" parTransId="{BBF398AF-B879-45F1-93B8-A22E4F2C7C31}" sibTransId="{00ABB061-7405-4674-BB69-5A5F9C87DEFB}"/>
    <dgm:cxn modelId="{59EDA023-9195-4E92-B9D3-421AF23EFD6B}" srcId="{C2F8B285-281B-4107-9FDF-DB2850B9FB3F}" destId="{71F80E3B-1CE2-4A6C-8E80-BEE8622A553B}" srcOrd="2" destOrd="0" parTransId="{0D8EA5B1-C426-439B-9C15-84F2DEEDC671}" sibTransId="{3F15A11F-FB81-488E-A382-B9AF16731AB9}"/>
    <dgm:cxn modelId="{A486EA27-F2F6-4AA8-8E55-B113CE645810}" type="presOf" srcId="{9E5F705B-ED79-4F81-A24A-E9E8151D1485}" destId="{38AE6F2F-78DA-449F-A38B-FD7F0FFAB59A}" srcOrd="0" destOrd="0" presId="urn:microsoft.com/office/officeart/2018/2/layout/IconVerticalSolidList"/>
    <dgm:cxn modelId="{C4F1916E-BD12-459C-BBB7-FABE55F10857}" type="presOf" srcId="{71F80E3B-1CE2-4A6C-8E80-BEE8622A553B}" destId="{9B4E579F-62D0-4992-8B6D-F649203E3E92}" srcOrd="0" destOrd="0" presId="urn:microsoft.com/office/officeart/2018/2/layout/IconVerticalSolidList"/>
    <dgm:cxn modelId="{FDCFEEB0-0EB5-4575-AADC-D51F7D550CBD}" type="presOf" srcId="{C2F8B285-281B-4107-9FDF-DB2850B9FB3F}" destId="{B453B359-3E89-489E-8EA9-15473B4A0093}" srcOrd="0" destOrd="0" presId="urn:microsoft.com/office/officeart/2018/2/layout/IconVerticalSolidList"/>
    <dgm:cxn modelId="{E4D78DB3-0A88-4980-8701-85FEFDEF95EB}" srcId="{C2F8B285-281B-4107-9FDF-DB2850B9FB3F}" destId="{BC79E559-BCA4-4D30-9809-447B0780EF93}" srcOrd="1" destOrd="0" parTransId="{EEB0012F-FC24-42EE-B7A9-941CE7132E92}" sibTransId="{CF624986-E8BB-4767-ACF4-0D1084B3CF12}"/>
    <dgm:cxn modelId="{77AD05DC-9DAA-449E-8550-022081A7F7A9}" type="presOf" srcId="{5C7EEC7A-CCEF-4C90-87AB-B991CD3DF011}" destId="{6C341166-DB0F-4BB5-9A2D-826A3FFC8D46}" srcOrd="0" destOrd="0" presId="urn:microsoft.com/office/officeart/2018/2/layout/IconVerticalSolidList"/>
    <dgm:cxn modelId="{2D8153E3-5242-41B7-950F-0555747E047E}" type="presOf" srcId="{BC79E559-BCA4-4D30-9809-447B0780EF93}" destId="{ED4EC7AB-0953-4AAA-9ACA-1C9582C1207C}" srcOrd="0" destOrd="0" presId="urn:microsoft.com/office/officeart/2018/2/layout/IconVerticalSolidList"/>
    <dgm:cxn modelId="{509CCDF3-A796-418F-9527-E9FC3A1EF5AF}" type="presOf" srcId="{F0EC23ED-7CC7-4923-AC42-6485A252DFB7}" destId="{0CC4E617-9D23-43BE-9B97-50C0C1D7F66E}" srcOrd="0" destOrd="0" presId="urn:microsoft.com/office/officeart/2018/2/layout/IconVerticalSolidList"/>
    <dgm:cxn modelId="{55311AA8-7907-4CFC-A4D8-A3C37E1632E4}" type="presParOf" srcId="{B453B359-3E89-489E-8EA9-15473B4A0093}" destId="{E8DB2FF8-AF65-4B5C-96DE-88FC0E6D9FBC}" srcOrd="0" destOrd="0" presId="urn:microsoft.com/office/officeart/2018/2/layout/IconVerticalSolidList"/>
    <dgm:cxn modelId="{0F99E717-966C-4C2D-83F9-543C60A9A3B2}" type="presParOf" srcId="{E8DB2FF8-AF65-4B5C-96DE-88FC0E6D9FBC}" destId="{F0CAE9D5-A875-46E7-A8E5-1B7CE77AA87A}" srcOrd="0" destOrd="0" presId="urn:microsoft.com/office/officeart/2018/2/layout/IconVerticalSolidList"/>
    <dgm:cxn modelId="{A4019DED-4BD4-4616-871B-4AA1180A150B}" type="presParOf" srcId="{E8DB2FF8-AF65-4B5C-96DE-88FC0E6D9FBC}" destId="{20AD59B6-78EE-40FD-85A5-F6F48E6AA10A}" srcOrd="1" destOrd="0" presId="urn:microsoft.com/office/officeart/2018/2/layout/IconVerticalSolidList"/>
    <dgm:cxn modelId="{91079CAD-066D-4EEA-A782-C438E5BF414E}" type="presParOf" srcId="{E8DB2FF8-AF65-4B5C-96DE-88FC0E6D9FBC}" destId="{A76A11E3-EE57-4959-AD2D-EE0EBFAFAD38}" srcOrd="2" destOrd="0" presId="urn:microsoft.com/office/officeart/2018/2/layout/IconVerticalSolidList"/>
    <dgm:cxn modelId="{C32BF6B0-1E93-4307-8274-F3F92EFF5BFC}" type="presParOf" srcId="{E8DB2FF8-AF65-4B5C-96DE-88FC0E6D9FBC}" destId="{0CC4E617-9D23-43BE-9B97-50C0C1D7F66E}" srcOrd="3" destOrd="0" presId="urn:microsoft.com/office/officeart/2018/2/layout/IconVerticalSolidList"/>
    <dgm:cxn modelId="{75D5915D-F63D-438E-8368-EF6E86A4AB61}" type="presParOf" srcId="{B453B359-3E89-489E-8EA9-15473B4A0093}" destId="{A706C863-0A0E-4A6F-B4F3-542F79FE463B}" srcOrd="1" destOrd="0" presId="urn:microsoft.com/office/officeart/2018/2/layout/IconVerticalSolidList"/>
    <dgm:cxn modelId="{E2E89D04-502B-4A5E-9F93-598ABF1B2539}" type="presParOf" srcId="{B453B359-3E89-489E-8EA9-15473B4A0093}" destId="{7CA26584-1B71-4F22-909A-C3DE9FB6DE81}" srcOrd="2" destOrd="0" presId="urn:microsoft.com/office/officeart/2018/2/layout/IconVerticalSolidList"/>
    <dgm:cxn modelId="{62528AE7-FAA9-4351-BB57-675DF7789419}" type="presParOf" srcId="{7CA26584-1B71-4F22-909A-C3DE9FB6DE81}" destId="{2EF246B2-673C-43F1-A64A-CBB2B3C225FB}" srcOrd="0" destOrd="0" presId="urn:microsoft.com/office/officeart/2018/2/layout/IconVerticalSolidList"/>
    <dgm:cxn modelId="{B97155B6-537A-4997-A0C0-C982FAE04C95}" type="presParOf" srcId="{7CA26584-1B71-4F22-909A-C3DE9FB6DE81}" destId="{1E15718F-794B-49C1-AB20-45BB29E832F4}" srcOrd="1" destOrd="0" presId="urn:microsoft.com/office/officeart/2018/2/layout/IconVerticalSolidList"/>
    <dgm:cxn modelId="{E6A5DB80-7A9F-4E2E-80F0-9FCBD918B52A}" type="presParOf" srcId="{7CA26584-1B71-4F22-909A-C3DE9FB6DE81}" destId="{360AD315-D1C9-4C91-8A6A-A4F427F07713}" srcOrd="2" destOrd="0" presId="urn:microsoft.com/office/officeart/2018/2/layout/IconVerticalSolidList"/>
    <dgm:cxn modelId="{4FAFD8C7-9290-4B6F-A8EE-7AA57DF2D634}" type="presParOf" srcId="{7CA26584-1B71-4F22-909A-C3DE9FB6DE81}" destId="{ED4EC7AB-0953-4AAA-9ACA-1C9582C1207C}" srcOrd="3" destOrd="0" presId="urn:microsoft.com/office/officeart/2018/2/layout/IconVerticalSolidList"/>
    <dgm:cxn modelId="{09AD9D04-A629-4E98-97B3-41BC6DE70F9C}" type="presParOf" srcId="{B453B359-3E89-489E-8EA9-15473B4A0093}" destId="{435CD24A-952B-4000-ADE4-9F4CA4831BC9}" srcOrd="3" destOrd="0" presId="urn:microsoft.com/office/officeart/2018/2/layout/IconVerticalSolidList"/>
    <dgm:cxn modelId="{3B8D98BF-CAB9-476B-9DB0-9E215D42281F}" type="presParOf" srcId="{B453B359-3E89-489E-8EA9-15473B4A0093}" destId="{D1A5CB1F-52D1-44DD-BB41-83C261176D15}" srcOrd="4" destOrd="0" presId="urn:microsoft.com/office/officeart/2018/2/layout/IconVerticalSolidList"/>
    <dgm:cxn modelId="{F8D33C6D-B8CE-4DB5-92DB-0E9E6ADA5919}" type="presParOf" srcId="{D1A5CB1F-52D1-44DD-BB41-83C261176D15}" destId="{E66CB03F-6841-453F-A283-72D7E1CD2A3C}" srcOrd="0" destOrd="0" presId="urn:microsoft.com/office/officeart/2018/2/layout/IconVerticalSolidList"/>
    <dgm:cxn modelId="{81427BA5-D9EE-40CB-9DB2-4C6EE5333230}" type="presParOf" srcId="{D1A5CB1F-52D1-44DD-BB41-83C261176D15}" destId="{67BC759B-64C3-4F6A-BE04-5C42DFCD7913}" srcOrd="1" destOrd="0" presId="urn:microsoft.com/office/officeart/2018/2/layout/IconVerticalSolidList"/>
    <dgm:cxn modelId="{860D994F-40EB-48FA-87A5-E68729E2D3EB}" type="presParOf" srcId="{D1A5CB1F-52D1-44DD-BB41-83C261176D15}" destId="{FC314DBA-23A5-4343-BCF2-4B8D761F2EB7}" srcOrd="2" destOrd="0" presId="urn:microsoft.com/office/officeart/2018/2/layout/IconVerticalSolidList"/>
    <dgm:cxn modelId="{FBB894B8-3FF1-4A63-894B-5E48E18E067D}" type="presParOf" srcId="{D1A5CB1F-52D1-44DD-BB41-83C261176D15}" destId="{9B4E579F-62D0-4992-8B6D-F649203E3E92}" srcOrd="3" destOrd="0" presId="urn:microsoft.com/office/officeart/2018/2/layout/IconVerticalSolidList"/>
    <dgm:cxn modelId="{2E53C6E5-321A-4E2A-8816-E8466B29B530}" type="presParOf" srcId="{B453B359-3E89-489E-8EA9-15473B4A0093}" destId="{D40F6ADE-A395-4849-AA48-530770D292A4}" srcOrd="5" destOrd="0" presId="urn:microsoft.com/office/officeart/2018/2/layout/IconVerticalSolidList"/>
    <dgm:cxn modelId="{2F6216AD-DD09-4823-9EAE-A59DF8E8FCF1}" type="presParOf" srcId="{B453B359-3E89-489E-8EA9-15473B4A0093}" destId="{1B676ADA-25EB-4089-B4F5-24587EA6E606}" srcOrd="6" destOrd="0" presId="urn:microsoft.com/office/officeart/2018/2/layout/IconVerticalSolidList"/>
    <dgm:cxn modelId="{DDFB66E8-BACA-46F9-AAC6-7B25FC4E3B5E}" type="presParOf" srcId="{1B676ADA-25EB-4089-B4F5-24587EA6E606}" destId="{AF97BCAD-6090-4340-8BD2-FBB231EDB137}" srcOrd="0" destOrd="0" presId="urn:microsoft.com/office/officeart/2018/2/layout/IconVerticalSolidList"/>
    <dgm:cxn modelId="{3727C95D-5E87-4EE5-A5C4-DB4D6ADF8EC3}" type="presParOf" srcId="{1B676ADA-25EB-4089-B4F5-24587EA6E606}" destId="{C007DF2E-2381-4867-88E3-5B2627557D20}" srcOrd="1" destOrd="0" presId="urn:microsoft.com/office/officeart/2018/2/layout/IconVerticalSolidList"/>
    <dgm:cxn modelId="{C6F4070E-0562-42E0-9F68-DCE43907827B}" type="presParOf" srcId="{1B676ADA-25EB-4089-B4F5-24587EA6E606}" destId="{D8C69D88-E6CF-4259-BD93-C2D7B601941B}" srcOrd="2" destOrd="0" presId="urn:microsoft.com/office/officeart/2018/2/layout/IconVerticalSolidList"/>
    <dgm:cxn modelId="{0E37EA56-00D0-4FB3-BE8A-09987496AF8B}" type="presParOf" srcId="{1B676ADA-25EB-4089-B4F5-24587EA6E606}" destId="{38AE6F2F-78DA-449F-A38B-FD7F0FFAB59A}" srcOrd="3" destOrd="0" presId="urn:microsoft.com/office/officeart/2018/2/layout/IconVerticalSolidList"/>
    <dgm:cxn modelId="{54B101AD-B701-43B8-9B08-606E155FF9AD}" type="presParOf" srcId="{B453B359-3E89-489E-8EA9-15473B4A0093}" destId="{C2BA9E5B-DF34-440E-8989-78B8DF87D55F}" srcOrd="7" destOrd="0" presId="urn:microsoft.com/office/officeart/2018/2/layout/IconVerticalSolidList"/>
    <dgm:cxn modelId="{B36DFEC1-E4A1-46BD-8D3B-D77C1FBFFE73}" type="presParOf" srcId="{B453B359-3E89-489E-8EA9-15473B4A0093}" destId="{AC17B75C-AAA7-4DB2-9EEE-460C2EA8BDBB}" srcOrd="8" destOrd="0" presId="urn:microsoft.com/office/officeart/2018/2/layout/IconVerticalSolidList"/>
    <dgm:cxn modelId="{685201BB-0E08-4C9D-A2CC-FA59F8B4ED97}" type="presParOf" srcId="{AC17B75C-AAA7-4DB2-9EEE-460C2EA8BDBB}" destId="{0B0751D7-AC91-4655-A253-C39A5C7E0547}" srcOrd="0" destOrd="0" presId="urn:microsoft.com/office/officeart/2018/2/layout/IconVerticalSolidList"/>
    <dgm:cxn modelId="{E944F344-E5C0-4D94-9174-41ABDDE2CF87}" type="presParOf" srcId="{AC17B75C-AAA7-4DB2-9EEE-460C2EA8BDBB}" destId="{D11BEEFE-C6D5-4BBF-A97C-C36F696B7451}" srcOrd="1" destOrd="0" presId="urn:microsoft.com/office/officeart/2018/2/layout/IconVerticalSolidList"/>
    <dgm:cxn modelId="{8A48A5DD-8288-4993-8952-CFB59C67676C}" type="presParOf" srcId="{AC17B75C-AAA7-4DB2-9EEE-460C2EA8BDBB}" destId="{819E4D94-0BE4-4826-A9A3-8373D1EFCD63}" srcOrd="2" destOrd="0" presId="urn:microsoft.com/office/officeart/2018/2/layout/IconVerticalSolidList"/>
    <dgm:cxn modelId="{753B79FC-B528-47DA-BF7C-865E1982BD45}" type="presParOf" srcId="{AC17B75C-AAA7-4DB2-9EEE-460C2EA8BDBB}" destId="{6C341166-DB0F-4BB5-9A2D-826A3FFC8D4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5E6959-01EE-44ED-B0A3-2DAC8085D5E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3DD92CE-80F8-4A6F-AD31-45B8861D498F}">
      <dgm:prSet/>
      <dgm:spPr/>
      <dgm:t>
        <a:bodyPr/>
        <a:lstStyle/>
        <a:p>
          <a:r>
            <a:rPr lang="en-GB"/>
            <a:t>Component Durability: Stress-test components to simulate prolonged use.</a:t>
          </a:r>
          <a:endParaRPr lang="en-US"/>
        </a:p>
      </dgm:t>
    </dgm:pt>
    <dgm:pt modelId="{2122D3F7-69A9-4ACD-962A-09B384A66B63}" type="parTrans" cxnId="{8DCF968B-F93D-4BB6-A8E0-4568271B2971}">
      <dgm:prSet/>
      <dgm:spPr/>
      <dgm:t>
        <a:bodyPr/>
        <a:lstStyle/>
        <a:p>
          <a:endParaRPr lang="en-US"/>
        </a:p>
      </dgm:t>
    </dgm:pt>
    <dgm:pt modelId="{4758CC5B-F37C-41E8-AC26-21D08EFF0EA1}" type="sibTrans" cxnId="{8DCF968B-F93D-4BB6-A8E0-4568271B2971}">
      <dgm:prSet/>
      <dgm:spPr/>
      <dgm:t>
        <a:bodyPr/>
        <a:lstStyle/>
        <a:p>
          <a:endParaRPr lang="en-US"/>
        </a:p>
      </dgm:t>
    </dgm:pt>
    <dgm:pt modelId="{C15CE200-B05F-452A-8E7F-B55E01F3B5DF}">
      <dgm:prSet/>
      <dgm:spPr/>
      <dgm:t>
        <a:bodyPr/>
        <a:lstStyle/>
        <a:p>
          <a:r>
            <a:rPr lang="en-GB"/>
            <a:t>Environmental Stress Screening: Expose device to various environmental conditions.</a:t>
          </a:r>
          <a:endParaRPr lang="en-US"/>
        </a:p>
      </dgm:t>
    </dgm:pt>
    <dgm:pt modelId="{1E7963C8-CE35-4B5A-A292-5B6E034B56AB}" type="parTrans" cxnId="{658856E5-B773-4EFB-B208-C59FAED33249}">
      <dgm:prSet/>
      <dgm:spPr/>
      <dgm:t>
        <a:bodyPr/>
        <a:lstStyle/>
        <a:p>
          <a:endParaRPr lang="en-US"/>
        </a:p>
      </dgm:t>
    </dgm:pt>
    <dgm:pt modelId="{AA8CF9A8-8659-42C6-AC04-1FA993CA1058}" type="sibTrans" cxnId="{658856E5-B773-4EFB-B208-C59FAED33249}">
      <dgm:prSet/>
      <dgm:spPr/>
      <dgm:t>
        <a:bodyPr/>
        <a:lstStyle/>
        <a:p>
          <a:endParaRPr lang="en-US"/>
        </a:p>
      </dgm:t>
    </dgm:pt>
    <dgm:pt modelId="{7889649A-EEB1-4BE0-9C72-455D7E46B9E3}">
      <dgm:prSet/>
      <dgm:spPr/>
      <dgm:t>
        <a:bodyPr/>
        <a:lstStyle/>
        <a:p>
          <a:r>
            <a:rPr lang="en-GB"/>
            <a:t>Failure Mode and Effects Analysis (FMEA): Identify potential failure modes.</a:t>
          </a:r>
          <a:endParaRPr lang="en-US"/>
        </a:p>
      </dgm:t>
    </dgm:pt>
    <dgm:pt modelId="{96134A12-9E2A-4840-90E9-472B9FD93175}" type="parTrans" cxnId="{F76E98F7-48D4-473C-A132-6F2019BA8D3E}">
      <dgm:prSet/>
      <dgm:spPr/>
      <dgm:t>
        <a:bodyPr/>
        <a:lstStyle/>
        <a:p>
          <a:endParaRPr lang="en-US"/>
        </a:p>
      </dgm:t>
    </dgm:pt>
    <dgm:pt modelId="{BF41C594-54C3-4FA6-B47A-1CBEFD09B222}" type="sibTrans" cxnId="{F76E98F7-48D4-473C-A132-6F2019BA8D3E}">
      <dgm:prSet/>
      <dgm:spPr/>
      <dgm:t>
        <a:bodyPr/>
        <a:lstStyle/>
        <a:p>
          <a:endParaRPr lang="en-US"/>
        </a:p>
      </dgm:t>
    </dgm:pt>
    <dgm:pt modelId="{D9E686C6-8CD0-4505-B78D-7E0A7CB86575}">
      <dgm:prSet/>
      <dgm:spPr/>
      <dgm:t>
        <a:bodyPr/>
        <a:lstStyle/>
        <a:p>
          <a:r>
            <a:rPr lang="en-GB"/>
            <a:t>Mean Time Between Failures (MTBF): Calculate failure intervals.</a:t>
          </a:r>
          <a:endParaRPr lang="en-US"/>
        </a:p>
      </dgm:t>
    </dgm:pt>
    <dgm:pt modelId="{E62F51F2-3397-4025-9C3A-ADE19EF0822D}" type="parTrans" cxnId="{7791F7D1-A0B8-4272-9D1C-538CFD7D0417}">
      <dgm:prSet/>
      <dgm:spPr/>
      <dgm:t>
        <a:bodyPr/>
        <a:lstStyle/>
        <a:p>
          <a:endParaRPr lang="en-US"/>
        </a:p>
      </dgm:t>
    </dgm:pt>
    <dgm:pt modelId="{47E6A40C-8DC0-47B2-8760-F11428363A71}" type="sibTrans" cxnId="{7791F7D1-A0B8-4272-9D1C-538CFD7D0417}">
      <dgm:prSet/>
      <dgm:spPr/>
      <dgm:t>
        <a:bodyPr/>
        <a:lstStyle/>
        <a:p>
          <a:endParaRPr lang="en-US"/>
        </a:p>
      </dgm:t>
    </dgm:pt>
    <dgm:pt modelId="{A9039006-F41B-44E6-AAA7-2B779DB1C14D}">
      <dgm:prSet/>
      <dgm:spPr/>
      <dgm:t>
        <a:bodyPr/>
        <a:lstStyle/>
        <a:p>
          <a:r>
            <a:rPr lang="en-GB"/>
            <a:t>Accelerated Life Testing: Simulate device aging and predict lifespan.</a:t>
          </a:r>
          <a:endParaRPr lang="en-US"/>
        </a:p>
      </dgm:t>
    </dgm:pt>
    <dgm:pt modelId="{75D69547-60CA-44C3-B647-67E2711A6834}" type="parTrans" cxnId="{542649F4-86B3-4115-B72F-493100D50AF1}">
      <dgm:prSet/>
      <dgm:spPr/>
      <dgm:t>
        <a:bodyPr/>
        <a:lstStyle/>
        <a:p>
          <a:endParaRPr lang="en-US"/>
        </a:p>
      </dgm:t>
    </dgm:pt>
    <dgm:pt modelId="{02942E37-1344-48BD-8BC9-8E86255EB157}" type="sibTrans" cxnId="{542649F4-86B3-4115-B72F-493100D50AF1}">
      <dgm:prSet/>
      <dgm:spPr/>
      <dgm:t>
        <a:bodyPr/>
        <a:lstStyle/>
        <a:p>
          <a:endParaRPr lang="en-US"/>
        </a:p>
      </dgm:t>
    </dgm:pt>
    <dgm:pt modelId="{53C1FF72-C1F6-4E8A-8BE2-24E041F178BB}" type="pres">
      <dgm:prSet presAssocID="{B45E6959-01EE-44ED-B0A3-2DAC8085D5E1}" presName="vert0" presStyleCnt="0">
        <dgm:presLayoutVars>
          <dgm:dir/>
          <dgm:animOne val="branch"/>
          <dgm:animLvl val="lvl"/>
        </dgm:presLayoutVars>
      </dgm:prSet>
      <dgm:spPr/>
    </dgm:pt>
    <dgm:pt modelId="{4938B6F6-5BD2-43AC-8BAF-A267150DBBD6}" type="pres">
      <dgm:prSet presAssocID="{A3DD92CE-80F8-4A6F-AD31-45B8861D498F}" presName="thickLine" presStyleLbl="alignNode1" presStyleIdx="0" presStyleCnt="5"/>
      <dgm:spPr/>
    </dgm:pt>
    <dgm:pt modelId="{756700A8-1F5F-4912-8AE7-70101B7A47D2}" type="pres">
      <dgm:prSet presAssocID="{A3DD92CE-80F8-4A6F-AD31-45B8861D498F}" presName="horz1" presStyleCnt="0"/>
      <dgm:spPr/>
    </dgm:pt>
    <dgm:pt modelId="{D9A4398D-4B1A-4E07-84B1-DB79C12DB86C}" type="pres">
      <dgm:prSet presAssocID="{A3DD92CE-80F8-4A6F-AD31-45B8861D498F}" presName="tx1" presStyleLbl="revTx" presStyleIdx="0" presStyleCnt="5"/>
      <dgm:spPr/>
    </dgm:pt>
    <dgm:pt modelId="{A5B714D4-40A6-42FB-8BDA-1A1AB3EC9322}" type="pres">
      <dgm:prSet presAssocID="{A3DD92CE-80F8-4A6F-AD31-45B8861D498F}" presName="vert1" presStyleCnt="0"/>
      <dgm:spPr/>
    </dgm:pt>
    <dgm:pt modelId="{48F23016-8DD7-42E7-8FBE-21D10FDC2EE5}" type="pres">
      <dgm:prSet presAssocID="{C15CE200-B05F-452A-8E7F-B55E01F3B5DF}" presName="thickLine" presStyleLbl="alignNode1" presStyleIdx="1" presStyleCnt="5"/>
      <dgm:spPr/>
    </dgm:pt>
    <dgm:pt modelId="{EF649259-4171-408A-BA13-48A70D78A8C7}" type="pres">
      <dgm:prSet presAssocID="{C15CE200-B05F-452A-8E7F-B55E01F3B5DF}" presName="horz1" presStyleCnt="0"/>
      <dgm:spPr/>
    </dgm:pt>
    <dgm:pt modelId="{AFCF5198-0FF4-4057-9762-00F3B49DD1FF}" type="pres">
      <dgm:prSet presAssocID="{C15CE200-B05F-452A-8E7F-B55E01F3B5DF}" presName="tx1" presStyleLbl="revTx" presStyleIdx="1" presStyleCnt="5"/>
      <dgm:spPr/>
    </dgm:pt>
    <dgm:pt modelId="{8B8D1D79-4BBB-4A37-8775-1B3D7886546F}" type="pres">
      <dgm:prSet presAssocID="{C15CE200-B05F-452A-8E7F-B55E01F3B5DF}" presName="vert1" presStyleCnt="0"/>
      <dgm:spPr/>
    </dgm:pt>
    <dgm:pt modelId="{7C26023D-2A8E-4638-90C4-8F4DC67A2967}" type="pres">
      <dgm:prSet presAssocID="{7889649A-EEB1-4BE0-9C72-455D7E46B9E3}" presName="thickLine" presStyleLbl="alignNode1" presStyleIdx="2" presStyleCnt="5"/>
      <dgm:spPr/>
    </dgm:pt>
    <dgm:pt modelId="{AA57B21E-014C-4575-8A1C-EC07C49DDA59}" type="pres">
      <dgm:prSet presAssocID="{7889649A-EEB1-4BE0-9C72-455D7E46B9E3}" presName="horz1" presStyleCnt="0"/>
      <dgm:spPr/>
    </dgm:pt>
    <dgm:pt modelId="{7D79E758-DD1F-4558-AFFA-60127800E9B9}" type="pres">
      <dgm:prSet presAssocID="{7889649A-EEB1-4BE0-9C72-455D7E46B9E3}" presName="tx1" presStyleLbl="revTx" presStyleIdx="2" presStyleCnt="5"/>
      <dgm:spPr/>
    </dgm:pt>
    <dgm:pt modelId="{56FC9D32-9305-4D66-8279-90C0C0837D0C}" type="pres">
      <dgm:prSet presAssocID="{7889649A-EEB1-4BE0-9C72-455D7E46B9E3}" presName="vert1" presStyleCnt="0"/>
      <dgm:spPr/>
    </dgm:pt>
    <dgm:pt modelId="{F397F44F-3AFC-4EB2-83BD-6C72F3AD6DA6}" type="pres">
      <dgm:prSet presAssocID="{D9E686C6-8CD0-4505-B78D-7E0A7CB86575}" presName="thickLine" presStyleLbl="alignNode1" presStyleIdx="3" presStyleCnt="5"/>
      <dgm:spPr/>
    </dgm:pt>
    <dgm:pt modelId="{99D87696-59A9-4969-828B-976E010C65F0}" type="pres">
      <dgm:prSet presAssocID="{D9E686C6-8CD0-4505-B78D-7E0A7CB86575}" presName="horz1" presStyleCnt="0"/>
      <dgm:spPr/>
    </dgm:pt>
    <dgm:pt modelId="{D8D1F2CB-5E53-47CC-9429-13BEC7C9B4BE}" type="pres">
      <dgm:prSet presAssocID="{D9E686C6-8CD0-4505-B78D-7E0A7CB86575}" presName="tx1" presStyleLbl="revTx" presStyleIdx="3" presStyleCnt="5"/>
      <dgm:spPr/>
    </dgm:pt>
    <dgm:pt modelId="{D922350F-3AF6-4601-AD17-EB96E7ECCD4D}" type="pres">
      <dgm:prSet presAssocID="{D9E686C6-8CD0-4505-B78D-7E0A7CB86575}" presName="vert1" presStyleCnt="0"/>
      <dgm:spPr/>
    </dgm:pt>
    <dgm:pt modelId="{AB022AC6-280A-4497-9FB4-5F8ADCFE1AA2}" type="pres">
      <dgm:prSet presAssocID="{A9039006-F41B-44E6-AAA7-2B779DB1C14D}" presName="thickLine" presStyleLbl="alignNode1" presStyleIdx="4" presStyleCnt="5"/>
      <dgm:spPr/>
    </dgm:pt>
    <dgm:pt modelId="{B2F0C914-9DE6-4AE8-A73A-7DAFF55BAF95}" type="pres">
      <dgm:prSet presAssocID="{A9039006-F41B-44E6-AAA7-2B779DB1C14D}" presName="horz1" presStyleCnt="0"/>
      <dgm:spPr/>
    </dgm:pt>
    <dgm:pt modelId="{DB7A5C5C-5079-437B-81F0-CDA380F2ADEB}" type="pres">
      <dgm:prSet presAssocID="{A9039006-F41B-44E6-AAA7-2B779DB1C14D}" presName="tx1" presStyleLbl="revTx" presStyleIdx="4" presStyleCnt="5"/>
      <dgm:spPr/>
    </dgm:pt>
    <dgm:pt modelId="{813C3D8B-9DD7-405D-8351-DC9701DB9D06}" type="pres">
      <dgm:prSet presAssocID="{A9039006-F41B-44E6-AAA7-2B779DB1C14D}" presName="vert1" presStyleCnt="0"/>
      <dgm:spPr/>
    </dgm:pt>
  </dgm:ptLst>
  <dgm:cxnLst>
    <dgm:cxn modelId="{910A8C04-4C6E-49B3-ADED-7CBD0C954ADC}" type="presOf" srcId="{B45E6959-01EE-44ED-B0A3-2DAC8085D5E1}" destId="{53C1FF72-C1F6-4E8A-8BE2-24E041F178BB}" srcOrd="0" destOrd="0" presId="urn:microsoft.com/office/officeart/2008/layout/LinedList"/>
    <dgm:cxn modelId="{B9D6E320-ECC3-46E0-98FB-DCABFC6412B7}" type="presOf" srcId="{7889649A-EEB1-4BE0-9C72-455D7E46B9E3}" destId="{7D79E758-DD1F-4558-AFFA-60127800E9B9}" srcOrd="0" destOrd="0" presId="urn:microsoft.com/office/officeart/2008/layout/LinedList"/>
    <dgm:cxn modelId="{AA38CD2C-4883-4E2C-9E82-2B08B71E8766}" type="presOf" srcId="{C15CE200-B05F-452A-8E7F-B55E01F3B5DF}" destId="{AFCF5198-0FF4-4057-9762-00F3B49DD1FF}" srcOrd="0" destOrd="0" presId="urn:microsoft.com/office/officeart/2008/layout/LinedList"/>
    <dgm:cxn modelId="{38D6D765-B71B-4384-AC85-97F791DE7853}" type="presOf" srcId="{D9E686C6-8CD0-4505-B78D-7E0A7CB86575}" destId="{D8D1F2CB-5E53-47CC-9429-13BEC7C9B4BE}" srcOrd="0" destOrd="0" presId="urn:microsoft.com/office/officeart/2008/layout/LinedList"/>
    <dgm:cxn modelId="{A2E47772-E2F1-4FF3-9845-159653D0DB29}" type="presOf" srcId="{A9039006-F41B-44E6-AAA7-2B779DB1C14D}" destId="{DB7A5C5C-5079-437B-81F0-CDA380F2ADEB}" srcOrd="0" destOrd="0" presId="urn:microsoft.com/office/officeart/2008/layout/LinedList"/>
    <dgm:cxn modelId="{8DCF968B-F93D-4BB6-A8E0-4568271B2971}" srcId="{B45E6959-01EE-44ED-B0A3-2DAC8085D5E1}" destId="{A3DD92CE-80F8-4A6F-AD31-45B8861D498F}" srcOrd="0" destOrd="0" parTransId="{2122D3F7-69A9-4ACD-962A-09B384A66B63}" sibTransId="{4758CC5B-F37C-41E8-AC26-21D08EFF0EA1}"/>
    <dgm:cxn modelId="{D1DAB292-E222-4E85-8EC6-6B8CB86ED651}" type="presOf" srcId="{A3DD92CE-80F8-4A6F-AD31-45B8861D498F}" destId="{D9A4398D-4B1A-4E07-84B1-DB79C12DB86C}" srcOrd="0" destOrd="0" presId="urn:microsoft.com/office/officeart/2008/layout/LinedList"/>
    <dgm:cxn modelId="{7791F7D1-A0B8-4272-9D1C-538CFD7D0417}" srcId="{B45E6959-01EE-44ED-B0A3-2DAC8085D5E1}" destId="{D9E686C6-8CD0-4505-B78D-7E0A7CB86575}" srcOrd="3" destOrd="0" parTransId="{E62F51F2-3397-4025-9C3A-ADE19EF0822D}" sibTransId="{47E6A40C-8DC0-47B2-8760-F11428363A71}"/>
    <dgm:cxn modelId="{658856E5-B773-4EFB-B208-C59FAED33249}" srcId="{B45E6959-01EE-44ED-B0A3-2DAC8085D5E1}" destId="{C15CE200-B05F-452A-8E7F-B55E01F3B5DF}" srcOrd="1" destOrd="0" parTransId="{1E7963C8-CE35-4B5A-A292-5B6E034B56AB}" sibTransId="{AA8CF9A8-8659-42C6-AC04-1FA993CA1058}"/>
    <dgm:cxn modelId="{542649F4-86B3-4115-B72F-493100D50AF1}" srcId="{B45E6959-01EE-44ED-B0A3-2DAC8085D5E1}" destId="{A9039006-F41B-44E6-AAA7-2B779DB1C14D}" srcOrd="4" destOrd="0" parTransId="{75D69547-60CA-44C3-B647-67E2711A6834}" sibTransId="{02942E37-1344-48BD-8BC9-8E86255EB157}"/>
    <dgm:cxn modelId="{F76E98F7-48D4-473C-A132-6F2019BA8D3E}" srcId="{B45E6959-01EE-44ED-B0A3-2DAC8085D5E1}" destId="{7889649A-EEB1-4BE0-9C72-455D7E46B9E3}" srcOrd="2" destOrd="0" parTransId="{96134A12-9E2A-4840-90E9-472B9FD93175}" sibTransId="{BF41C594-54C3-4FA6-B47A-1CBEFD09B222}"/>
    <dgm:cxn modelId="{E3A18507-6D1C-4794-A660-9F911054CEFC}" type="presParOf" srcId="{53C1FF72-C1F6-4E8A-8BE2-24E041F178BB}" destId="{4938B6F6-5BD2-43AC-8BAF-A267150DBBD6}" srcOrd="0" destOrd="0" presId="urn:microsoft.com/office/officeart/2008/layout/LinedList"/>
    <dgm:cxn modelId="{B836CDD6-0C89-480D-B70A-119CEFBD827F}" type="presParOf" srcId="{53C1FF72-C1F6-4E8A-8BE2-24E041F178BB}" destId="{756700A8-1F5F-4912-8AE7-70101B7A47D2}" srcOrd="1" destOrd="0" presId="urn:microsoft.com/office/officeart/2008/layout/LinedList"/>
    <dgm:cxn modelId="{EA218E63-6852-4441-A76C-5EC5882F98E3}" type="presParOf" srcId="{756700A8-1F5F-4912-8AE7-70101B7A47D2}" destId="{D9A4398D-4B1A-4E07-84B1-DB79C12DB86C}" srcOrd="0" destOrd="0" presId="urn:microsoft.com/office/officeart/2008/layout/LinedList"/>
    <dgm:cxn modelId="{77F9449D-6074-4A59-9495-CBA5432EBAE1}" type="presParOf" srcId="{756700A8-1F5F-4912-8AE7-70101B7A47D2}" destId="{A5B714D4-40A6-42FB-8BDA-1A1AB3EC9322}" srcOrd="1" destOrd="0" presId="urn:microsoft.com/office/officeart/2008/layout/LinedList"/>
    <dgm:cxn modelId="{A0FC5613-956C-43B5-A595-3BBE16A15A0F}" type="presParOf" srcId="{53C1FF72-C1F6-4E8A-8BE2-24E041F178BB}" destId="{48F23016-8DD7-42E7-8FBE-21D10FDC2EE5}" srcOrd="2" destOrd="0" presId="urn:microsoft.com/office/officeart/2008/layout/LinedList"/>
    <dgm:cxn modelId="{EE5BBC20-BCA7-4D64-897E-C04DE0B15DB9}" type="presParOf" srcId="{53C1FF72-C1F6-4E8A-8BE2-24E041F178BB}" destId="{EF649259-4171-408A-BA13-48A70D78A8C7}" srcOrd="3" destOrd="0" presId="urn:microsoft.com/office/officeart/2008/layout/LinedList"/>
    <dgm:cxn modelId="{B0142EAC-51CD-4338-AC21-7F2D17B7B5D5}" type="presParOf" srcId="{EF649259-4171-408A-BA13-48A70D78A8C7}" destId="{AFCF5198-0FF4-4057-9762-00F3B49DD1FF}" srcOrd="0" destOrd="0" presId="urn:microsoft.com/office/officeart/2008/layout/LinedList"/>
    <dgm:cxn modelId="{2ECCEBB1-F8B0-4097-A26F-BDCA668CC398}" type="presParOf" srcId="{EF649259-4171-408A-BA13-48A70D78A8C7}" destId="{8B8D1D79-4BBB-4A37-8775-1B3D7886546F}" srcOrd="1" destOrd="0" presId="urn:microsoft.com/office/officeart/2008/layout/LinedList"/>
    <dgm:cxn modelId="{17371093-3C8F-4F53-92CC-2FC01110F1A9}" type="presParOf" srcId="{53C1FF72-C1F6-4E8A-8BE2-24E041F178BB}" destId="{7C26023D-2A8E-4638-90C4-8F4DC67A2967}" srcOrd="4" destOrd="0" presId="urn:microsoft.com/office/officeart/2008/layout/LinedList"/>
    <dgm:cxn modelId="{93405CAD-A03A-4257-ABBD-5523ECEF4A82}" type="presParOf" srcId="{53C1FF72-C1F6-4E8A-8BE2-24E041F178BB}" destId="{AA57B21E-014C-4575-8A1C-EC07C49DDA59}" srcOrd="5" destOrd="0" presId="urn:microsoft.com/office/officeart/2008/layout/LinedList"/>
    <dgm:cxn modelId="{26050D1D-A41E-4FC1-A100-381415883202}" type="presParOf" srcId="{AA57B21E-014C-4575-8A1C-EC07C49DDA59}" destId="{7D79E758-DD1F-4558-AFFA-60127800E9B9}" srcOrd="0" destOrd="0" presId="urn:microsoft.com/office/officeart/2008/layout/LinedList"/>
    <dgm:cxn modelId="{617DDC56-3EF8-4A0B-9532-B9C813CE1F39}" type="presParOf" srcId="{AA57B21E-014C-4575-8A1C-EC07C49DDA59}" destId="{56FC9D32-9305-4D66-8279-90C0C0837D0C}" srcOrd="1" destOrd="0" presId="urn:microsoft.com/office/officeart/2008/layout/LinedList"/>
    <dgm:cxn modelId="{260CF151-3A7C-4630-9D62-9C357E4AB4AB}" type="presParOf" srcId="{53C1FF72-C1F6-4E8A-8BE2-24E041F178BB}" destId="{F397F44F-3AFC-4EB2-83BD-6C72F3AD6DA6}" srcOrd="6" destOrd="0" presId="urn:microsoft.com/office/officeart/2008/layout/LinedList"/>
    <dgm:cxn modelId="{7DA3D63C-CD1E-4EDC-8EE7-A0EF07705E75}" type="presParOf" srcId="{53C1FF72-C1F6-4E8A-8BE2-24E041F178BB}" destId="{99D87696-59A9-4969-828B-976E010C65F0}" srcOrd="7" destOrd="0" presId="urn:microsoft.com/office/officeart/2008/layout/LinedList"/>
    <dgm:cxn modelId="{BCEE0246-F4C7-408C-B375-E70293D01887}" type="presParOf" srcId="{99D87696-59A9-4969-828B-976E010C65F0}" destId="{D8D1F2CB-5E53-47CC-9429-13BEC7C9B4BE}" srcOrd="0" destOrd="0" presId="urn:microsoft.com/office/officeart/2008/layout/LinedList"/>
    <dgm:cxn modelId="{EC72E0B5-45A9-4629-99E4-C8B61718B878}" type="presParOf" srcId="{99D87696-59A9-4969-828B-976E010C65F0}" destId="{D922350F-3AF6-4601-AD17-EB96E7ECCD4D}" srcOrd="1" destOrd="0" presId="urn:microsoft.com/office/officeart/2008/layout/LinedList"/>
    <dgm:cxn modelId="{6480931F-B397-40DE-9550-D2157D3BBFD7}" type="presParOf" srcId="{53C1FF72-C1F6-4E8A-8BE2-24E041F178BB}" destId="{AB022AC6-280A-4497-9FB4-5F8ADCFE1AA2}" srcOrd="8" destOrd="0" presId="urn:microsoft.com/office/officeart/2008/layout/LinedList"/>
    <dgm:cxn modelId="{DD465701-4E40-47E7-B13B-051678DAE6CE}" type="presParOf" srcId="{53C1FF72-C1F6-4E8A-8BE2-24E041F178BB}" destId="{B2F0C914-9DE6-4AE8-A73A-7DAFF55BAF95}" srcOrd="9" destOrd="0" presId="urn:microsoft.com/office/officeart/2008/layout/LinedList"/>
    <dgm:cxn modelId="{61097A8A-01B2-4ECB-B3A5-AA43D6D69946}" type="presParOf" srcId="{B2F0C914-9DE6-4AE8-A73A-7DAFF55BAF95}" destId="{DB7A5C5C-5079-437B-81F0-CDA380F2ADEB}" srcOrd="0" destOrd="0" presId="urn:microsoft.com/office/officeart/2008/layout/LinedList"/>
    <dgm:cxn modelId="{CFBEEE68-F6C5-4CFB-BD4C-6A1BD19BEBD7}" type="presParOf" srcId="{B2F0C914-9DE6-4AE8-A73A-7DAFF55BAF95}" destId="{813C3D8B-9DD7-405D-8351-DC9701DB9D0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AEADFB-C679-4564-B37F-9B041656856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53AF3F6-4EB4-42A6-B2EB-45F5CC756C8B}">
      <dgm:prSet/>
      <dgm:spPr/>
      <dgm:t>
        <a:bodyPr/>
        <a:lstStyle/>
        <a:p>
          <a:r>
            <a:rPr lang="en-US"/>
            <a:t>Identified Issues: Power management flaw leading to shorter-than-required battery life.</a:t>
          </a:r>
        </a:p>
      </dgm:t>
    </dgm:pt>
    <dgm:pt modelId="{D55BD413-2DB8-4998-9639-BD8E224E80DB}" type="parTrans" cxnId="{3B5D1B20-0824-41F9-AA7E-051E5E22B71C}">
      <dgm:prSet/>
      <dgm:spPr/>
      <dgm:t>
        <a:bodyPr/>
        <a:lstStyle/>
        <a:p>
          <a:endParaRPr lang="en-US"/>
        </a:p>
      </dgm:t>
    </dgm:pt>
    <dgm:pt modelId="{58A3B2E2-E470-450D-A3F3-9E0BF8D6F444}" type="sibTrans" cxnId="{3B5D1B20-0824-41F9-AA7E-051E5E22B71C}">
      <dgm:prSet/>
      <dgm:spPr/>
      <dgm:t>
        <a:bodyPr/>
        <a:lstStyle/>
        <a:p>
          <a:endParaRPr lang="en-US"/>
        </a:p>
      </dgm:t>
    </dgm:pt>
    <dgm:pt modelId="{ABD40EAD-DBDC-43B7-B41E-AFFBA0EEF721}">
      <dgm:prSet/>
      <dgm:spPr/>
      <dgm:t>
        <a:bodyPr/>
        <a:lstStyle/>
        <a:p>
          <a:r>
            <a:rPr lang="en-US"/>
            <a:t>Root Cause Analysis: FMEA and Fishbone diagram to identify causes of battery drain.</a:t>
          </a:r>
        </a:p>
      </dgm:t>
    </dgm:pt>
    <dgm:pt modelId="{CF2101FA-9BBC-4A9C-B75E-0FF5445A9CBB}" type="parTrans" cxnId="{286BB493-B5F1-4254-A67D-137C3C4E3E86}">
      <dgm:prSet/>
      <dgm:spPr/>
      <dgm:t>
        <a:bodyPr/>
        <a:lstStyle/>
        <a:p>
          <a:endParaRPr lang="en-US"/>
        </a:p>
      </dgm:t>
    </dgm:pt>
    <dgm:pt modelId="{933DBBCC-D105-4808-98E3-4102B339DD97}" type="sibTrans" cxnId="{286BB493-B5F1-4254-A67D-137C3C4E3E86}">
      <dgm:prSet/>
      <dgm:spPr/>
      <dgm:t>
        <a:bodyPr/>
        <a:lstStyle/>
        <a:p>
          <a:endParaRPr lang="en-US"/>
        </a:p>
      </dgm:t>
    </dgm:pt>
    <dgm:pt modelId="{2A0FE5B9-28DA-4351-BCC0-7C70C8D3CAC1}">
      <dgm:prSet/>
      <dgm:spPr/>
      <dgm:t>
        <a:bodyPr/>
        <a:lstStyle/>
        <a:p>
          <a:r>
            <a:rPr lang="en-US"/>
            <a:t>Optimization Approaches: Use low-power components, software algorithms, energy harvesting, and improved battery technology.</a:t>
          </a:r>
        </a:p>
      </dgm:t>
    </dgm:pt>
    <dgm:pt modelId="{E620A1D2-BC86-47AA-96CC-1377EDF8F2E0}" type="parTrans" cxnId="{D80E069E-5DAB-4C10-8231-C6F53ADD4A78}">
      <dgm:prSet/>
      <dgm:spPr/>
      <dgm:t>
        <a:bodyPr/>
        <a:lstStyle/>
        <a:p>
          <a:endParaRPr lang="en-US"/>
        </a:p>
      </dgm:t>
    </dgm:pt>
    <dgm:pt modelId="{6C5D7CC6-30C9-4839-9F80-F496DCBA1884}" type="sibTrans" cxnId="{D80E069E-5DAB-4C10-8231-C6F53ADD4A78}">
      <dgm:prSet/>
      <dgm:spPr/>
      <dgm:t>
        <a:bodyPr/>
        <a:lstStyle/>
        <a:p>
          <a:endParaRPr lang="en-US"/>
        </a:p>
      </dgm:t>
    </dgm:pt>
    <dgm:pt modelId="{7167D7B2-9A2D-443E-87BD-11A7AA01A89B}">
      <dgm:prSet/>
      <dgm:spPr/>
      <dgm:t>
        <a:bodyPr/>
        <a:lstStyle/>
        <a:p>
          <a:r>
            <a:rPr lang="en-US"/>
            <a:t>Verification: Benchmark testing, real-world simulations, and user feedback.</a:t>
          </a:r>
        </a:p>
      </dgm:t>
    </dgm:pt>
    <dgm:pt modelId="{1EF9A1A5-3283-479D-86F2-C77CA899111A}" type="parTrans" cxnId="{1DF4E62B-DF42-41BB-BBED-285DCA68C553}">
      <dgm:prSet/>
      <dgm:spPr/>
      <dgm:t>
        <a:bodyPr/>
        <a:lstStyle/>
        <a:p>
          <a:endParaRPr lang="en-US"/>
        </a:p>
      </dgm:t>
    </dgm:pt>
    <dgm:pt modelId="{D5E22A7F-322E-48AE-AA16-5D8D961931CD}" type="sibTrans" cxnId="{1DF4E62B-DF42-41BB-BBED-285DCA68C553}">
      <dgm:prSet/>
      <dgm:spPr/>
      <dgm:t>
        <a:bodyPr/>
        <a:lstStyle/>
        <a:p>
          <a:endParaRPr lang="en-US"/>
        </a:p>
      </dgm:t>
    </dgm:pt>
    <dgm:pt modelId="{B6200DFA-C48C-4872-BBFE-2DB078CB1F5C}" type="pres">
      <dgm:prSet presAssocID="{B5AEADFB-C679-4564-B37F-9B0416568561}" presName="root" presStyleCnt="0">
        <dgm:presLayoutVars>
          <dgm:dir/>
          <dgm:resizeHandles val="exact"/>
        </dgm:presLayoutVars>
      </dgm:prSet>
      <dgm:spPr/>
    </dgm:pt>
    <dgm:pt modelId="{86A3BF48-F2B3-4C07-A222-96447FFC5F3D}" type="pres">
      <dgm:prSet presAssocID="{E53AF3F6-4EB4-42A6-B2EB-45F5CC756C8B}" presName="compNode" presStyleCnt="0"/>
      <dgm:spPr/>
    </dgm:pt>
    <dgm:pt modelId="{DF5B8584-8527-4C82-BB64-CC6F55FB6B29}" type="pres">
      <dgm:prSet presAssocID="{E53AF3F6-4EB4-42A6-B2EB-45F5CC756C8B}" presName="bgRect" presStyleLbl="bgShp" presStyleIdx="0" presStyleCnt="4"/>
      <dgm:spPr/>
    </dgm:pt>
    <dgm:pt modelId="{89051B3F-FF93-43AE-9A8C-F10B5127FEB9}" type="pres">
      <dgm:prSet presAssocID="{E53AF3F6-4EB4-42A6-B2EB-45F5CC756C8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ttery Charging"/>
        </a:ext>
      </dgm:extLst>
    </dgm:pt>
    <dgm:pt modelId="{5AEA7BCC-999F-4EB3-9C0F-5AEBE846CA64}" type="pres">
      <dgm:prSet presAssocID="{E53AF3F6-4EB4-42A6-B2EB-45F5CC756C8B}" presName="spaceRect" presStyleCnt="0"/>
      <dgm:spPr/>
    </dgm:pt>
    <dgm:pt modelId="{54663EB6-960B-494D-B801-695596B805F5}" type="pres">
      <dgm:prSet presAssocID="{E53AF3F6-4EB4-42A6-B2EB-45F5CC756C8B}" presName="parTx" presStyleLbl="revTx" presStyleIdx="0" presStyleCnt="4">
        <dgm:presLayoutVars>
          <dgm:chMax val="0"/>
          <dgm:chPref val="0"/>
        </dgm:presLayoutVars>
      </dgm:prSet>
      <dgm:spPr/>
    </dgm:pt>
    <dgm:pt modelId="{B3D7C5FC-A66C-4B9D-97BF-6A264A274DBB}" type="pres">
      <dgm:prSet presAssocID="{58A3B2E2-E470-450D-A3F3-9E0BF8D6F444}" presName="sibTrans" presStyleCnt="0"/>
      <dgm:spPr/>
    </dgm:pt>
    <dgm:pt modelId="{2B262D38-FF9B-4C98-9FDB-FF82C7422282}" type="pres">
      <dgm:prSet presAssocID="{ABD40EAD-DBDC-43B7-B41E-AFFBA0EEF721}" presName="compNode" presStyleCnt="0"/>
      <dgm:spPr/>
    </dgm:pt>
    <dgm:pt modelId="{E2E8D578-DF1B-45EB-B014-45571D4384D1}" type="pres">
      <dgm:prSet presAssocID="{ABD40EAD-DBDC-43B7-B41E-AFFBA0EEF721}" presName="bgRect" presStyleLbl="bgShp" presStyleIdx="1" presStyleCnt="4"/>
      <dgm:spPr/>
    </dgm:pt>
    <dgm:pt modelId="{445EEB83-500E-44B2-91A8-C7F63EC3B243}" type="pres">
      <dgm:prSet presAssocID="{ABD40EAD-DBDC-43B7-B41E-AFFBA0EEF72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3EF42354-73B1-46B2-98B6-377CF41D5DB3}" type="pres">
      <dgm:prSet presAssocID="{ABD40EAD-DBDC-43B7-B41E-AFFBA0EEF721}" presName="spaceRect" presStyleCnt="0"/>
      <dgm:spPr/>
    </dgm:pt>
    <dgm:pt modelId="{417BB246-B50D-4CC6-8BA1-6A9267585F77}" type="pres">
      <dgm:prSet presAssocID="{ABD40EAD-DBDC-43B7-B41E-AFFBA0EEF721}" presName="parTx" presStyleLbl="revTx" presStyleIdx="1" presStyleCnt="4">
        <dgm:presLayoutVars>
          <dgm:chMax val="0"/>
          <dgm:chPref val="0"/>
        </dgm:presLayoutVars>
      </dgm:prSet>
      <dgm:spPr/>
    </dgm:pt>
    <dgm:pt modelId="{7E281E72-7684-420F-BF4F-3056B3C4B03B}" type="pres">
      <dgm:prSet presAssocID="{933DBBCC-D105-4808-98E3-4102B339DD97}" presName="sibTrans" presStyleCnt="0"/>
      <dgm:spPr/>
    </dgm:pt>
    <dgm:pt modelId="{4B04A4AA-AB5B-4535-B3C0-A2FD7376D426}" type="pres">
      <dgm:prSet presAssocID="{2A0FE5B9-28DA-4351-BCC0-7C70C8D3CAC1}" presName="compNode" presStyleCnt="0"/>
      <dgm:spPr/>
    </dgm:pt>
    <dgm:pt modelId="{0DB3D086-485D-4F67-9333-CF06F2D523BE}" type="pres">
      <dgm:prSet presAssocID="{2A0FE5B9-28DA-4351-BCC0-7C70C8D3CAC1}" presName="bgRect" presStyleLbl="bgShp" presStyleIdx="2" presStyleCnt="4"/>
      <dgm:spPr/>
    </dgm:pt>
    <dgm:pt modelId="{5D3CBA2D-ACDB-4869-9FF4-1BF1F4AC948A}" type="pres">
      <dgm:prSet presAssocID="{2A0FE5B9-28DA-4351-BCC0-7C70C8D3CAC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lectric Car"/>
        </a:ext>
      </dgm:extLst>
    </dgm:pt>
    <dgm:pt modelId="{028290CA-F369-4F4B-8A9C-613FEA6B4EAF}" type="pres">
      <dgm:prSet presAssocID="{2A0FE5B9-28DA-4351-BCC0-7C70C8D3CAC1}" presName="spaceRect" presStyleCnt="0"/>
      <dgm:spPr/>
    </dgm:pt>
    <dgm:pt modelId="{A6985BE9-1ACC-4631-8038-2EBF115BC523}" type="pres">
      <dgm:prSet presAssocID="{2A0FE5B9-28DA-4351-BCC0-7C70C8D3CAC1}" presName="parTx" presStyleLbl="revTx" presStyleIdx="2" presStyleCnt="4">
        <dgm:presLayoutVars>
          <dgm:chMax val="0"/>
          <dgm:chPref val="0"/>
        </dgm:presLayoutVars>
      </dgm:prSet>
      <dgm:spPr/>
    </dgm:pt>
    <dgm:pt modelId="{E3A835AF-9DF0-4CDD-9B1D-B2284F34D001}" type="pres">
      <dgm:prSet presAssocID="{6C5D7CC6-30C9-4839-9F80-F496DCBA1884}" presName="sibTrans" presStyleCnt="0"/>
      <dgm:spPr/>
    </dgm:pt>
    <dgm:pt modelId="{F4D80D24-582B-4BCF-91E7-30637645D106}" type="pres">
      <dgm:prSet presAssocID="{7167D7B2-9A2D-443E-87BD-11A7AA01A89B}" presName="compNode" presStyleCnt="0"/>
      <dgm:spPr/>
    </dgm:pt>
    <dgm:pt modelId="{719F2E4F-3E2F-4278-9256-6F11408D136D}" type="pres">
      <dgm:prSet presAssocID="{7167D7B2-9A2D-443E-87BD-11A7AA01A89B}" presName="bgRect" presStyleLbl="bgShp" presStyleIdx="3" presStyleCnt="4"/>
      <dgm:spPr/>
    </dgm:pt>
    <dgm:pt modelId="{3E9242AD-9B3C-4B9F-9339-CA4DED78FBEA}" type="pres">
      <dgm:prSet presAssocID="{7167D7B2-9A2D-443E-87BD-11A7AA01A89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g under Magnifying Glass"/>
        </a:ext>
      </dgm:extLst>
    </dgm:pt>
    <dgm:pt modelId="{8B77243C-8F5E-4082-9D47-9210FA05A42B}" type="pres">
      <dgm:prSet presAssocID="{7167D7B2-9A2D-443E-87BD-11A7AA01A89B}" presName="spaceRect" presStyleCnt="0"/>
      <dgm:spPr/>
    </dgm:pt>
    <dgm:pt modelId="{F40B1244-EECC-4C5B-B5C0-58DB084FFE82}" type="pres">
      <dgm:prSet presAssocID="{7167D7B2-9A2D-443E-87BD-11A7AA01A89B}" presName="parTx" presStyleLbl="revTx" presStyleIdx="3" presStyleCnt="4">
        <dgm:presLayoutVars>
          <dgm:chMax val="0"/>
          <dgm:chPref val="0"/>
        </dgm:presLayoutVars>
      </dgm:prSet>
      <dgm:spPr/>
    </dgm:pt>
  </dgm:ptLst>
  <dgm:cxnLst>
    <dgm:cxn modelId="{3B5D1B20-0824-41F9-AA7E-051E5E22B71C}" srcId="{B5AEADFB-C679-4564-B37F-9B0416568561}" destId="{E53AF3F6-4EB4-42A6-B2EB-45F5CC756C8B}" srcOrd="0" destOrd="0" parTransId="{D55BD413-2DB8-4998-9639-BD8E224E80DB}" sibTransId="{58A3B2E2-E470-450D-A3F3-9E0BF8D6F444}"/>
    <dgm:cxn modelId="{1DF4E62B-DF42-41BB-BBED-285DCA68C553}" srcId="{B5AEADFB-C679-4564-B37F-9B0416568561}" destId="{7167D7B2-9A2D-443E-87BD-11A7AA01A89B}" srcOrd="3" destOrd="0" parTransId="{1EF9A1A5-3283-479D-86F2-C77CA899111A}" sibTransId="{D5E22A7F-322E-48AE-AA16-5D8D961931CD}"/>
    <dgm:cxn modelId="{6DD9C772-4729-4D48-94A3-6ED758353099}" type="presOf" srcId="{B5AEADFB-C679-4564-B37F-9B0416568561}" destId="{B6200DFA-C48C-4872-BBFE-2DB078CB1F5C}" srcOrd="0" destOrd="0" presId="urn:microsoft.com/office/officeart/2018/2/layout/IconVerticalSolidList"/>
    <dgm:cxn modelId="{594D708B-BDDF-4515-9FD1-6F3AFB951B78}" type="presOf" srcId="{E53AF3F6-4EB4-42A6-B2EB-45F5CC756C8B}" destId="{54663EB6-960B-494D-B801-695596B805F5}" srcOrd="0" destOrd="0" presId="urn:microsoft.com/office/officeart/2018/2/layout/IconVerticalSolidList"/>
    <dgm:cxn modelId="{286BB493-B5F1-4254-A67D-137C3C4E3E86}" srcId="{B5AEADFB-C679-4564-B37F-9B0416568561}" destId="{ABD40EAD-DBDC-43B7-B41E-AFFBA0EEF721}" srcOrd="1" destOrd="0" parTransId="{CF2101FA-9BBC-4A9C-B75E-0FF5445A9CBB}" sibTransId="{933DBBCC-D105-4808-98E3-4102B339DD97}"/>
    <dgm:cxn modelId="{D80E069E-5DAB-4C10-8231-C6F53ADD4A78}" srcId="{B5AEADFB-C679-4564-B37F-9B0416568561}" destId="{2A0FE5B9-28DA-4351-BCC0-7C70C8D3CAC1}" srcOrd="2" destOrd="0" parTransId="{E620A1D2-BC86-47AA-96CC-1377EDF8F2E0}" sibTransId="{6C5D7CC6-30C9-4839-9F80-F496DCBA1884}"/>
    <dgm:cxn modelId="{780CDAA5-4CF5-48BE-86FD-954074FDE14F}" type="presOf" srcId="{2A0FE5B9-28DA-4351-BCC0-7C70C8D3CAC1}" destId="{A6985BE9-1ACC-4631-8038-2EBF115BC523}" srcOrd="0" destOrd="0" presId="urn:microsoft.com/office/officeart/2018/2/layout/IconVerticalSolidList"/>
    <dgm:cxn modelId="{8D5806C4-D6FF-400C-94AE-0E94B94B5B82}" type="presOf" srcId="{7167D7B2-9A2D-443E-87BD-11A7AA01A89B}" destId="{F40B1244-EECC-4C5B-B5C0-58DB084FFE82}" srcOrd="0" destOrd="0" presId="urn:microsoft.com/office/officeart/2018/2/layout/IconVerticalSolidList"/>
    <dgm:cxn modelId="{F72852D0-FD2D-4105-8B26-792F8EB139CD}" type="presOf" srcId="{ABD40EAD-DBDC-43B7-B41E-AFFBA0EEF721}" destId="{417BB246-B50D-4CC6-8BA1-6A9267585F77}" srcOrd="0" destOrd="0" presId="urn:microsoft.com/office/officeart/2018/2/layout/IconVerticalSolidList"/>
    <dgm:cxn modelId="{33FDDD04-DE0D-49FD-B738-F4CF0B2D074D}" type="presParOf" srcId="{B6200DFA-C48C-4872-BBFE-2DB078CB1F5C}" destId="{86A3BF48-F2B3-4C07-A222-96447FFC5F3D}" srcOrd="0" destOrd="0" presId="urn:microsoft.com/office/officeart/2018/2/layout/IconVerticalSolidList"/>
    <dgm:cxn modelId="{E26E74CA-6754-423E-939F-A321D618C476}" type="presParOf" srcId="{86A3BF48-F2B3-4C07-A222-96447FFC5F3D}" destId="{DF5B8584-8527-4C82-BB64-CC6F55FB6B29}" srcOrd="0" destOrd="0" presId="urn:microsoft.com/office/officeart/2018/2/layout/IconVerticalSolidList"/>
    <dgm:cxn modelId="{485BA60C-70F4-4636-905B-8E76EB4070DB}" type="presParOf" srcId="{86A3BF48-F2B3-4C07-A222-96447FFC5F3D}" destId="{89051B3F-FF93-43AE-9A8C-F10B5127FEB9}" srcOrd="1" destOrd="0" presId="urn:microsoft.com/office/officeart/2018/2/layout/IconVerticalSolidList"/>
    <dgm:cxn modelId="{A808617F-B181-4402-917E-E48CB90F3C36}" type="presParOf" srcId="{86A3BF48-F2B3-4C07-A222-96447FFC5F3D}" destId="{5AEA7BCC-999F-4EB3-9C0F-5AEBE846CA64}" srcOrd="2" destOrd="0" presId="urn:microsoft.com/office/officeart/2018/2/layout/IconVerticalSolidList"/>
    <dgm:cxn modelId="{BBAC75A0-E3E7-494B-A413-F7BFCA8843C0}" type="presParOf" srcId="{86A3BF48-F2B3-4C07-A222-96447FFC5F3D}" destId="{54663EB6-960B-494D-B801-695596B805F5}" srcOrd="3" destOrd="0" presId="urn:microsoft.com/office/officeart/2018/2/layout/IconVerticalSolidList"/>
    <dgm:cxn modelId="{81DA78DE-1602-4AD5-84B2-B5EB3CB435AF}" type="presParOf" srcId="{B6200DFA-C48C-4872-BBFE-2DB078CB1F5C}" destId="{B3D7C5FC-A66C-4B9D-97BF-6A264A274DBB}" srcOrd="1" destOrd="0" presId="urn:microsoft.com/office/officeart/2018/2/layout/IconVerticalSolidList"/>
    <dgm:cxn modelId="{6A32D6ED-BE78-4BAE-AF81-46EA4B8690FE}" type="presParOf" srcId="{B6200DFA-C48C-4872-BBFE-2DB078CB1F5C}" destId="{2B262D38-FF9B-4C98-9FDB-FF82C7422282}" srcOrd="2" destOrd="0" presId="urn:microsoft.com/office/officeart/2018/2/layout/IconVerticalSolidList"/>
    <dgm:cxn modelId="{E528DD39-5E8B-4CC6-BFDC-918FCFDDE589}" type="presParOf" srcId="{2B262D38-FF9B-4C98-9FDB-FF82C7422282}" destId="{E2E8D578-DF1B-45EB-B014-45571D4384D1}" srcOrd="0" destOrd="0" presId="urn:microsoft.com/office/officeart/2018/2/layout/IconVerticalSolidList"/>
    <dgm:cxn modelId="{59EB11CF-8003-44FD-BD49-21BD7793C428}" type="presParOf" srcId="{2B262D38-FF9B-4C98-9FDB-FF82C7422282}" destId="{445EEB83-500E-44B2-91A8-C7F63EC3B243}" srcOrd="1" destOrd="0" presId="urn:microsoft.com/office/officeart/2018/2/layout/IconVerticalSolidList"/>
    <dgm:cxn modelId="{A7154890-8E3B-48C9-BB35-B42B2EF2BA3E}" type="presParOf" srcId="{2B262D38-FF9B-4C98-9FDB-FF82C7422282}" destId="{3EF42354-73B1-46B2-98B6-377CF41D5DB3}" srcOrd="2" destOrd="0" presId="urn:microsoft.com/office/officeart/2018/2/layout/IconVerticalSolidList"/>
    <dgm:cxn modelId="{A15CCE83-9B8E-4BDD-9836-F1175C63D21E}" type="presParOf" srcId="{2B262D38-FF9B-4C98-9FDB-FF82C7422282}" destId="{417BB246-B50D-4CC6-8BA1-6A9267585F77}" srcOrd="3" destOrd="0" presId="urn:microsoft.com/office/officeart/2018/2/layout/IconVerticalSolidList"/>
    <dgm:cxn modelId="{EC35FC77-4FA1-41D4-B7C2-B817EC0FFE2B}" type="presParOf" srcId="{B6200DFA-C48C-4872-BBFE-2DB078CB1F5C}" destId="{7E281E72-7684-420F-BF4F-3056B3C4B03B}" srcOrd="3" destOrd="0" presId="urn:microsoft.com/office/officeart/2018/2/layout/IconVerticalSolidList"/>
    <dgm:cxn modelId="{2482BE0E-A4AB-47D0-AD3E-6AA06E556225}" type="presParOf" srcId="{B6200DFA-C48C-4872-BBFE-2DB078CB1F5C}" destId="{4B04A4AA-AB5B-4535-B3C0-A2FD7376D426}" srcOrd="4" destOrd="0" presId="urn:microsoft.com/office/officeart/2018/2/layout/IconVerticalSolidList"/>
    <dgm:cxn modelId="{01D7BBE9-02EB-40F3-B4A9-3221D9075D28}" type="presParOf" srcId="{4B04A4AA-AB5B-4535-B3C0-A2FD7376D426}" destId="{0DB3D086-485D-4F67-9333-CF06F2D523BE}" srcOrd="0" destOrd="0" presId="urn:microsoft.com/office/officeart/2018/2/layout/IconVerticalSolidList"/>
    <dgm:cxn modelId="{784C2DC0-DD8C-486E-BAB2-105A74F8BDC8}" type="presParOf" srcId="{4B04A4AA-AB5B-4535-B3C0-A2FD7376D426}" destId="{5D3CBA2D-ACDB-4869-9FF4-1BF1F4AC948A}" srcOrd="1" destOrd="0" presId="urn:microsoft.com/office/officeart/2018/2/layout/IconVerticalSolidList"/>
    <dgm:cxn modelId="{B50635E1-B6E9-4743-A174-CB28E8EEBB6E}" type="presParOf" srcId="{4B04A4AA-AB5B-4535-B3C0-A2FD7376D426}" destId="{028290CA-F369-4F4B-8A9C-613FEA6B4EAF}" srcOrd="2" destOrd="0" presId="urn:microsoft.com/office/officeart/2018/2/layout/IconVerticalSolidList"/>
    <dgm:cxn modelId="{C44B2557-5093-4163-8FA5-2242D63A33FE}" type="presParOf" srcId="{4B04A4AA-AB5B-4535-B3C0-A2FD7376D426}" destId="{A6985BE9-1ACC-4631-8038-2EBF115BC523}" srcOrd="3" destOrd="0" presId="urn:microsoft.com/office/officeart/2018/2/layout/IconVerticalSolidList"/>
    <dgm:cxn modelId="{92F5E267-8895-4CB2-8332-4F110C43EA5C}" type="presParOf" srcId="{B6200DFA-C48C-4872-BBFE-2DB078CB1F5C}" destId="{E3A835AF-9DF0-4CDD-9B1D-B2284F34D001}" srcOrd="5" destOrd="0" presId="urn:microsoft.com/office/officeart/2018/2/layout/IconVerticalSolidList"/>
    <dgm:cxn modelId="{215AAD75-E77C-4D70-9A3E-EDB6F9C484EA}" type="presParOf" srcId="{B6200DFA-C48C-4872-BBFE-2DB078CB1F5C}" destId="{F4D80D24-582B-4BCF-91E7-30637645D106}" srcOrd="6" destOrd="0" presId="urn:microsoft.com/office/officeart/2018/2/layout/IconVerticalSolidList"/>
    <dgm:cxn modelId="{999628F9-6B53-4630-A0DB-339DD9B90079}" type="presParOf" srcId="{F4D80D24-582B-4BCF-91E7-30637645D106}" destId="{719F2E4F-3E2F-4278-9256-6F11408D136D}" srcOrd="0" destOrd="0" presId="urn:microsoft.com/office/officeart/2018/2/layout/IconVerticalSolidList"/>
    <dgm:cxn modelId="{0FA110F6-5A11-40A5-A707-2D03ABBC979F}" type="presParOf" srcId="{F4D80D24-582B-4BCF-91E7-30637645D106}" destId="{3E9242AD-9B3C-4B9F-9339-CA4DED78FBEA}" srcOrd="1" destOrd="0" presId="urn:microsoft.com/office/officeart/2018/2/layout/IconVerticalSolidList"/>
    <dgm:cxn modelId="{B86EE932-95C5-41EA-90A0-FE9B88F7394A}" type="presParOf" srcId="{F4D80D24-582B-4BCF-91E7-30637645D106}" destId="{8B77243C-8F5E-4082-9D47-9210FA05A42B}" srcOrd="2" destOrd="0" presId="urn:microsoft.com/office/officeart/2018/2/layout/IconVerticalSolidList"/>
    <dgm:cxn modelId="{7FB30557-214B-4192-8EDB-8FE917DE3A5C}" type="presParOf" srcId="{F4D80D24-582B-4BCF-91E7-30637645D106}" destId="{F40B1244-EECC-4C5B-B5C0-58DB084FFE8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EBFB4D1-6728-4E1A-B350-84EA98C0E38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36D7D98-3BEF-4B26-8EDA-538CC98ADC26}">
      <dgm:prSet/>
      <dgm:spPr/>
      <dgm:t>
        <a:bodyPr/>
        <a:lstStyle/>
        <a:p>
          <a:r>
            <a:rPr lang="en-US"/>
            <a:t>Peer Review: Encourages diverse perspectives but may be time-consuming.</a:t>
          </a:r>
        </a:p>
      </dgm:t>
    </dgm:pt>
    <dgm:pt modelId="{D477D453-90C1-4B18-9117-6C874F26FB95}" type="parTrans" cxnId="{0DF0FDCD-FD42-49DD-BE5F-7C02A11C1A29}">
      <dgm:prSet/>
      <dgm:spPr/>
      <dgm:t>
        <a:bodyPr/>
        <a:lstStyle/>
        <a:p>
          <a:endParaRPr lang="en-US"/>
        </a:p>
      </dgm:t>
    </dgm:pt>
    <dgm:pt modelId="{094D82A9-33A9-4FC5-8F29-78A8A1BAA4F3}" type="sibTrans" cxnId="{0DF0FDCD-FD42-49DD-BE5F-7C02A11C1A29}">
      <dgm:prSet/>
      <dgm:spPr/>
      <dgm:t>
        <a:bodyPr/>
        <a:lstStyle/>
        <a:p>
          <a:endParaRPr lang="en-US"/>
        </a:p>
      </dgm:t>
    </dgm:pt>
    <dgm:pt modelId="{5DA4C70C-9322-4DBC-8A36-B2986478819E}">
      <dgm:prSet/>
      <dgm:spPr/>
      <dgm:t>
        <a:bodyPr/>
        <a:lstStyle/>
        <a:p>
          <a:r>
            <a:rPr lang="en-US"/>
            <a:t>Fagan Inspection: Structured approach for defect detection, but resource-intensive.</a:t>
          </a:r>
        </a:p>
      </dgm:t>
    </dgm:pt>
    <dgm:pt modelId="{E37E0C13-6A0B-4A19-9ED0-7FAAC7A5F492}" type="parTrans" cxnId="{030D8AE1-E164-4FEF-9861-84B6D5D0DE8E}">
      <dgm:prSet/>
      <dgm:spPr/>
      <dgm:t>
        <a:bodyPr/>
        <a:lstStyle/>
        <a:p>
          <a:endParaRPr lang="en-US"/>
        </a:p>
      </dgm:t>
    </dgm:pt>
    <dgm:pt modelId="{694ADB04-D1EC-4329-A14A-2AD1306BE9D3}" type="sibTrans" cxnId="{030D8AE1-E164-4FEF-9861-84B6D5D0DE8E}">
      <dgm:prSet/>
      <dgm:spPr/>
      <dgm:t>
        <a:bodyPr/>
        <a:lstStyle/>
        <a:p>
          <a:endParaRPr lang="en-US"/>
        </a:p>
      </dgm:t>
    </dgm:pt>
    <dgm:pt modelId="{1633BD24-6905-4215-BAB9-D675CD59CE51}">
      <dgm:prSet/>
      <dgm:spPr/>
      <dgm:t>
        <a:bodyPr/>
        <a:lstStyle/>
        <a:p>
          <a:r>
            <a:rPr lang="en-US"/>
            <a:t>Formal Verification: Mathematical proof of system correctness, ensuring high reliability.</a:t>
          </a:r>
        </a:p>
      </dgm:t>
    </dgm:pt>
    <dgm:pt modelId="{62F543D3-D2D4-487F-87B4-80BE760D9E2D}" type="parTrans" cxnId="{672657E6-2D94-43F6-B565-FACFD1F876B5}">
      <dgm:prSet/>
      <dgm:spPr/>
      <dgm:t>
        <a:bodyPr/>
        <a:lstStyle/>
        <a:p>
          <a:endParaRPr lang="en-US"/>
        </a:p>
      </dgm:t>
    </dgm:pt>
    <dgm:pt modelId="{08E41761-653B-432A-A599-20D178F2F4E3}" type="sibTrans" cxnId="{672657E6-2D94-43F6-B565-FACFD1F876B5}">
      <dgm:prSet/>
      <dgm:spPr/>
      <dgm:t>
        <a:bodyPr/>
        <a:lstStyle/>
        <a:p>
          <a:endParaRPr lang="en-US"/>
        </a:p>
      </dgm:t>
    </dgm:pt>
    <dgm:pt modelId="{EE14A37D-4404-4C94-A9C2-EFF6CCE873B5}">
      <dgm:prSet/>
      <dgm:spPr/>
      <dgm:t>
        <a:bodyPr/>
        <a:lstStyle/>
        <a:p>
          <a:r>
            <a:rPr lang="en-US"/>
            <a:t>FMEA: Proactively addresses potential failure modes and ensures device performance.</a:t>
          </a:r>
        </a:p>
      </dgm:t>
    </dgm:pt>
    <dgm:pt modelId="{5C43AA6C-CCEA-4737-95B6-2D6D709E832B}" type="parTrans" cxnId="{130A379B-4CAA-47F0-90AD-7B3A399DF0DF}">
      <dgm:prSet/>
      <dgm:spPr/>
      <dgm:t>
        <a:bodyPr/>
        <a:lstStyle/>
        <a:p>
          <a:endParaRPr lang="en-US"/>
        </a:p>
      </dgm:t>
    </dgm:pt>
    <dgm:pt modelId="{E6AA3D26-875F-4020-A762-77B1A7DC2D45}" type="sibTrans" cxnId="{130A379B-4CAA-47F0-90AD-7B3A399DF0DF}">
      <dgm:prSet/>
      <dgm:spPr/>
      <dgm:t>
        <a:bodyPr/>
        <a:lstStyle/>
        <a:p>
          <a:endParaRPr lang="en-US"/>
        </a:p>
      </dgm:t>
    </dgm:pt>
    <dgm:pt modelId="{0B8A6823-FF1D-4170-8DE3-3605AAD986E3}" type="pres">
      <dgm:prSet presAssocID="{BEBFB4D1-6728-4E1A-B350-84EA98C0E386}" presName="linear" presStyleCnt="0">
        <dgm:presLayoutVars>
          <dgm:animLvl val="lvl"/>
          <dgm:resizeHandles val="exact"/>
        </dgm:presLayoutVars>
      </dgm:prSet>
      <dgm:spPr/>
    </dgm:pt>
    <dgm:pt modelId="{7D9E9BBC-4991-4BDB-A66E-E648AD1335D1}" type="pres">
      <dgm:prSet presAssocID="{536D7D98-3BEF-4B26-8EDA-538CC98ADC26}" presName="parentText" presStyleLbl="node1" presStyleIdx="0" presStyleCnt="4">
        <dgm:presLayoutVars>
          <dgm:chMax val="0"/>
          <dgm:bulletEnabled val="1"/>
        </dgm:presLayoutVars>
      </dgm:prSet>
      <dgm:spPr/>
    </dgm:pt>
    <dgm:pt modelId="{6BEB5BEE-CC6F-488E-8ED9-92ADFA7776AF}" type="pres">
      <dgm:prSet presAssocID="{094D82A9-33A9-4FC5-8F29-78A8A1BAA4F3}" presName="spacer" presStyleCnt="0"/>
      <dgm:spPr/>
    </dgm:pt>
    <dgm:pt modelId="{B5AFB20F-CCC0-4C32-A3E5-0F7968DE9629}" type="pres">
      <dgm:prSet presAssocID="{5DA4C70C-9322-4DBC-8A36-B2986478819E}" presName="parentText" presStyleLbl="node1" presStyleIdx="1" presStyleCnt="4">
        <dgm:presLayoutVars>
          <dgm:chMax val="0"/>
          <dgm:bulletEnabled val="1"/>
        </dgm:presLayoutVars>
      </dgm:prSet>
      <dgm:spPr/>
    </dgm:pt>
    <dgm:pt modelId="{851FBECF-032D-4B9C-9C12-2E22E4BA197A}" type="pres">
      <dgm:prSet presAssocID="{694ADB04-D1EC-4329-A14A-2AD1306BE9D3}" presName="spacer" presStyleCnt="0"/>
      <dgm:spPr/>
    </dgm:pt>
    <dgm:pt modelId="{47B1ABC5-1B51-470F-B19F-837558767C87}" type="pres">
      <dgm:prSet presAssocID="{1633BD24-6905-4215-BAB9-D675CD59CE51}" presName="parentText" presStyleLbl="node1" presStyleIdx="2" presStyleCnt="4">
        <dgm:presLayoutVars>
          <dgm:chMax val="0"/>
          <dgm:bulletEnabled val="1"/>
        </dgm:presLayoutVars>
      </dgm:prSet>
      <dgm:spPr/>
    </dgm:pt>
    <dgm:pt modelId="{52F6A961-CE61-4AD3-B3A4-0A873DCD553A}" type="pres">
      <dgm:prSet presAssocID="{08E41761-653B-432A-A599-20D178F2F4E3}" presName="spacer" presStyleCnt="0"/>
      <dgm:spPr/>
    </dgm:pt>
    <dgm:pt modelId="{E8CBD038-D31F-4B99-8930-7A0A5A791760}" type="pres">
      <dgm:prSet presAssocID="{EE14A37D-4404-4C94-A9C2-EFF6CCE873B5}" presName="parentText" presStyleLbl="node1" presStyleIdx="3" presStyleCnt="4">
        <dgm:presLayoutVars>
          <dgm:chMax val="0"/>
          <dgm:bulletEnabled val="1"/>
        </dgm:presLayoutVars>
      </dgm:prSet>
      <dgm:spPr/>
    </dgm:pt>
  </dgm:ptLst>
  <dgm:cxnLst>
    <dgm:cxn modelId="{D25D2035-40BF-4DDE-9387-C096A9B1D9A9}" type="presOf" srcId="{BEBFB4D1-6728-4E1A-B350-84EA98C0E386}" destId="{0B8A6823-FF1D-4170-8DE3-3605AAD986E3}" srcOrd="0" destOrd="0" presId="urn:microsoft.com/office/officeart/2005/8/layout/vList2"/>
    <dgm:cxn modelId="{69D35F71-C95B-4452-8DC5-0456AC6A5A7E}" type="presOf" srcId="{536D7D98-3BEF-4B26-8EDA-538CC98ADC26}" destId="{7D9E9BBC-4991-4BDB-A66E-E648AD1335D1}" srcOrd="0" destOrd="0" presId="urn:microsoft.com/office/officeart/2005/8/layout/vList2"/>
    <dgm:cxn modelId="{130A379B-4CAA-47F0-90AD-7B3A399DF0DF}" srcId="{BEBFB4D1-6728-4E1A-B350-84EA98C0E386}" destId="{EE14A37D-4404-4C94-A9C2-EFF6CCE873B5}" srcOrd="3" destOrd="0" parTransId="{5C43AA6C-CCEA-4737-95B6-2D6D709E832B}" sibTransId="{E6AA3D26-875F-4020-A762-77B1A7DC2D45}"/>
    <dgm:cxn modelId="{8A5FFB9B-1BDA-4B14-8551-61564008D34C}" type="presOf" srcId="{5DA4C70C-9322-4DBC-8A36-B2986478819E}" destId="{B5AFB20F-CCC0-4C32-A3E5-0F7968DE9629}" srcOrd="0" destOrd="0" presId="urn:microsoft.com/office/officeart/2005/8/layout/vList2"/>
    <dgm:cxn modelId="{7B7B36CD-B2F9-4194-B2DD-52073951254F}" type="presOf" srcId="{EE14A37D-4404-4C94-A9C2-EFF6CCE873B5}" destId="{E8CBD038-D31F-4B99-8930-7A0A5A791760}" srcOrd="0" destOrd="0" presId="urn:microsoft.com/office/officeart/2005/8/layout/vList2"/>
    <dgm:cxn modelId="{0DF0FDCD-FD42-49DD-BE5F-7C02A11C1A29}" srcId="{BEBFB4D1-6728-4E1A-B350-84EA98C0E386}" destId="{536D7D98-3BEF-4B26-8EDA-538CC98ADC26}" srcOrd="0" destOrd="0" parTransId="{D477D453-90C1-4B18-9117-6C874F26FB95}" sibTransId="{094D82A9-33A9-4FC5-8F29-78A8A1BAA4F3}"/>
    <dgm:cxn modelId="{4770ACDD-61D4-4A3F-96B8-2450483CBC15}" type="presOf" srcId="{1633BD24-6905-4215-BAB9-D675CD59CE51}" destId="{47B1ABC5-1B51-470F-B19F-837558767C87}" srcOrd="0" destOrd="0" presId="urn:microsoft.com/office/officeart/2005/8/layout/vList2"/>
    <dgm:cxn modelId="{030D8AE1-E164-4FEF-9861-84B6D5D0DE8E}" srcId="{BEBFB4D1-6728-4E1A-B350-84EA98C0E386}" destId="{5DA4C70C-9322-4DBC-8A36-B2986478819E}" srcOrd="1" destOrd="0" parTransId="{E37E0C13-6A0B-4A19-9ED0-7FAAC7A5F492}" sibTransId="{694ADB04-D1EC-4329-A14A-2AD1306BE9D3}"/>
    <dgm:cxn modelId="{672657E6-2D94-43F6-B565-FACFD1F876B5}" srcId="{BEBFB4D1-6728-4E1A-B350-84EA98C0E386}" destId="{1633BD24-6905-4215-BAB9-D675CD59CE51}" srcOrd="2" destOrd="0" parTransId="{62F543D3-D2D4-487F-87B4-80BE760D9E2D}" sibTransId="{08E41761-653B-432A-A599-20D178F2F4E3}"/>
    <dgm:cxn modelId="{20981AC6-369E-454D-ACF9-E005151005F9}" type="presParOf" srcId="{0B8A6823-FF1D-4170-8DE3-3605AAD986E3}" destId="{7D9E9BBC-4991-4BDB-A66E-E648AD1335D1}" srcOrd="0" destOrd="0" presId="urn:microsoft.com/office/officeart/2005/8/layout/vList2"/>
    <dgm:cxn modelId="{1A94FCB8-28E7-4733-8FD6-95B3BEF337B7}" type="presParOf" srcId="{0B8A6823-FF1D-4170-8DE3-3605AAD986E3}" destId="{6BEB5BEE-CC6F-488E-8ED9-92ADFA7776AF}" srcOrd="1" destOrd="0" presId="urn:microsoft.com/office/officeart/2005/8/layout/vList2"/>
    <dgm:cxn modelId="{F5D5C84F-A094-4052-B929-F4F285F929AA}" type="presParOf" srcId="{0B8A6823-FF1D-4170-8DE3-3605AAD986E3}" destId="{B5AFB20F-CCC0-4C32-A3E5-0F7968DE9629}" srcOrd="2" destOrd="0" presId="urn:microsoft.com/office/officeart/2005/8/layout/vList2"/>
    <dgm:cxn modelId="{72D28A02-709E-4469-B3E8-7256CE9A84FA}" type="presParOf" srcId="{0B8A6823-FF1D-4170-8DE3-3605AAD986E3}" destId="{851FBECF-032D-4B9C-9C12-2E22E4BA197A}" srcOrd="3" destOrd="0" presId="urn:microsoft.com/office/officeart/2005/8/layout/vList2"/>
    <dgm:cxn modelId="{DE5D86AC-ECB7-4CF9-AE99-90BB3571E600}" type="presParOf" srcId="{0B8A6823-FF1D-4170-8DE3-3605AAD986E3}" destId="{47B1ABC5-1B51-470F-B19F-837558767C87}" srcOrd="4" destOrd="0" presId="urn:microsoft.com/office/officeart/2005/8/layout/vList2"/>
    <dgm:cxn modelId="{8F024F41-70B8-4957-8E39-A6F1387CA901}" type="presParOf" srcId="{0B8A6823-FF1D-4170-8DE3-3605AAD986E3}" destId="{52F6A961-CE61-4AD3-B3A4-0A873DCD553A}" srcOrd="5" destOrd="0" presId="urn:microsoft.com/office/officeart/2005/8/layout/vList2"/>
    <dgm:cxn modelId="{9E59DCBB-BCD5-4F25-A5C6-869C2B401907}" type="presParOf" srcId="{0B8A6823-FF1D-4170-8DE3-3605AAD986E3}" destId="{E8CBD038-D31F-4B99-8930-7A0A5A79176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5B4B56-A569-49B9-AA06-CCB69DD2AFAA}">
      <dsp:nvSpPr>
        <dsp:cNvPr id="0" name=""/>
        <dsp:cNvSpPr/>
      </dsp:nvSpPr>
      <dsp:spPr>
        <a:xfrm>
          <a:off x="3594" y="612236"/>
          <a:ext cx="1946002" cy="2724403"/>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488950">
            <a:lnSpc>
              <a:spcPct val="90000"/>
            </a:lnSpc>
            <a:spcBef>
              <a:spcPct val="0"/>
            </a:spcBef>
            <a:spcAft>
              <a:spcPct val="35000"/>
            </a:spcAft>
            <a:buNone/>
          </a:pPr>
          <a:r>
            <a:rPr lang="en-US" sz="1100" b="1" i="0" kern="1200" baseline="0"/>
            <a:t>Conceptual Design Stage</a:t>
          </a:r>
          <a:r>
            <a:rPr lang="en-US" sz="1100" b="0" i="0" kern="1200" baseline="0"/>
            <a:t>: Define device use, user needs, and preliminary design.</a:t>
          </a:r>
          <a:endParaRPr lang="en-US" sz="1100" kern="1200"/>
        </a:p>
      </dsp:txBody>
      <dsp:txXfrm>
        <a:off x="3594" y="1647509"/>
        <a:ext cx="1946002" cy="1634641"/>
      </dsp:txXfrm>
    </dsp:sp>
    <dsp:sp modelId="{2BFE88E5-5000-4385-BCBB-0CAA3031C053}">
      <dsp:nvSpPr>
        <dsp:cNvPr id="0" name=""/>
        <dsp:cNvSpPr/>
      </dsp:nvSpPr>
      <dsp:spPr>
        <a:xfrm>
          <a:off x="567934" y="884676"/>
          <a:ext cx="817320" cy="817320"/>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1</a:t>
          </a:r>
        </a:p>
      </dsp:txBody>
      <dsp:txXfrm>
        <a:off x="687628" y="1004370"/>
        <a:ext cx="577932" cy="577932"/>
      </dsp:txXfrm>
    </dsp:sp>
    <dsp:sp modelId="{F496F521-0996-470E-9A31-FB987599E2DC}">
      <dsp:nvSpPr>
        <dsp:cNvPr id="0" name=""/>
        <dsp:cNvSpPr/>
      </dsp:nvSpPr>
      <dsp:spPr>
        <a:xfrm>
          <a:off x="3594" y="3336567"/>
          <a:ext cx="1946002" cy="72"/>
        </a:xfrm>
        <a:prstGeom prst="rect">
          <a:avLst/>
        </a:prstGeom>
        <a:solidFill>
          <a:schemeClr val="accent2">
            <a:hueOff val="715957"/>
            <a:satOff val="-2055"/>
            <a:lumOff val="-3290"/>
            <a:alphaOff val="0"/>
          </a:schemeClr>
        </a:solidFill>
        <a:ln w="19050" cap="flat" cmpd="sng" algn="ctr">
          <a:solidFill>
            <a:schemeClr val="accent2">
              <a:hueOff val="715957"/>
              <a:satOff val="-2055"/>
              <a:lumOff val="-32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8910F3-99FD-438D-B4BB-2322C0700A3A}">
      <dsp:nvSpPr>
        <dsp:cNvPr id="0" name=""/>
        <dsp:cNvSpPr/>
      </dsp:nvSpPr>
      <dsp:spPr>
        <a:xfrm>
          <a:off x="2144196" y="612236"/>
          <a:ext cx="1946002" cy="2724403"/>
        </a:xfrm>
        <a:prstGeom prst="rect">
          <a:avLst/>
        </a:prstGeom>
        <a:solidFill>
          <a:schemeClr val="accent2">
            <a:tint val="40000"/>
            <a:alpha val="90000"/>
            <a:hueOff val="1683680"/>
            <a:satOff val="-15558"/>
            <a:lumOff val="-1754"/>
            <a:alphaOff val="0"/>
          </a:schemeClr>
        </a:solidFill>
        <a:ln w="19050" cap="flat" cmpd="sng" algn="ctr">
          <a:solidFill>
            <a:schemeClr val="accent2">
              <a:tint val="40000"/>
              <a:alpha val="90000"/>
              <a:hueOff val="1683680"/>
              <a:satOff val="-15558"/>
              <a:lumOff val="-17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488950">
            <a:lnSpc>
              <a:spcPct val="90000"/>
            </a:lnSpc>
            <a:spcBef>
              <a:spcPct val="0"/>
            </a:spcBef>
            <a:spcAft>
              <a:spcPct val="35000"/>
            </a:spcAft>
            <a:buNone/>
          </a:pPr>
          <a:r>
            <a:rPr lang="en-US" sz="1100" b="1" i="0" kern="1200" baseline="0"/>
            <a:t>Preliminary Design Stage</a:t>
          </a:r>
          <a:r>
            <a:rPr lang="en-US" sz="1100" b="0" i="0" kern="1200" baseline="0"/>
            <a:t>: Develop detailed design specifications and prototypes.</a:t>
          </a:r>
          <a:endParaRPr lang="en-US" sz="1100" kern="1200"/>
        </a:p>
      </dsp:txBody>
      <dsp:txXfrm>
        <a:off x="2144196" y="1647509"/>
        <a:ext cx="1946002" cy="1634641"/>
      </dsp:txXfrm>
    </dsp:sp>
    <dsp:sp modelId="{5AC98342-EE63-4CCF-9063-393608B4F562}">
      <dsp:nvSpPr>
        <dsp:cNvPr id="0" name=""/>
        <dsp:cNvSpPr/>
      </dsp:nvSpPr>
      <dsp:spPr>
        <a:xfrm>
          <a:off x="2708537" y="884676"/>
          <a:ext cx="817320" cy="817320"/>
        </a:xfrm>
        <a:prstGeom prst="ellipse">
          <a:avLst/>
        </a:prstGeom>
        <a:solidFill>
          <a:schemeClr val="accent2">
            <a:hueOff val="1431914"/>
            <a:satOff val="-4110"/>
            <a:lumOff val="-6580"/>
            <a:alphaOff val="0"/>
          </a:schemeClr>
        </a:solidFill>
        <a:ln w="19050" cap="flat" cmpd="sng" algn="ctr">
          <a:solidFill>
            <a:schemeClr val="accent2">
              <a:hueOff val="1431914"/>
              <a:satOff val="-4110"/>
              <a:lumOff val="-65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2</a:t>
          </a:r>
        </a:p>
      </dsp:txBody>
      <dsp:txXfrm>
        <a:off x="2828231" y="1004370"/>
        <a:ext cx="577932" cy="577932"/>
      </dsp:txXfrm>
    </dsp:sp>
    <dsp:sp modelId="{C8DA7036-338C-490D-8213-195266315FBE}">
      <dsp:nvSpPr>
        <dsp:cNvPr id="0" name=""/>
        <dsp:cNvSpPr/>
      </dsp:nvSpPr>
      <dsp:spPr>
        <a:xfrm>
          <a:off x="2144196" y="3336567"/>
          <a:ext cx="1946002" cy="72"/>
        </a:xfrm>
        <a:prstGeom prst="rect">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5E7FB7-B7D4-4F72-A6F9-F233909AB56A}">
      <dsp:nvSpPr>
        <dsp:cNvPr id="0" name=""/>
        <dsp:cNvSpPr/>
      </dsp:nvSpPr>
      <dsp:spPr>
        <a:xfrm>
          <a:off x="4284798" y="612236"/>
          <a:ext cx="1946002" cy="2724403"/>
        </a:xfrm>
        <a:prstGeom prst="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488950">
            <a:lnSpc>
              <a:spcPct val="90000"/>
            </a:lnSpc>
            <a:spcBef>
              <a:spcPct val="0"/>
            </a:spcBef>
            <a:spcAft>
              <a:spcPct val="35000"/>
            </a:spcAft>
            <a:buNone/>
          </a:pPr>
          <a:r>
            <a:rPr lang="en-US" sz="1100" b="1" i="0" kern="1200" baseline="0"/>
            <a:t>Critical Design Stage</a:t>
          </a:r>
          <a:r>
            <a:rPr lang="en-US" sz="1100" b="0" i="0" kern="1200" baseline="0"/>
            <a:t>: Finalize design with all features and compliance measures.</a:t>
          </a:r>
          <a:endParaRPr lang="en-US" sz="1100" kern="1200"/>
        </a:p>
      </dsp:txBody>
      <dsp:txXfrm>
        <a:off x="4284798" y="1647509"/>
        <a:ext cx="1946002" cy="1634641"/>
      </dsp:txXfrm>
    </dsp:sp>
    <dsp:sp modelId="{67D04DE9-599F-4B4A-8846-8718D1599148}">
      <dsp:nvSpPr>
        <dsp:cNvPr id="0" name=""/>
        <dsp:cNvSpPr/>
      </dsp:nvSpPr>
      <dsp:spPr>
        <a:xfrm>
          <a:off x="4849139" y="884676"/>
          <a:ext cx="817320" cy="817320"/>
        </a:xfrm>
        <a:prstGeom prst="ellipse">
          <a:avLst/>
        </a:prstGeom>
        <a:solidFill>
          <a:schemeClr val="accent2">
            <a:hueOff val="2863828"/>
            <a:satOff val="-8219"/>
            <a:lumOff val="-13160"/>
            <a:alphaOff val="0"/>
          </a:schemeClr>
        </a:solidFill>
        <a:ln w="19050" cap="flat" cmpd="sng" algn="ctr">
          <a:solidFill>
            <a:schemeClr val="accent2">
              <a:hueOff val="2863828"/>
              <a:satOff val="-8219"/>
              <a:lumOff val="-1316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3</a:t>
          </a:r>
        </a:p>
      </dsp:txBody>
      <dsp:txXfrm>
        <a:off x="4968833" y="1004370"/>
        <a:ext cx="577932" cy="577932"/>
      </dsp:txXfrm>
    </dsp:sp>
    <dsp:sp modelId="{AA0BD33E-8C43-4AF3-8121-451E190AC833}">
      <dsp:nvSpPr>
        <dsp:cNvPr id="0" name=""/>
        <dsp:cNvSpPr/>
      </dsp:nvSpPr>
      <dsp:spPr>
        <a:xfrm>
          <a:off x="4284798" y="3336567"/>
          <a:ext cx="1946002" cy="72"/>
        </a:xfrm>
        <a:prstGeom prst="rect">
          <a:avLst/>
        </a:prstGeom>
        <a:solidFill>
          <a:schemeClr val="accent2">
            <a:hueOff val="3579786"/>
            <a:satOff val="-10274"/>
            <a:lumOff val="-16449"/>
            <a:alphaOff val="0"/>
          </a:schemeClr>
        </a:solidFill>
        <a:ln w="19050" cap="flat" cmpd="sng" algn="ctr">
          <a:solidFill>
            <a:schemeClr val="accent2">
              <a:hueOff val="3579786"/>
              <a:satOff val="-10274"/>
              <a:lumOff val="-164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EFDD64-A48C-4F32-A533-FDF88FB95276}">
      <dsp:nvSpPr>
        <dsp:cNvPr id="0" name=""/>
        <dsp:cNvSpPr/>
      </dsp:nvSpPr>
      <dsp:spPr>
        <a:xfrm>
          <a:off x="6425401" y="612236"/>
          <a:ext cx="1946002" cy="2724403"/>
        </a:xfrm>
        <a:prstGeom prst="rect">
          <a:avLst/>
        </a:prstGeom>
        <a:solidFill>
          <a:schemeClr val="accent2">
            <a:tint val="40000"/>
            <a:alpha val="90000"/>
            <a:hueOff val="5051039"/>
            <a:satOff val="-46674"/>
            <a:lumOff val="-5261"/>
            <a:alphaOff val="0"/>
          </a:schemeClr>
        </a:solidFill>
        <a:ln w="19050" cap="flat" cmpd="sng" algn="ctr">
          <a:solidFill>
            <a:schemeClr val="accent2">
              <a:tint val="40000"/>
              <a:alpha val="90000"/>
              <a:hueOff val="5051039"/>
              <a:satOff val="-46674"/>
              <a:lumOff val="-52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488950">
            <a:lnSpc>
              <a:spcPct val="90000"/>
            </a:lnSpc>
            <a:spcBef>
              <a:spcPct val="0"/>
            </a:spcBef>
            <a:spcAft>
              <a:spcPct val="35000"/>
            </a:spcAft>
            <a:buNone/>
          </a:pPr>
          <a:r>
            <a:rPr lang="en-US" sz="1100" b="1" i="0" kern="1200" baseline="0"/>
            <a:t>Final Design Stage</a:t>
          </a:r>
          <a:r>
            <a:rPr lang="en-US" sz="1100" b="0" i="0" kern="1200" baseline="0"/>
            <a:t>: Prepare for production and market release.</a:t>
          </a:r>
          <a:endParaRPr lang="en-US" sz="1100" kern="1200"/>
        </a:p>
      </dsp:txBody>
      <dsp:txXfrm>
        <a:off x="6425401" y="1647509"/>
        <a:ext cx="1946002" cy="1634641"/>
      </dsp:txXfrm>
    </dsp:sp>
    <dsp:sp modelId="{782936C2-9585-4464-B13B-D0DB6E7F7A7E}">
      <dsp:nvSpPr>
        <dsp:cNvPr id="0" name=""/>
        <dsp:cNvSpPr/>
      </dsp:nvSpPr>
      <dsp:spPr>
        <a:xfrm>
          <a:off x="6989741" y="884676"/>
          <a:ext cx="817320" cy="817320"/>
        </a:xfrm>
        <a:prstGeom prst="ellipse">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4</a:t>
          </a:r>
        </a:p>
      </dsp:txBody>
      <dsp:txXfrm>
        <a:off x="7109435" y="1004370"/>
        <a:ext cx="577932" cy="577932"/>
      </dsp:txXfrm>
    </dsp:sp>
    <dsp:sp modelId="{B6E6B8B0-56E4-4D4B-8750-2DCDA51C6DA9}">
      <dsp:nvSpPr>
        <dsp:cNvPr id="0" name=""/>
        <dsp:cNvSpPr/>
      </dsp:nvSpPr>
      <dsp:spPr>
        <a:xfrm>
          <a:off x="6425401" y="3336567"/>
          <a:ext cx="1946002" cy="72"/>
        </a:xfrm>
        <a:prstGeom prst="rect">
          <a:avLst/>
        </a:prstGeom>
        <a:solidFill>
          <a:schemeClr val="accent2">
            <a:hueOff val="5011700"/>
            <a:satOff val="-14383"/>
            <a:lumOff val="-23029"/>
            <a:alphaOff val="0"/>
          </a:schemeClr>
        </a:solidFill>
        <a:ln w="19050" cap="flat" cmpd="sng" algn="ctr">
          <a:solidFill>
            <a:schemeClr val="accent2">
              <a:hueOff val="5011700"/>
              <a:satOff val="-14383"/>
              <a:lumOff val="-230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E41B8A-D667-45EC-B6E5-BD4DBD59C910}">
      <dsp:nvSpPr>
        <dsp:cNvPr id="0" name=""/>
        <dsp:cNvSpPr/>
      </dsp:nvSpPr>
      <dsp:spPr>
        <a:xfrm>
          <a:off x="8566003" y="612236"/>
          <a:ext cx="1946002" cy="2724403"/>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marL="0" lvl="0" indent="0" algn="l" defTabSz="488950">
            <a:lnSpc>
              <a:spcPct val="90000"/>
            </a:lnSpc>
            <a:spcBef>
              <a:spcPct val="0"/>
            </a:spcBef>
            <a:spcAft>
              <a:spcPct val="35000"/>
            </a:spcAft>
            <a:buNone/>
          </a:pPr>
          <a:r>
            <a:rPr lang="en-US" sz="1100" b="0" i="0" kern="1200" baseline="0"/>
            <a:t>Emphasis on cross-functional teams and documentation at each stage to mitigate risks and ensure regulatory compliance.</a:t>
          </a:r>
          <a:endParaRPr lang="en-US" sz="1100" kern="1200"/>
        </a:p>
      </dsp:txBody>
      <dsp:txXfrm>
        <a:off x="8566003" y="1647509"/>
        <a:ext cx="1946002" cy="1634641"/>
      </dsp:txXfrm>
    </dsp:sp>
    <dsp:sp modelId="{EE54EFF0-53C3-4DD0-A72A-91660CBE8FC9}">
      <dsp:nvSpPr>
        <dsp:cNvPr id="0" name=""/>
        <dsp:cNvSpPr/>
      </dsp:nvSpPr>
      <dsp:spPr>
        <a:xfrm>
          <a:off x="9130344" y="884676"/>
          <a:ext cx="817320" cy="817320"/>
        </a:xfrm>
        <a:prstGeom prst="ellipse">
          <a:avLst/>
        </a:prstGeom>
        <a:solidFill>
          <a:schemeClr val="accent2">
            <a:hueOff val="5727657"/>
            <a:satOff val="-16438"/>
            <a:lumOff val="-26319"/>
            <a:alphaOff val="0"/>
          </a:schemeClr>
        </a:solidFill>
        <a:ln w="19050" cap="flat" cmpd="sng" algn="ctr">
          <a:solidFill>
            <a:schemeClr val="accent2">
              <a:hueOff val="5727657"/>
              <a:satOff val="-16438"/>
              <a:lumOff val="-263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722" tIns="12700" rIns="63722" bIns="12700" numCol="1" spcCol="1270" anchor="ctr" anchorCtr="0">
          <a:noAutofit/>
        </a:bodyPr>
        <a:lstStyle/>
        <a:p>
          <a:pPr marL="0" lvl="0" indent="0" algn="ctr" defTabSz="1733550">
            <a:lnSpc>
              <a:spcPct val="90000"/>
            </a:lnSpc>
            <a:spcBef>
              <a:spcPct val="0"/>
            </a:spcBef>
            <a:spcAft>
              <a:spcPct val="35000"/>
            </a:spcAft>
            <a:buNone/>
          </a:pPr>
          <a:r>
            <a:rPr lang="en-US" sz="3900" kern="1200"/>
            <a:t>5</a:t>
          </a:r>
        </a:p>
      </dsp:txBody>
      <dsp:txXfrm>
        <a:off x="9250038" y="1004370"/>
        <a:ext cx="577932" cy="577932"/>
      </dsp:txXfrm>
    </dsp:sp>
    <dsp:sp modelId="{7FF79499-A320-4AD2-8DFC-629A8C911112}">
      <dsp:nvSpPr>
        <dsp:cNvPr id="0" name=""/>
        <dsp:cNvSpPr/>
      </dsp:nvSpPr>
      <dsp:spPr>
        <a:xfrm>
          <a:off x="8566003" y="3336567"/>
          <a:ext cx="1946002" cy="72"/>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DCF99-798E-4BB5-BE55-D2116E93FBC3}">
      <dsp:nvSpPr>
        <dsp:cNvPr id="0" name=""/>
        <dsp:cNvSpPr/>
      </dsp:nvSpPr>
      <dsp:spPr>
        <a:xfrm>
          <a:off x="539336" y="18075"/>
          <a:ext cx="1313496" cy="1313496"/>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51E304-4F0D-4323-8B86-26B167FC5DF9}">
      <dsp:nvSpPr>
        <dsp:cNvPr id="0" name=""/>
        <dsp:cNvSpPr/>
      </dsp:nvSpPr>
      <dsp:spPr>
        <a:xfrm>
          <a:off x="819262" y="298001"/>
          <a:ext cx="753645" cy="7536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09531B-6C6F-45DE-85FD-2B2064ED1CFF}">
      <dsp:nvSpPr>
        <dsp:cNvPr id="0" name=""/>
        <dsp:cNvSpPr/>
      </dsp:nvSpPr>
      <dsp:spPr>
        <a:xfrm>
          <a:off x="119448" y="1740693"/>
          <a:ext cx="215327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b="1" kern="1200"/>
            <a:t>Battery Life</a:t>
          </a:r>
          <a:r>
            <a:rPr lang="en-GB" sz="1200" kern="1200"/>
            <a:t>: Test battery life under varied usage scenarios.</a:t>
          </a:r>
          <a:endParaRPr lang="en-US" sz="1200" kern="1200"/>
        </a:p>
      </dsp:txBody>
      <dsp:txXfrm>
        <a:off x="119448" y="1740693"/>
        <a:ext cx="2153272" cy="720000"/>
      </dsp:txXfrm>
    </dsp:sp>
    <dsp:sp modelId="{42736014-7BB3-4E8C-B72B-1BD69F191687}">
      <dsp:nvSpPr>
        <dsp:cNvPr id="0" name=""/>
        <dsp:cNvSpPr/>
      </dsp:nvSpPr>
      <dsp:spPr>
        <a:xfrm>
          <a:off x="3069431" y="18075"/>
          <a:ext cx="1313496" cy="1313496"/>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771FA4-C6E6-4618-8AC6-639BD3EAC3A2}">
      <dsp:nvSpPr>
        <dsp:cNvPr id="0" name=""/>
        <dsp:cNvSpPr/>
      </dsp:nvSpPr>
      <dsp:spPr>
        <a:xfrm>
          <a:off x="3349357" y="298001"/>
          <a:ext cx="753645" cy="7536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3B1221-15D5-4E2F-8A83-DDEBA48C396E}">
      <dsp:nvSpPr>
        <dsp:cNvPr id="0" name=""/>
        <dsp:cNvSpPr/>
      </dsp:nvSpPr>
      <dsp:spPr>
        <a:xfrm>
          <a:off x="2649543" y="1740693"/>
          <a:ext cx="215327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b="1" kern="1200"/>
            <a:t>Operational Speed</a:t>
          </a:r>
          <a:r>
            <a:rPr lang="en-GB" sz="1200" kern="1200"/>
            <a:t>: Assess the device’s responsiveness.</a:t>
          </a:r>
          <a:endParaRPr lang="en-US" sz="1200" kern="1200"/>
        </a:p>
      </dsp:txBody>
      <dsp:txXfrm>
        <a:off x="2649543" y="1740693"/>
        <a:ext cx="2153272" cy="720000"/>
      </dsp:txXfrm>
    </dsp:sp>
    <dsp:sp modelId="{2E83A10A-2E2E-4012-A1A4-9754795A9583}">
      <dsp:nvSpPr>
        <dsp:cNvPr id="0" name=""/>
        <dsp:cNvSpPr/>
      </dsp:nvSpPr>
      <dsp:spPr>
        <a:xfrm>
          <a:off x="5599527" y="18075"/>
          <a:ext cx="1313496" cy="1313496"/>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4FBAAF-18DB-447B-AA89-0DC1DE01D6E5}">
      <dsp:nvSpPr>
        <dsp:cNvPr id="0" name=""/>
        <dsp:cNvSpPr/>
      </dsp:nvSpPr>
      <dsp:spPr>
        <a:xfrm>
          <a:off x="5879452" y="298001"/>
          <a:ext cx="753645" cy="7536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E47B59-D8B3-42A1-84CB-16522C291EB3}">
      <dsp:nvSpPr>
        <dsp:cNvPr id="0" name=""/>
        <dsp:cNvSpPr/>
      </dsp:nvSpPr>
      <dsp:spPr>
        <a:xfrm>
          <a:off x="5179638" y="1740693"/>
          <a:ext cx="215327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b="1" kern="1200"/>
            <a:t>Environmental Tolerance</a:t>
          </a:r>
          <a:r>
            <a:rPr lang="en-GB" sz="1200" kern="1200"/>
            <a:t>: Ensure performance under diverse conditions.</a:t>
          </a:r>
          <a:endParaRPr lang="en-US" sz="1200" kern="1200"/>
        </a:p>
      </dsp:txBody>
      <dsp:txXfrm>
        <a:off x="5179638" y="1740693"/>
        <a:ext cx="2153272" cy="720000"/>
      </dsp:txXfrm>
    </dsp:sp>
    <dsp:sp modelId="{86C531DF-C14D-4ABB-9981-322DD8970A0E}">
      <dsp:nvSpPr>
        <dsp:cNvPr id="0" name=""/>
        <dsp:cNvSpPr/>
      </dsp:nvSpPr>
      <dsp:spPr>
        <a:xfrm>
          <a:off x="1804384" y="2999012"/>
          <a:ext cx="1313496" cy="1313496"/>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C3FEBA-CA7B-40DC-B3B8-876D2A652BE7}">
      <dsp:nvSpPr>
        <dsp:cNvPr id="0" name=""/>
        <dsp:cNvSpPr/>
      </dsp:nvSpPr>
      <dsp:spPr>
        <a:xfrm>
          <a:off x="2084309" y="3278937"/>
          <a:ext cx="753645" cy="7536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D0551C-C730-4CBA-B077-B9F64AFF1E62}">
      <dsp:nvSpPr>
        <dsp:cNvPr id="0" name=""/>
        <dsp:cNvSpPr/>
      </dsp:nvSpPr>
      <dsp:spPr>
        <a:xfrm>
          <a:off x="1384496" y="4721630"/>
          <a:ext cx="215327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b="1" kern="1200"/>
            <a:t>Data Accuracy</a:t>
          </a:r>
          <a:r>
            <a:rPr lang="en-GB" sz="1200" kern="1200"/>
            <a:t>: Validate the precision of data readings.</a:t>
          </a:r>
          <a:endParaRPr lang="en-US" sz="1200" kern="1200"/>
        </a:p>
      </dsp:txBody>
      <dsp:txXfrm>
        <a:off x="1384496" y="4721630"/>
        <a:ext cx="2153272" cy="720000"/>
      </dsp:txXfrm>
    </dsp:sp>
    <dsp:sp modelId="{2BC7EBF7-75B5-4E47-9631-038842FF88E8}">
      <dsp:nvSpPr>
        <dsp:cNvPr id="0" name=""/>
        <dsp:cNvSpPr/>
      </dsp:nvSpPr>
      <dsp:spPr>
        <a:xfrm>
          <a:off x="4334479" y="2999012"/>
          <a:ext cx="1313496" cy="1313496"/>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76A392-D3D2-44DC-AA44-19EF1D00651B}">
      <dsp:nvSpPr>
        <dsp:cNvPr id="0" name=""/>
        <dsp:cNvSpPr/>
      </dsp:nvSpPr>
      <dsp:spPr>
        <a:xfrm>
          <a:off x="4614404" y="3278937"/>
          <a:ext cx="753645" cy="7536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303A0C-CF7C-4BAC-8E66-FD1072543BBC}">
      <dsp:nvSpPr>
        <dsp:cNvPr id="0" name=""/>
        <dsp:cNvSpPr/>
      </dsp:nvSpPr>
      <dsp:spPr>
        <a:xfrm>
          <a:off x="3914591" y="4721630"/>
          <a:ext cx="215327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b="1" kern="1200"/>
            <a:t>Connectivity Reliability</a:t>
          </a:r>
          <a:r>
            <a:rPr lang="en-GB" sz="1200" kern="1200"/>
            <a:t>: Test data transmission capabilities.</a:t>
          </a:r>
          <a:endParaRPr lang="en-US" sz="1200" kern="1200"/>
        </a:p>
      </dsp:txBody>
      <dsp:txXfrm>
        <a:off x="3914591" y="4721630"/>
        <a:ext cx="2153272"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AE9D5-A875-46E7-A8E5-1B7CE77AA87A}">
      <dsp:nvSpPr>
        <dsp:cNvPr id="0" name=""/>
        <dsp:cNvSpPr/>
      </dsp:nvSpPr>
      <dsp:spPr>
        <a:xfrm>
          <a:off x="0" y="430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AD59B6-78EE-40FD-85A5-F6F48E6AA10A}">
      <dsp:nvSpPr>
        <dsp:cNvPr id="0" name=""/>
        <dsp:cNvSpPr/>
      </dsp:nvSpPr>
      <dsp:spPr>
        <a:xfrm>
          <a:off x="277554" y="210753"/>
          <a:ext cx="504644" cy="504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C4E617-9D23-43BE-9B97-50C0C1D7F66E}">
      <dsp:nvSpPr>
        <dsp:cNvPr id="0" name=""/>
        <dsp:cNvSpPr/>
      </dsp:nvSpPr>
      <dsp:spPr>
        <a:xfrm>
          <a:off x="1059754" y="430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GB" sz="1900" kern="1200"/>
            <a:t>Electrical Safety: Adhere to IEC 60601-1 standards for electrical safety.</a:t>
          </a:r>
          <a:endParaRPr lang="en-US" sz="1900" kern="1200"/>
        </a:p>
      </dsp:txBody>
      <dsp:txXfrm>
        <a:off x="1059754" y="4307"/>
        <a:ext cx="5304469" cy="917536"/>
      </dsp:txXfrm>
    </dsp:sp>
    <dsp:sp modelId="{2EF246B2-673C-43F1-A64A-CBB2B3C225FB}">
      <dsp:nvSpPr>
        <dsp:cNvPr id="0" name=""/>
        <dsp:cNvSpPr/>
      </dsp:nvSpPr>
      <dsp:spPr>
        <a:xfrm>
          <a:off x="0" y="115122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15718F-794B-49C1-AB20-45BB29E832F4}">
      <dsp:nvSpPr>
        <dsp:cNvPr id="0" name=""/>
        <dsp:cNvSpPr/>
      </dsp:nvSpPr>
      <dsp:spPr>
        <a:xfrm>
          <a:off x="277554" y="1357673"/>
          <a:ext cx="504644" cy="504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4EC7AB-0953-4AAA-9ACA-1C9582C1207C}">
      <dsp:nvSpPr>
        <dsp:cNvPr id="0" name=""/>
        <dsp:cNvSpPr/>
      </dsp:nvSpPr>
      <dsp:spPr>
        <a:xfrm>
          <a:off x="1059754" y="115122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GB" sz="1900" kern="1200"/>
            <a:t>Biocompatibility: Ensure materials are safe for patient contact.</a:t>
          </a:r>
          <a:endParaRPr lang="en-US" sz="1900" kern="1200"/>
        </a:p>
      </dsp:txBody>
      <dsp:txXfrm>
        <a:off x="1059754" y="1151227"/>
        <a:ext cx="5304469" cy="917536"/>
      </dsp:txXfrm>
    </dsp:sp>
    <dsp:sp modelId="{E66CB03F-6841-453F-A283-72D7E1CD2A3C}">
      <dsp:nvSpPr>
        <dsp:cNvPr id="0" name=""/>
        <dsp:cNvSpPr/>
      </dsp:nvSpPr>
      <dsp:spPr>
        <a:xfrm>
          <a:off x="0" y="229814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BC759B-64C3-4F6A-BE04-5C42DFCD7913}">
      <dsp:nvSpPr>
        <dsp:cNvPr id="0" name=""/>
        <dsp:cNvSpPr/>
      </dsp:nvSpPr>
      <dsp:spPr>
        <a:xfrm>
          <a:off x="277554" y="2504593"/>
          <a:ext cx="504644" cy="504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4E579F-62D0-4992-8B6D-F649203E3E92}">
      <dsp:nvSpPr>
        <dsp:cNvPr id="0" name=""/>
        <dsp:cNvSpPr/>
      </dsp:nvSpPr>
      <dsp:spPr>
        <a:xfrm>
          <a:off x="1059754" y="229814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GB" sz="1900" kern="1200"/>
            <a:t>Mechanical Safety: Test components to avoid injury risks.</a:t>
          </a:r>
          <a:endParaRPr lang="en-US" sz="1900" kern="1200"/>
        </a:p>
      </dsp:txBody>
      <dsp:txXfrm>
        <a:off x="1059754" y="2298147"/>
        <a:ext cx="5304469" cy="917536"/>
      </dsp:txXfrm>
    </dsp:sp>
    <dsp:sp modelId="{AF97BCAD-6090-4340-8BD2-FBB231EDB137}">
      <dsp:nvSpPr>
        <dsp:cNvPr id="0" name=""/>
        <dsp:cNvSpPr/>
      </dsp:nvSpPr>
      <dsp:spPr>
        <a:xfrm>
          <a:off x="0" y="3445068"/>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07DF2E-2381-4867-88E3-5B2627557D20}">
      <dsp:nvSpPr>
        <dsp:cNvPr id="0" name=""/>
        <dsp:cNvSpPr/>
      </dsp:nvSpPr>
      <dsp:spPr>
        <a:xfrm>
          <a:off x="277554" y="3651513"/>
          <a:ext cx="504644" cy="5046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AE6F2F-78DA-449F-A38B-FD7F0FFAB59A}">
      <dsp:nvSpPr>
        <dsp:cNvPr id="0" name=""/>
        <dsp:cNvSpPr/>
      </dsp:nvSpPr>
      <dsp:spPr>
        <a:xfrm>
          <a:off x="1059754" y="344506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GB" sz="1900" kern="1200"/>
            <a:t>Thermal Safety: Ensure no overheating occurs.</a:t>
          </a:r>
          <a:endParaRPr lang="en-US" sz="1900" kern="1200"/>
        </a:p>
      </dsp:txBody>
      <dsp:txXfrm>
        <a:off x="1059754" y="3445068"/>
        <a:ext cx="5304469" cy="917536"/>
      </dsp:txXfrm>
    </dsp:sp>
    <dsp:sp modelId="{0B0751D7-AC91-4655-A253-C39A5C7E0547}">
      <dsp:nvSpPr>
        <dsp:cNvPr id="0" name=""/>
        <dsp:cNvSpPr/>
      </dsp:nvSpPr>
      <dsp:spPr>
        <a:xfrm>
          <a:off x="0" y="4591988"/>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1BEEFE-C6D5-4BBF-A97C-C36F696B7451}">
      <dsp:nvSpPr>
        <dsp:cNvPr id="0" name=""/>
        <dsp:cNvSpPr/>
      </dsp:nvSpPr>
      <dsp:spPr>
        <a:xfrm>
          <a:off x="277554" y="4798433"/>
          <a:ext cx="504644" cy="5046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341166-DB0F-4BB5-9A2D-826A3FFC8D46}">
      <dsp:nvSpPr>
        <dsp:cNvPr id="0" name=""/>
        <dsp:cNvSpPr/>
      </dsp:nvSpPr>
      <dsp:spPr>
        <a:xfrm>
          <a:off x="1059754" y="459198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GB" sz="1900" kern="1200"/>
            <a:t>Electromagnetic Compatibility: Ensure no interference with other devices.</a:t>
          </a:r>
          <a:endParaRPr lang="en-US" sz="1900" kern="1200"/>
        </a:p>
      </dsp:txBody>
      <dsp:txXfrm>
        <a:off x="1059754" y="4591988"/>
        <a:ext cx="5304469" cy="9175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8B6F6-5BD2-43AC-8BAF-A267150DBBD6}">
      <dsp:nvSpPr>
        <dsp:cNvPr id="0" name=""/>
        <dsp:cNvSpPr/>
      </dsp:nvSpPr>
      <dsp:spPr>
        <a:xfrm>
          <a:off x="0" y="675"/>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A4398D-4B1A-4E07-84B1-DB79C12DB86C}">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Component Durability: Stress-test components to simulate prolonged use.</a:t>
          </a:r>
          <a:endParaRPr lang="en-US" sz="2800" kern="1200"/>
        </a:p>
      </dsp:txBody>
      <dsp:txXfrm>
        <a:off x="0" y="675"/>
        <a:ext cx="6900512" cy="1106957"/>
      </dsp:txXfrm>
    </dsp:sp>
    <dsp:sp modelId="{48F23016-8DD7-42E7-8FBE-21D10FDC2EE5}">
      <dsp:nvSpPr>
        <dsp:cNvPr id="0" name=""/>
        <dsp:cNvSpPr/>
      </dsp:nvSpPr>
      <dsp:spPr>
        <a:xfrm>
          <a:off x="0" y="1107633"/>
          <a:ext cx="6900512" cy="0"/>
        </a:xfrm>
        <a:prstGeom prst="line">
          <a:avLst/>
        </a:prstGeom>
        <a:solidFill>
          <a:schemeClr val="accent2">
            <a:hueOff val="1610903"/>
            <a:satOff val="-4623"/>
            <a:lumOff val="-7402"/>
            <a:alphaOff val="0"/>
          </a:schemeClr>
        </a:solidFill>
        <a:ln w="19050" cap="flat" cmpd="sng" algn="ctr">
          <a:solidFill>
            <a:schemeClr val="accent2">
              <a:hueOff val="1610903"/>
              <a:satOff val="-4623"/>
              <a:lumOff val="-74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F5198-0FF4-4057-9762-00F3B49DD1FF}">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Environmental Stress Screening: Expose device to various environmental conditions.</a:t>
          </a:r>
          <a:endParaRPr lang="en-US" sz="2800" kern="1200"/>
        </a:p>
      </dsp:txBody>
      <dsp:txXfrm>
        <a:off x="0" y="1107633"/>
        <a:ext cx="6900512" cy="1106957"/>
      </dsp:txXfrm>
    </dsp:sp>
    <dsp:sp modelId="{7C26023D-2A8E-4638-90C4-8F4DC67A2967}">
      <dsp:nvSpPr>
        <dsp:cNvPr id="0" name=""/>
        <dsp:cNvSpPr/>
      </dsp:nvSpPr>
      <dsp:spPr>
        <a:xfrm>
          <a:off x="0" y="2214591"/>
          <a:ext cx="6900512"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79E758-DD1F-4558-AFFA-60127800E9B9}">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Failure Mode and Effects Analysis (FMEA): Identify potential failure modes.</a:t>
          </a:r>
          <a:endParaRPr lang="en-US" sz="2800" kern="1200"/>
        </a:p>
      </dsp:txBody>
      <dsp:txXfrm>
        <a:off x="0" y="2214591"/>
        <a:ext cx="6900512" cy="1106957"/>
      </dsp:txXfrm>
    </dsp:sp>
    <dsp:sp modelId="{F397F44F-3AFC-4EB2-83BD-6C72F3AD6DA6}">
      <dsp:nvSpPr>
        <dsp:cNvPr id="0" name=""/>
        <dsp:cNvSpPr/>
      </dsp:nvSpPr>
      <dsp:spPr>
        <a:xfrm>
          <a:off x="0" y="3321549"/>
          <a:ext cx="6900512" cy="0"/>
        </a:xfrm>
        <a:prstGeom prst="line">
          <a:avLst/>
        </a:prstGeom>
        <a:solidFill>
          <a:schemeClr val="accent2">
            <a:hueOff val="4832710"/>
            <a:satOff val="-13870"/>
            <a:lumOff val="-22207"/>
            <a:alphaOff val="0"/>
          </a:schemeClr>
        </a:solidFill>
        <a:ln w="19050" cap="flat" cmpd="sng" algn="ctr">
          <a:solidFill>
            <a:schemeClr val="accent2">
              <a:hueOff val="4832710"/>
              <a:satOff val="-13870"/>
              <a:lumOff val="-222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D1F2CB-5E53-47CC-9429-13BEC7C9B4BE}">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Mean Time Between Failures (MTBF): Calculate failure intervals.</a:t>
          </a:r>
          <a:endParaRPr lang="en-US" sz="2800" kern="1200"/>
        </a:p>
      </dsp:txBody>
      <dsp:txXfrm>
        <a:off x="0" y="3321549"/>
        <a:ext cx="6900512" cy="1106957"/>
      </dsp:txXfrm>
    </dsp:sp>
    <dsp:sp modelId="{AB022AC6-280A-4497-9FB4-5F8ADCFE1AA2}">
      <dsp:nvSpPr>
        <dsp:cNvPr id="0" name=""/>
        <dsp:cNvSpPr/>
      </dsp:nvSpPr>
      <dsp:spPr>
        <a:xfrm>
          <a:off x="0" y="4428507"/>
          <a:ext cx="6900512"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7A5C5C-5079-437B-81F0-CDA380F2ADEB}">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Accelerated Life Testing: Simulate device aging and predict lifespan.</a:t>
          </a:r>
          <a:endParaRPr lang="en-US" sz="2800" kern="1200"/>
        </a:p>
      </dsp:txBody>
      <dsp:txXfrm>
        <a:off x="0" y="4428507"/>
        <a:ext cx="6900512" cy="11069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B8584-8527-4C82-BB64-CC6F55FB6B29}">
      <dsp:nvSpPr>
        <dsp:cNvPr id="0" name=""/>
        <dsp:cNvSpPr/>
      </dsp:nvSpPr>
      <dsp:spPr>
        <a:xfrm>
          <a:off x="0" y="2215"/>
          <a:ext cx="6651253" cy="112301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051B3F-FF93-43AE-9A8C-F10B5127FEB9}">
      <dsp:nvSpPr>
        <dsp:cNvPr id="0" name=""/>
        <dsp:cNvSpPr/>
      </dsp:nvSpPr>
      <dsp:spPr>
        <a:xfrm>
          <a:off x="339712" y="254894"/>
          <a:ext cx="617659" cy="617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663EB6-960B-494D-B801-695596B805F5}">
      <dsp:nvSpPr>
        <dsp:cNvPr id="0" name=""/>
        <dsp:cNvSpPr/>
      </dsp:nvSpPr>
      <dsp:spPr>
        <a:xfrm>
          <a:off x="1297085" y="2215"/>
          <a:ext cx="5354167"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889000">
            <a:lnSpc>
              <a:spcPct val="90000"/>
            </a:lnSpc>
            <a:spcBef>
              <a:spcPct val="0"/>
            </a:spcBef>
            <a:spcAft>
              <a:spcPct val="35000"/>
            </a:spcAft>
            <a:buNone/>
          </a:pPr>
          <a:r>
            <a:rPr lang="en-US" sz="2000" kern="1200"/>
            <a:t>Identified Issues: Power management flaw leading to shorter-than-required battery life.</a:t>
          </a:r>
        </a:p>
      </dsp:txBody>
      <dsp:txXfrm>
        <a:off x="1297085" y="2215"/>
        <a:ext cx="5354167" cy="1123017"/>
      </dsp:txXfrm>
    </dsp:sp>
    <dsp:sp modelId="{E2E8D578-DF1B-45EB-B014-45571D4384D1}">
      <dsp:nvSpPr>
        <dsp:cNvPr id="0" name=""/>
        <dsp:cNvSpPr/>
      </dsp:nvSpPr>
      <dsp:spPr>
        <a:xfrm>
          <a:off x="0" y="1405987"/>
          <a:ext cx="6651253" cy="112301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5EEB83-500E-44B2-91A8-C7F63EC3B243}">
      <dsp:nvSpPr>
        <dsp:cNvPr id="0" name=""/>
        <dsp:cNvSpPr/>
      </dsp:nvSpPr>
      <dsp:spPr>
        <a:xfrm>
          <a:off x="339712" y="1658666"/>
          <a:ext cx="617659" cy="6176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7BB246-B50D-4CC6-8BA1-6A9267585F77}">
      <dsp:nvSpPr>
        <dsp:cNvPr id="0" name=""/>
        <dsp:cNvSpPr/>
      </dsp:nvSpPr>
      <dsp:spPr>
        <a:xfrm>
          <a:off x="1297085" y="1405987"/>
          <a:ext cx="5354167"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889000">
            <a:lnSpc>
              <a:spcPct val="90000"/>
            </a:lnSpc>
            <a:spcBef>
              <a:spcPct val="0"/>
            </a:spcBef>
            <a:spcAft>
              <a:spcPct val="35000"/>
            </a:spcAft>
            <a:buNone/>
          </a:pPr>
          <a:r>
            <a:rPr lang="en-US" sz="2000" kern="1200"/>
            <a:t>Root Cause Analysis: FMEA and Fishbone diagram to identify causes of battery drain.</a:t>
          </a:r>
        </a:p>
      </dsp:txBody>
      <dsp:txXfrm>
        <a:off x="1297085" y="1405987"/>
        <a:ext cx="5354167" cy="1123017"/>
      </dsp:txXfrm>
    </dsp:sp>
    <dsp:sp modelId="{0DB3D086-485D-4F67-9333-CF06F2D523BE}">
      <dsp:nvSpPr>
        <dsp:cNvPr id="0" name=""/>
        <dsp:cNvSpPr/>
      </dsp:nvSpPr>
      <dsp:spPr>
        <a:xfrm>
          <a:off x="0" y="2809759"/>
          <a:ext cx="6651253" cy="112301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3CBA2D-ACDB-4869-9FF4-1BF1F4AC948A}">
      <dsp:nvSpPr>
        <dsp:cNvPr id="0" name=""/>
        <dsp:cNvSpPr/>
      </dsp:nvSpPr>
      <dsp:spPr>
        <a:xfrm>
          <a:off x="339712" y="3062438"/>
          <a:ext cx="617659" cy="6176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985BE9-1ACC-4631-8038-2EBF115BC523}">
      <dsp:nvSpPr>
        <dsp:cNvPr id="0" name=""/>
        <dsp:cNvSpPr/>
      </dsp:nvSpPr>
      <dsp:spPr>
        <a:xfrm>
          <a:off x="1297085" y="2809759"/>
          <a:ext cx="5354167"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889000">
            <a:lnSpc>
              <a:spcPct val="90000"/>
            </a:lnSpc>
            <a:spcBef>
              <a:spcPct val="0"/>
            </a:spcBef>
            <a:spcAft>
              <a:spcPct val="35000"/>
            </a:spcAft>
            <a:buNone/>
          </a:pPr>
          <a:r>
            <a:rPr lang="en-US" sz="2000" kern="1200"/>
            <a:t>Optimization Approaches: Use low-power components, software algorithms, energy harvesting, and improved battery technology.</a:t>
          </a:r>
        </a:p>
      </dsp:txBody>
      <dsp:txXfrm>
        <a:off x="1297085" y="2809759"/>
        <a:ext cx="5354167" cy="1123017"/>
      </dsp:txXfrm>
    </dsp:sp>
    <dsp:sp modelId="{719F2E4F-3E2F-4278-9256-6F11408D136D}">
      <dsp:nvSpPr>
        <dsp:cNvPr id="0" name=""/>
        <dsp:cNvSpPr/>
      </dsp:nvSpPr>
      <dsp:spPr>
        <a:xfrm>
          <a:off x="0" y="4213530"/>
          <a:ext cx="6651253" cy="112301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9242AD-9B3C-4B9F-9339-CA4DED78FBEA}">
      <dsp:nvSpPr>
        <dsp:cNvPr id="0" name=""/>
        <dsp:cNvSpPr/>
      </dsp:nvSpPr>
      <dsp:spPr>
        <a:xfrm>
          <a:off x="339712" y="4466209"/>
          <a:ext cx="617659" cy="617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0B1244-EECC-4C5B-B5C0-58DB084FFE82}">
      <dsp:nvSpPr>
        <dsp:cNvPr id="0" name=""/>
        <dsp:cNvSpPr/>
      </dsp:nvSpPr>
      <dsp:spPr>
        <a:xfrm>
          <a:off x="1297085" y="4213530"/>
          <a:ext cx="5354167" cy="1123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53" tIns="118853" rIns="118853" bIns="118853" numCol="1" spcCol="1270" anchor="ctr" anchorCtr="0">
          <a:noAutofit/>
        </a:bodyPr>
        <a:lstStyle/>
        <a:p>
          <a:pPr marL="0" lvl="0" indent="0" algn="l" defTabSz="889000">
            <a:lnSpc>
              <a:spcPct val="90000"/>
            </a:lnSpc>
            <a:spcBef>
              <a:spcPct val="0"/>
            </a:spcBef>
            <a:spcAft>
              <a:spcPct val="35000"/>
            </a:spcAft>
            <a:buNone/>
          </a:pPr>
          <a:r>
            <a:rPr lang="en-US" sz="2000" kern="1200"/>
            <a:t>Verification: Benchmark testing, real-world simulations, and user feedback.</a:t>
          </a:r>
        </a:p>
      </dsp:txBody>
      <dsp:txXfrm>
        <a:off x="1297085" y="4213530"/>
        <a:ext cx="5354167" cy="11230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E9BBC-4991-4BDB-A66E-E648AD1335D1}">
      <dsp:nvSpPr>
        <dsp:cNvPr id="0" name=""/>
        <dsp:cNvSpPr/>
      </dsp:nvSpPr>
      <dsp:spPr>
        <a:xfrm>
          <a:off x="0" y="572382"/>
          <a:ext cx="6651253" cy="9945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Peer Review: Encourages diverse perspectives but may be time-consuming.</a:t>
          </a:r>
        </a:p>
      </dsp:txBody>
      <dsp:txXfrm>
        <a:off x="48547" y="620929"/>
        <a:ext cx="6554159" cy="897406"/>
      </dsp:txXfrm>
    </dsp:sp>
    <dsp:sp modelId="{B5AFB20F-CCC0-4C32-A3E5-0F7968DE9629}">
      <dsp:nvSpPr>
        <dsp:cNvPr id="0" name=""/>
        <dsp:cNvSpPr/>
      </dsp:nvSpPr>
      <dsp:spPr>
        <a:xfrm>
          <a:off x="0" y="1638882"/>
          <a:ext cx="6651253" cy="994500"/>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Fagan Inspection: Structured approach for defect detection, but resource-intensive.</a:t>
          </a:r>
        </a:p>
      </dsp:txBody>
      <dsp:txXfrm>
        <a:off x="48547" y="1687429"/>
        <a:ext cx="6554159" cy="897406"/>
      </dsp:txXfrm>
    </dsp:sp>
    <dsp:sp modelId="{47B1ABC5-1B51-470F-B19F-837558767C87}">
      <dsp:nvSpPr>
        <dsp:cNvPr id="0" name=""/>
        <dsp:cNvSpPr/>
      </dsp:nvSpPr>
      <dsp:spPr>
        <a:xfrm>
          <a:off x="0" y="2705382"/>
          <a:ext cx="6651253" cy="994500"/>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Formal Verification: Mathematical proof of system correctness, ensuring high reliability.</a:t>
          </a:r>
        </a:p>
      </dsp:txBody>
      <dsp:txXfrm>
        <a:off x="48547" y="2753929"/>
        <a:ext cx="6554159" cy="897406"/>
      </dsp:txXfrm>
    </dsp:sp>
    <dsp:sp modelId="{E8CBD038-D31F-4B99-8930-7A0A5A791760}">
      <dsp:nvSpPr>
        <dsp:cNvPr id="0" name=""/>
        <dsp:cNvSpPr/>
      </dsp:nvSpPr>
      <dsp:spPr>
        <a:xfrm>
          <a:off x="0" y="3771882"/>
          <a:ext cx="6651253" cy="99450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FMEA: Proactively addresses potential failure modes and ensures device performance.</a:t>
          </a:r>
        </a:p>
      </dsp:txBody>
      <dsp:txXfrm>
        <a:off x="48547" y="3820429"/>
        <a:ext cx="6554159" cy="897406"/>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124977-0B5A-44F6-8EAE-295F9E96A5F7}" type="datetimeFigureOut">
              <a:rPr lang="en-GB" smtClean="0"/>
              <a:t>12/04/2025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FE60F-48BC-4D34-83D5-9AA306896E5E}" type="slidenum">
              <a:rPr lang="en-GB" smtClean="0"/>
              <a:t>‹#›</a:t>
            </a:fld>
            <a:endParaRPr lang="en-GB"/>
          </a:p>
        </p:txBody>
      </p:sp>
    </p:spTree>
    <p:extLst>
      <p:ext uri="{BB962C8B-B14F-4D97-AF65-F5344CB8AC3E}">
        <p14:creationId xmlns:p14="http://schemas.microsoft.com/office/powerpoint/2010/main" val="898205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introduces the problem and context of mission-critical medical devices like </a:t>
            </a:r>
            <a:r>
              <a:rPr lang="en-US" b="1" dirty="0"/>
              <a:t>portable ventilators</a:t>
            </a:r>
            <a:r>
              <a:rPr lang="en-US" dirty="0"/>
              <a:t>.</a:t>
            </a:r>
            <a:br>
              <a:rPr lang="en-US" dirty="0"/>
            </a:br>
            <a:r>
              <a:rPr lang="en-US" dirty="0"/>
              <a:t>"In the medical device industry, safety and reliability are paramount. Developing mission-critical devices like portable ventilators for emergency medical response requires adherence to stringent regulatory requirements. This presentation will explore the formal design review process and design optimization for a next-generation portable ventilator system, emphasizing how each stage of the design process contributes to safety, performance, and compliance."</a:t>
            </a:r>
            <a:endParaRPr lang="en-GB" dirty="0"/>
          </a:p>
        </p:txBody>
      </p:sp>
      <p:sp>
        <p:nvSpPr>
          <p:cNvPr id="4" name="Slide Number Placeholder 3"/>
          <p:cNvSpPr>
            <a:spLocks noGrp="1"/>
          </p:cNvSpPr>
          <p:nvPr>
            <p:ph type="sldNum" sz="quarter" idx="5"/>
          </p:nvPr>
        </p:nvSpPr>
        <p:spPr/>
        <p:txBody>
          <a:bodyPr/>
          <a:lstStyle/>
          <a:p>
            <a:fld id="{5EEFE60F-48BC-4D34-83D5-9AA306896E5E}" type="slidenum">
              <a:rPr lang="en-GB" smtClean="0"/>
              <a:t>2</a:t>
            </a:fld>
            <a:endParaRPr lang="en-GB"/>
          </a:p>
        </p:txBody>
      </p:sp>
    </p:spTree>
    <p:extLst>
      <p:ext uri="{BB962C8B-B14F-4D97-AF65-F5344CB8AC3E}">
        <p14:creationId xmlns:p14="http://schemas.microsoft.com/office/powerpoint/2010/main" val="248238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process is guided by several important references, including international standards such as IEC 60601, which outlines the safety and performance requirements for medical electrical equipment, and various studies on failure mode effects analysis and medical device risk management. These resources provide the foundation for ensuring compliance, safety, and reliability in medical device development."</a:t>
            </a:r>
            <a:endParaRPr lang="en-GB" dirty="0"/>
          </a:p>
        </p:txBody>
      </p:sp>
      <p:sp>
        <p:nvSpPr>
          <p:cNvPr id="4" name="Slide Number Placeholder 3"/>
          <p:cNvSpPr>
            <a:spLocks noGrp="1"/>
          </p:cNvSpPr>
          <p:nvPr>
            <p:ph type="sldNum" sz="quarter" idx="5"/>
          </p:nvPr>
        </p:nvSpPr>
        <p:spPr/>
        <p:txBody>
          <a:bodyPr/>
          <a:lstStyle/>
          <a:p>
            <a:fld id="{5EEFE60F-48BC-4D34-83D5-9AA306896E5E}" type="slidenum">
              <a:rPr lang="en-GB" smtClean="0"/>
              <a:t>11</a:t>
            </a:fld>
            <a:endParaRPr lang="en-GB"/>
          </a:p>
        </p:txBody>
      </p:sp>
    </p:spTree>
    <p:extLst>
      <p:ext uri="{BB962C8B-B14F-4D97-AF65-F5344CB8AC3E}">
        <p14:creationId xmlns:p14="http://schemas.microsoft.com/office/powerpoint/2010/main" val="3842862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the key objectives at each stage of the design review process.</a:t>
            </a:r>
          </a:p>
          <a:p>
            <a:endParaRPr lang="en-US" dirty="0"/>
          </a:p>
          <a:p>
            <a:r>
              <a:rPr lang="en-US" dirty="0"/>
              <a:t>"The design review process ensures that the device meets all necessary requirements and performs reliably under emergency conditions. Each stage, from conceptual design to final production, plays a vital role in refining the product. </a:t>
            </a:r>
          </a:p>
          <a:p>
            <a:r>
              <a:rPr lang="en-US" dirty="0"/>
              <a:t>The objective of the conceptual stage is to define the device's intended use and user needs. </a:t>
            </a:r>
          </a:p>
          <a:p>
            <a:r>
              <a:rPr lang="en-US" dirty="0"/>
              <a:t>The preliminary design stage focuses on detailed specifications and prototypes, while the critical design stage finalizes the design.</a:t>
            </a:r>
          </a:p>
          <a:p>
            <a:r>
              <a:rPr lang="en-US" dirty="0"/>
              <a:t> Finally, the final design stage prepares the device for production and market release.“</a:t>
            </a:r>
          </a:p>
          <a:p>
            <a:endParaRPr lang="en-US" dirty="0"/>
          </a:p>
          <a:p>
            <a:r>
              <a:rPr lang="en-US" dirty="0"/>
              <a:t>Last step emphasizes the importance of documentations.</a:t>
            </a:r>
            <a:endParaRPr lang="en-GB" dirty="0"/>
          </a:p>
        </p:txBody>
      </p:sp>
      <p:sp>
        <p:nvSpPr>
          <p:cNvPr id="4" name="Slide Number Placeholder 3"/>
          <p:cNvSpPr>
            <a:spLocks noGrp="1"/>
          </p:cNvSpPr>
          <p:nvPr>
            <p:ph type="sldNum" sz="quarter" idx="5"/>
          </p:nvPr>
        </p:nvSpPr>
        <p:spPr/>
        <p:txBody>
          <a:bodyPr/>
          <a:lstStyle/>
          <a:p>
            <a:fld id="{5EEFE60F-48BC-4D34-83D5-9AA306896E5E}" type="slidenum">
              <a:rPr lang="en-GB" smtClean="0"/>
              <a:t>3</a:t>
            </a:fld>
            <a:endParaRPr lang="en-GB"/>
          </a:p>
        </p:txBody>
      </p:sp>
    </p:spTree>
    <p:extLst>
      <p:ext uri="{BB962C8B-B14F-4D97-AF65-F5344CB8AC3E}">
        <p14:creationId xmlns:p14="http://schemas.microsoft.com/office/powerpoint/2010/main" val="4046282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outlines the </a:t>
            </a:r>
            <a:r>
              <a:rPr lang="en-US" b="1" dirty="0"/>
              <a:t>key participants</a:t>
            </a:r>
            <a:r>
              <a:rPr lang="en-US" dirty="0"/>
              <a:t> and </a:t>
            </a:r>
            <a:r>
              <a:rPr lang="en-US" b="1" dirty="0"/>
              <a:t>documentation requirements</a:t>
            </a:r>
            <a:r>
              <a:rPr lang="en-US" dirty="0"/>
              <a:t> at each design stage.</a:t>
            </a:r>
          </a:p>
          <a:p>
            <a:r>
              <a:rPr lang="en-US" dirty="0"/>
              <a:t>"Various stakeholders participate in the design process, including product managers, engineers, clinical experts, and regulatory affairs specialists. </a:t>
            </a:r>
          </a:p>
          <a:p>
            <a:r>
              <a:rPr lang="en-US" dirty="0"/>
              <a:t>At each stage, detailed documentation is crucial, such as user needs assessments, design specifications, and compliance checklists. </a:t>
            </a:r>
          </a:p>
          <a:p>
            <a:r>
              <a:rPr lang="en-US" dirty="0"/>
              <a:t>These documents not only guide the design process but also serve as evidence for regulatory submissions."</a:t>
            </a:r>
            <a:endParaRPr lang="en-GB" dirty="0"/>
          </a:p>
        </p:txBody>
      </p:sp>
      <p:sp>
        <p:nvSpPr>
          <p:cNvPr id="4" name="Slide Number Placeholder 3"/>
          <p:cNvSpPr>
            <a:spLocks noGrp="1"/>
          </p:cNvSpPr>
          <p:nvPr>
            <p:ph type="sldNum" sz="quarter" idx="5"/>
          </p:nvPr>
        </p:nvSpPr>
        <p:spPr/>
        <p:txBody>
          <a:bodyPr/>
          <a:lstStyle/>
          <a:p>
            <a:fld id="{5EEFE60F-48BC-4D34-83D5-9AA306896E5E}" type="slidenum">
              <a:rPr lang="en-GB" smtClean="0"/>
              <a:t>4</a:t>
            </a:fld>
            <a:endParaRPr lang="en-GB"/>
          </a:p>
        </p:txBody>
      </p:sp>
    </p:spTree>
    <p:extLst>
      <p:ext uri="{BB962C8B-B14F-4D97-AF65-F5344CB8AC3E}">
        <p14:creationId xmlns:p14="http://schemas.microsoft.com/office/powerpoint/2010/main" val="1779148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presents a checklist for verifying functional requirements.</a:t>
            </a:r>
          </a:p>
          <a:p>
            <a:r>
              <a:rPr lang="en-US" dirty="0"/>
              <a:t>"During the design review, it's essential to verify that the design aligns with user needs, includes all required features, and meets performance specifications. Additionally, the interface must be intuitive for users, and the design should comply with relevant regulatory standards. These checks are crucial for ensuring that the device operates as intended and meets market requirements."</a:t>
            </a:r>
            <a:endParaRPr lang="en-GB" dirty="0"/>
          </a:p>
        </p:txBody>
      </p:sp>
      <p:sp>
        <p:nvSpPr>
          <p:cNvPr id="4" name="Slide Number Placeholder 3"/>
          <p:cNvSpPr>
            <a:spLocks noGrp="1"/>
          </p:cNvSpPr>
          <p:nvPr>
            <p:ph type="sldNum" sz="quarter" idx="5"/>
          </p:nvPr>
        </p:nvSpPr>
        <p:spPr/>
        <p:txBody>
          <a:bodyPr/>
          <a:lstStyle/>
          <a:p>
            <a:fld id="{5EEFE60F-48BC-4D34-83D5-9AA306896E5E}" type="slidenum">
              <a:rPr lang="en-GB" smtClean="0"/>
              <a:t>5</a:t>
            </a:fld>
            <a:endParaRPr lang="en-GB"/>
          </a:p>
        </p:txBody>
      </p:sp>
    </p:spTree>
    <p:extLst>
      <p:ext uri="{BB962C8B-B14F-4D97-AF65-F5344CB8AC3E}">
        <p14:creationId xmlns:p14="http://schemas.microsoft.com/office/powerpoint/2010/main" val="2029278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discusses the benchmarking of the device’s </a:t>
            </a:r>
            <a:r>
              <a:rPr lang="en-US" b="1" dirty="0"/>
              <a:t>performance</a:t>
            </a:r>
            <a:r>
              <a:rPr lang="en-US" dirty="0"/>
              <a:t>.</a:t>
            </a:r>
          </a:p>
          <a:p>
            <a:r>
              <a:rPr lang="en-US" dirty="0"/>
              <a:t>"Performance benchmarking evaluates critical factors like battery life, operational speed, environmental tolerance, data accuracy, and connectivity reliability.</a:t>
            </a:r>
          </a:p>
          <a:p>
            <a:r>
              <a:rPr lang="en-US" dirty="0"/>
              <a:t>For a portable ventilator, battery life is particularly important to ensure the device can function without frequent recharging in emergency situations. </a:t>
            </a:r>
          </a:p>
          <a:p>
            <a:r>
              <a:rPr lang="en-US" dirty="0"/>
              <a:t>Performance benchmarks help confirm that the device meets these needs while operating effectively under different conditions."</a:t>
            </a:r>
            <a:endParaRPr lang="en-GB" dirty="0"/>
          </a:p>
        </p:txBody>
      </p:sp>
      <p:sp>
        <p:nvSpPr>
          <p:cNvPr id="4" name="Slide Number Placeholder 3"/>
          <p:cNvSpPr>
            <a:spLocks noGrp="1"/>
          </p:cNvSpPr>
          <p:nvPr>
            <p:ph type="sldNum" sz="quarter" idx="5"/>
          </p:nvPr>
        </p:nvSpPr>
        <p:spPr/>
        <p:txBody>
          <a:bodyPr/>
          <a:lstStyle/>
          <a:p>
            <a:fld id="{5EEFE60F-48BC-4D34-83D5-9AA306896E5E}" type="slidenum">
              <a:rPr lang="en-GB" smtClean="0"/>
              <a:t>6</a:t>
            </a:fld>
            <a:endParaRPr lang="en-GB"/>
          </a:p>
        </p:txBody>
      </p:sp>
    </p:spTree>
    <p:extLst>
      <p:ext uri="{BB962C8B-B14F-4D97-AF65-F5344CB8AC3E}">
        <p14:creationId xmlns:p14="http://schemas.microsoft.com/office/powerpoint/2010/main" val="4229870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outlines the safety compliance checks.</a:t>
            </a:r>
          </a:p>
          <a:p>
            <a:r>
              <a:rPr lang="en-US" dirty="0"/>
              <a:t>"Safety compliance is non-negotiable in medical device design. </a:t>
            </a:r>
          </a:p>
          <a:p>
            <a:r>
              <a:rPr lang="en-US" dirty="0"/>
              <a:t>The device must adhere to electrical safety standards, ensure biocompatibility, and minimize mechanical, thermal, and electromagnetic risks. </a:t>
            </a:r>
          </a:p>
          <a:p>
            <a:r>
              <a:rPr lang="en-US" dirty="0"/>
              <a:t>By addressing these safety factors, the device is safeguarded against potential harm to users and patients."</a:t>
            </a:r>
            <a:endParaRPr lang="en-GB" dirty="0"/>
          </a:p>
        </p:txBody>
      </p:sp>
      <p:sp>
        <p:nvSpPr>
          <p:cNvPr id="4" name="Slide Number Placeholder 3"/>
          <p:cNvSpPr>
            <a:spLocks noGrp="1"/>
          </p:cNvSpPr>
          <p:nvPr>
            <p:ph type="sldNum" sz="quarter" idx="5"/>
          </p:nvPr>
        </p:nvSpPr>
        <p:spPr/>
        <p:txBody>
          <a:bodyPr/>
          <a:lstStyle/>
          <a:p>
            <a:fld id="{5EEFE60F-48BC-4D34-83D5-9AA306896E5E}" type="slidenum">
              <a:rPr lang="en-GB" smtClean="0"/>
              <a:t>7</a:t>
            </a:fld>
            <a:endParaRPr lang="en-GB"/>
          </a:p>
        </p:txBody>
      </p:sp>
    </p:spTree>
    <p:extLst>
      <p:ext uri="{BB962C8B-B14F-4D97-AF65-F5344CB8AC3E}">
        <p14:creationId xmlns:p14="http://schemas.microsoft.com/office/powerpoint/2010/main" val="2779433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discusses reliability assessment processes.</a:t>
            </a:r>
          </a:p>
          <a:p>
            <a:r>
              <a:rPr lang="en-US" dirty="0"/>
              <a:t>"Reliability assessments focus on ensuring long-term durability and consistent performance. Techniques like component durability testing, environmental stress screening, and failure mode effects analysis (FMEA) are used to identify potential points of failure before they affect device performance. By proactively addressing reliability issues, we can ensure the device's longevity and dependability."</a:t>
            </a:r>
            <a:endParaRPr lang="en-GB" dirty="0"/>
          </a:p>
        </p:txBody>
      </p:sp>
      <p:sp>
        <p:nvSpPr>
          <p:cNvPr id="4" name="Slide Number Placeholder 3"/>
          <p:cNvSpPr>
            <a:spLocks noGrp="1"/>
          </p:cNvSpPr>
          <p:nvPr>
            <p:ph type="sldNum" sz="quarter" idx="5"/>
          </p:nvPr>
        </p:nvSpPr>
        <p:spPr/>
        <p:txBody>
          <a:bodyPr/>
          <a:lstStyle/>
          <a:p>
            <a:fld id="{5EEFE60F-48BC-4D34-83D5-9AA306896E5E}" type="slidenum">
              <a:rPr lang="en-GB" smtClean="0"/>
              <a:t>8</a:t>
            </a:fld>
            <a:endParaRPr lang="en-GB"/>
          </a:p>
        </p:txBody>
      </p:sp>
    </p:spTree>
    <p:extLst>
      <p:ext uri="{BB962C8B-B14F-4D97-AF65-F5344CB8AC3E}">
        <p14:creationId xmlns:p14="http://schemas.microsoft.com/office/powerpoint/2010/main" val="1553470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outlines the iterative process for </a:t>
            </a:r>
            <a:r>
              <a:rPr lang="en-US" b="1" dirty="0"/>
              <a:t>power management optimization</a:t>
            </a:r>
            <a:r>
              <a:rPr lang="en-US" dirty="0"/>
              <a:t> in the design review.</a:t>
            </a:r>
          </a:p>
          <a:p>
            <a:r>
              <a:rPr lang="en-US" dirty="0"/>
              <a:t>"A critical issue arose with the power management system, limiting the battery life to 8 hours instead of the required 12. The solution involved documenting the issue, performing a root cause analysis, and exploring optimization approaches such as using low-power components and developing more efficient power management algorithms. By iterating on the design and conducting verification methods like benchmark testing, the team aimed to achieve the desired battery life."</a:t>
            </a:r>
            <a:endParaRPr lang="en-GB" dirty="0"/>
          </a:p>
        </p:txBody>
      </p:sp>
      <p:sp>
        <p:nvSpPr>
          <p:cNvPr id="4" name="Slide Number Placeholder 3"/>
          <p:cNvSpPr>
            <a:spLocks noGrp="1"/>
          </p:cNvSpPr>
          <p:nvPr>
            <p:ph type="sldNum" sz="quarter" idx="5"/>
          </p:nvPr>
        </p:nvSpPr>
        <p:spPr/>
        <p:txBody>
          <a:bodyPr/>
          <a:lstStyle/>
          <a:p>
            <a:fld id="{5EEFE60F-48BC-4D34-83D5-9AA306896E5E}" type="slidenum">
              <a:rPr lang="en-GB" smtClean="0"/>
              <a:t>9</a:t>
            </a:fld>
            <a:endParaRPr lang="en-GB"/>
          </a:p>
        </p:txBody>
      </p:sp>
    </p:spTree>
    <p:extLst>
      <p:ext uri="{BB962C8B-B14F-4D97-AF65-F5344CB8AC3E}">
        <p14:creationId xmlns:p14="http://schemas.microsoft.com/office/powerpoint/2010/main" val="3187820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presents an analysis of different design review methodologies.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"Different design review methodologies, such as Peer Review, Fagan Inspection, Formal Verification, and FMEA, offer distinct advantages and challenges. Peer review encourages diverse perspectives but can be subjective, while Fagan inspection emphasizes defect detection through structured documentation. Formal verification provides mathematical proof of system correctness, particularly for safety-critical components, ensuring high reliability in the final product."</a:t>
            </a:r>
          </a:p>
          <a:p>
            <a:endParaRPr lang="en-GB" dirty="0"/>
          </a:p>
        </p:txBody>
      </p:sp>
      <p:sp>
        <p:nvSpPr>
          <p:cNvPr id="4" name="Slide Number Placeholder 3"/>
          <p:cNvSpPr>
            <a:spLocks noGrp="1"/>
          </p:cNvSpPr>
          <p:nvPr>
            <p:ph type="sldNum" sz="quarter" idx="5"/>
          </p:nvPr>
        </p:nvSpPr>
        <p:spPr/>
        <p:txBody>
          <a:bodyPr/>
          <a:lstStyle/>
          <a:p>
            <a:fld id="{5EEFE60F-48BC-4D34-83D5-9AA306896E5E}" type="slidenum">
              <a:rPr lang="en-GB" smtClean="0"/>
              <a:t>10</a:t>
            </a:fld>
            <a:endParaRPr lang="en-GB"/>
          </a:p>
        </p:txBody>
      </p:sp>
    </p:spTree>
    <p:extLst>
      <p:ext uri="{BB962C8B-B14F-4D97-AF65-F5344CB8AC3E}">
        <p14:creationId xmlns:p14="http://schemas.microsoft.com/office/powerpoint/2010/main" val="3969990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FE9B8-D23C-D9A6-B05C-A59234FFA4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4CABD9F-F941-AE78-EF8E-E1F078F60F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49CEB32-7791-F915-AEFF-744E1FB2AEDB}"/>
              </a:ext>
            </a:extLst>
          </p:cNvPr>
          <p:cNvSpPr>
            <a:spLocks noGrp="1"/>
          </p:cNvSpPr>
          <p:nvPr>
            <p:ph type="dt" sz="half" idx="10"/>
          </p:nvPr>
        </p:nvSpPr>
        <p:spPr/>
        <p:txBody>
          <a:bodyPr/>
          <a:lstStyle/>
          <a:p>
            <a:fld id="{13813342-8125-4923-9283-D21A6F0A5F19}" type="datetimeFigureOut">
              <a:rPr lang="en-GB" smtClean="0"/>
              <a:t>12/04/2025</a:t>
            </a:fld>
            <a:endParaRPr lang="en-GB"/>
          </a:p>
        </p:txBody>
      </p:sp>
      <p:sp>
        <p:nvSpPr>
          <p:cNvPr id="5" name="Footer Placeholder 4">
            <a:extLst>
              <a:ext uri="{FF2B5EF4-FFF2-40B4-BE49-F238E27FC236}">
                <a16:creationId xmlns:a16="http://schemas.microsoft.com/office/drawing/2014/main" id="{6656F45E-39BC-5795-DF21-97DD888D05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B9885C-4634-81B4-7C2A-FC1EE43E6497}"/>
              </a:ext>
            </a:extLst>
          </p:cNvPr>
          <p:cNvSpPr>
            <a:spLocks noGrp="1"/>
          </p:cNvSpPr>
          <p:nvPr>
            <p:ph type="sldNum" sz="quarter" idx="12"/>
          </p:nvPr>
        </p:nvSpPr>
        <p:spPr/>
        <p:txBody>
          <a:bodyPr/>
          <a:lstStyle/>
          <a:p>
            <a:fld id="{FE9B53DC-C2A2-44CD-AD35-04212E82D854}" type="slidenum">
              <a:rPr lang="en-GB" smtClean="0"/>
              <a:t>‹#›</a:t>
            </a:fld>
            <a:endParaRPr lang="en-GB"/>
          </a:p>
        </p:txBody>
      </p:sp>
    </p:spTree>
    <p:extLst>
      <p:ext uri="{BB962C8B-B14F-4D97-AF65-F5344CB8AC3E}">
        <p14:creationId xmlns:p14="http://schemas.microsoft.com/office/powerpoint/2010/main" val="2112439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546E8-B49D-8517-D09F-286063707D7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688AF82-8284-AAA0-7BA2-8614B1D712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2976BD-54B3-6F42-80AD-907B4486DF81}"/>
              </a:ext>
            </a:extLst>
          </p:cNvPr>
          <p:cNvSpPr>
            <a:spLocks noGrp="1"/>
          </p:cNvSpPr>
          <p:nvPr>
            <p:ph type="dt" sz="half" idx="10"/>
          </p:nvPr>
        </p:nvSpPr>
        <p:spPr/>
        <p:txBody>
          <a:bodyPr/>
          <a:lstStyle/>
          <a:p>
            <a:fld id="{13813342-8125-4923-9283-D21A6F0A5F19}" type="datetimeFigureOut">
              <a:rPr lang="en-GB" smtClean="0"/>
              <a:t>12/04/2025</a:t>
            </a:fld>
            <a:endParaRPr lang="en-GB"/>
          </a:p>
        </p:txBody>
      </p:sp>
      <p:sp>
        <p:nvSpPr>
          <p:cNvPr id="5" name="Footer Placeholder 4">
            <a:extLst>
              <a:ext uri="{FF2B5EF4-FFF2-40B4-BE49-F238E27FC236}">
                <a16:creationId xmlns:a16="http://schemas.microsoft.com/office/drawing/2014/main" id="{E6BB78B0-4EDD-16DC-2582-E4322F4BE4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44DD74-6026-DB60-1CC5-694C9EB6DE48}"/>
              </a:ext>
            </a:extLst>
          </p:cNvPr>
          <p:cNvSpPr>
            <a:spLocks noGrp="1"/>
          </p:cNvSpPr>
          <p:nvPr>
            <p:ph type="sldNum" sz="quarter" idx="12"/>
          </p:nvPr>
        </p:nvSpPr>
        <p:spPr/>
        <p:txBody>
          <a:bodyPr/>
          <a:lstStyle/>
          <a:p>
            <a:fld id="{FE9B53DC-C2A2-44CD-AD35-04212E82D854}" type="slidenum">
              <a:rPr lang="en-GB" smtClean="0"/>
              <a:t>‹#›</a:t>
            </a:fld>
            <a:endParaRPr lang="en-GB"/>
          </a:p>
        </p:txBody>
      </p:sp>
    </p:spTree>
    <p:extLst>
      <p:ext uri="{BB962C8B-B14F-4D97-AF65-F5344CB8AC3E}">
        <p14:creationId xmlns:p14="http://schemas.microsoft.com/office/powerpoint/2010/main" val="3304303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1988B2-3A19-7C6E-06DF-690A7FA5B1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F53F016-5D35-0A75-6551-33167A4DD0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806F81-47A9-315F-0E9B-5D9260D3A43D}"/>
              </a:ext>
            </a:extLst>
          </p:cNvPr>
          <p:cNvSpPr>
            <a:spLocks noGrp="1"/>
          </p:cNvSpPr>
          <p:nvPr>
            <p:ph type="dt" sz="half" idx="10"/>
          </p:nvPr>
        </p:nvSpPr>
        <p:spPr/>
        <p:txBody>
          <a:bodyPr/>
          <a:lstStyle/>
          <a:p>
            <a:fld id="{13813342-8125-4923-9283-D21A6F0A5F19}" type="datetimeFigureOut">
              <a:rPr lang="en-GB" smtClean="0"/>
              <a:t>12/04/2025</a:t>
            </a:fld>
            <a:endParaRPr lang="en-GB"/>
          </a:p>
        </p:txBody>
      </p:sp>
      <p:sp>
        <p:nvSpPr>
          <p:cNvPr id="5" name="Footer Placeholder 4">
            <a:extLst>
              <a:ext uri="{FF2B5EF4-FFF2-40B4-BE49-F238E27FC236}">
                <a16:creationId xmlns:a16="http://schemas.microsoft.com/office/drawing/2014/main" id="{7165BDBB-0F25-0596-EA84-0AED1C4CC9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97A4AB-9F25-DB84-EB46-556AD41376EE}"/>
              </a:ext>
            </a:extLst>
          </p:cNvPr>
          <p:cNvSpPr>
            <a:spLocks noGrp="1"/>
          </p:cNvSpPr>
          <p:nvPr>
            <p:ph type="sldNum" sz="quarter" idx="12"/>
          </p:nvPr>
        </p:nvSpPr>
        <p:spPr/>
        <p:txBody>
          <a:bodyPr/>
          <a:lstStyle/>
          <a:p>
            <a:fld id="{FE9B53DC-C2A2-44CD-AD35-04212E82D854}" type="slidenum">
              <a:rPr lang="en-GB" smtClean="0"/>
              <a:t>‹#›</a:t>
            </a:fld>
            <a:endParaRPr lang="en-GB"/>
          </a:p>
        </p:txBody>
      </p:sp>
    </p:spTree>
    <p:extLst>
      <p:ext uri="{BB962C8B-B14F-4D97-AF65-F5344CB8AC3E}">
        <p14:creationId xmlns:p14="http://schemas.microsoft.com/office/powerpoint/2010/main" val="855497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9DEE-3671-BB10-0212-77B8D39C60C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D058F3D-E104-F20B-A66A-2A85720C15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4DD777F-B590-67F5-6EA3-70666A478F00}"/>
              </a:ext>
            </a:extLst>
          </p:cNvPr>
          <p:cNvSpPr>
            <a:spLocks noGrp="1"/>
          </p:cNvSpPr>
          <p:nvPr>
            <p:ph type="dt" sz="half" idx="10"/>
          </p:nvPr>
        </p:nvSpPr>
        <p:spPr/>
        <p:txBody>
          <a:bodyPr/>
          <a:lstStyle/>
          <a:p>
            <a:fld id="{13813342-8125-4923-9283-D21A6F0A5F19}" type="datetimeFigureOut">
              <a:rPr lang="en-GB" smtClean="0"/>
              <a:t>12/04/2025</a:t>
            </a:fld>
            <a:endParaRPr lang="en-GB"/>
          </a:p>
        </p:txBody>
      </p:sp>
      <p:sp>
        <p:nvSpPr>
          <p:cNvPr id="5" name="Footer Placeholder 4">
            <a:extLst>
              <a:ext uri="{FF2B5EF4-FFF2-40B4-BE49-F238E27FC236}">
                <a16:creationId xmlns:a16="http://schemas.microsoft.com/office/drawing/2014/main" id="{19DF3974-AFE8-D437-4694-C95A25E094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B31514-F746-B480-1EBA-03DC0E242FF5}"/>
              </a:ext>
            </a:extLst>
          </p:cNvPr>
          <p:cNvSpPr>
            <a:spLocks noGrp="1"/>
          </p:cNvSpPr>
          <p:nvPr>
            <p:ph type="sldNum" sz="quarter" idx="12"/>
          </p:nvPr>
        </p:nvSpPr>
        <p:spPr/>
        <p:txBody>
          <a:bodyPr/>
          <a:lstStyle/>
          <a:p>
            <a:fld id="{FE9B53DC-C2A2-44CD-AD35-04212E82D854}" type="slidenum">
              <a:rPr lang="en-GB" smtClean="0"/>
              <a:t>‹#›</a:t>
            </a:fld>
            <a:endParaRPr lang="en-GB"/>
          </a:p>
        </p:txBody>
      </p:sp>
    </p:spTree>
    <p:extLst>
      <p:ext uri="{BB962C8B-B14F-4D97-AF65-F5344CB8AC3E}">
        <p14:creationId xmlns:p14="http://schemas.microsoft.com/office/powerpoint/2010/main" val="187624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3E2CF-27FF-3952-B309-2BD4A4681C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7E19718-8E52-B2BE-8968-15CC51E7BB3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3575D4-6511-6F5A-E8E5-8A0C89478987}"/>
              </a:ext>
            </a:extLst>
          </p:cNvPr>
          <p:cNvSpPr>
            <a:spLocks noGrp="1"/>
          </p:cNvSpPr>
          <p:nvPr>
            <p:ph type="dt" sz="half" idx="10"/>
          </p:nvPr>
        </p:nvSpPr>
        <p:spPr/>
        <p:txBody>
          <a:bodyPr/>
          <a:lstStyle/>
          <a:p>
            <a:fld id="{13813342-8125-4923-9283-D21A6F0A5F19}" type="datetimeFigureOut">
              <a:rPr lang="en-GB" smtClean="0"/>
              <a:t>12/04/2025</a:t>
            </a:fld>
            <a:endParaRPr lang="en-GB"/>
          </a:p>
        </p:txBody>
      </p:sp>
      <p:sp>
        <p:nvSpPr>
          <p:cNvPr id="5" name="Footer Placeholder 4">
            <a:extLst>
              <a:ext uri="{FF2B5EF4-FFF2-40B4-BE49-F238E27FC236}">
                <a16:creationId xmlns:a16="http://schemas.microsoft.com/office/drawing/2014/main" id="{0321A9DA-3566-E855-E342-82189E3465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8E4E56-5AA0-D37E-E9D4-4A77534111F3}"/>
              </a:ext>
            </a:extLst>
          </p:cNvPr>
          <p:cNvSpPr>
            <a:spLocks noGrp="1"/>
          </p:cNvSpPr>
          <p:nvPr>
            <p:ph type="sldNum" sz="quarter" idx="12"/>
          </p:nvPr>
        </p:nvSpPr>
        <p:spPr/>
        <p:txBody>
          <a:bodyPr/>
          <a:lstStyle/>
          <a:p>
            <a:fld id="{FE9B53DC-C2A2-44CD-AD35-04212E82D854}" type="slidenum">
              <a:rPr lang="en-GB" smtClean="0"/>
              <a:t>‹#›</a:t>
            </a:fld>
            <a:endParaRPr lang="en-GB"/>
          </a:p>
        </p:txBody>
      </p:sp>
    </p:spTree>
    <p:extLst>
      <p:ext uri="{BB962C8B-B14F-4D97-AF65-F5344CB8AC3E}">
        <p14:creationId xmlns:p14="http://schemas.microsoft.com/office/powerpoint/2010/main" val="1853058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C69B2-8A98-3E11-AC1A-90FF344E51D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C62E363-FA3B-7B08-B961-973E29E4F3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C6ADEA5-EF6E-6703-EE56-C6FE721747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ABC17B5-E30C-6EA2-FCAA-29A2C4C57C2A}"/>
              </a:ext>
            </a:extLst>
          </p:cNvPr>
          <p:cNvSpPr>
            <a:spLocks noGrp="1"/>
          </p:cNvSpPr>
          <p:nvPr>
            <p:ph type="dt" sz="half" idx="10"/>
          </p:nvPr>
        </p:nvSpPr>
        <p:spPr/>
        <p:txBody>
          <a:bodyPr/>
          <a:lstStyle/>
          <a:p>
            <a:fld id="{13813342-8125-4923-9283-D21A6F0A5F19}" type="datetimeFigureOut">
              <a:rPr lang="en-GB" smtClean="0"/>
              <a:t>12/04/2025</a:t>
            </a:fld>
            <a:endParaRPr lang="en-GB"/>
          </a:p>
        </p:txBody>
      </p:sp>
      <p:sp>
        <p:nvSpPr>
          <p:cNvPr id="6" name="Footer Placeholder 5">
            <a:extLst>
              <a:ext uri="{FF2B5EF4-FFF2-40B4-BE49-F238E27FC236}">
                <a16:creationId xmlns:a16="http://schemas.microsoft.com/office/drawing/2014/main" id="{536F7739-BC4D-E668-A647-2032A9BC947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73F5B-9D5E-6129-2A14-74CF9F31494F}"/>
              </a:ext>
            </a:extLst>
          </p:cNvPr>
          <p:cNvSpPr>
            <a:spLocks noGrp="1"/>
          </p:cNvSpPr>
          <p:nvPr>
            <p:ph type="sldNum" sz="quarter" idx="12"/>
          </p:nvPr>
        </p:nvSpPr>
        <p:spPr/>
        <p:txBody>
          <a:bodyPr/>
          <a:lstStyle/>
          <a:p>
            <a:fld id="{FE9B53DC-C2A2-44CD-AD35-04212E82D854}" type="slidenum">
              <a:rPr lang="en-GB" smtClean="0"/>
              <a:t>‹#›</a:t>
            </a:fld>
            <a:endParaRPr lang="en-GB"/>
          </a:p>
        </p:txBody>
      </p:sp>
    </p:spTree>
    <p:extLst>
      <p:ext uri="{BB962C8B-B14F-4D97-AF65-F5344CB8AC3E}">
        <p14:creationId xmlns:p14="http://schemas.microsoft.com/office/powerpoint/2010/main" val="2437966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7FB46-A6B3-5B48-E604-4A0EF34026B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732CD48-A1F7-59C8-783B-6BF83B7489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99463-CDD6-DFDF-D4F4-3BD2579DF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A39A47-5E0D-71A7-4A19-DCAF252CC6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0809EA-B5D2-B4C0-1601-5A4C1EDC2F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F8B1FC4-6713-F120-F8B3-7589C257C5C4}"/>
              </a:ext>
            </a:extLst>
          </p:cNvPr>
          <p:cNvSpPr>
            <a:spLocks noGrp="1"/>
          </p:cNvSpPr>
          <p:nvPr>
            <p:ph type="dt" sz="half" idx="10"/>
          </p:nvPr>
        </p:nvSpPr>
        <p:spPr/>
        <p:txBody>
          <a:bodyPr/>
          <a:lstStyle/>
          <a:p>
            <a:fld id="{13813342-8125-4923-9283-D21A6F0A5F19}" type="datetimeFigureOut">
              <a:rPr lang="en-GB" smtClean="0"/>
              <a:t>12/04/2025</a:t>
            </a:fld>
            <a:endParaRPr lang="en-GB"/>
          </a:p>
        </p:txBody>
      </p:sp>
      <p:sp>
        <p:nvSpPr>
          <p:cNvPr id="8" name="Footer Placeholder 7">
            <a:extLst>
              <a:ext uri="{FF2B5EF4-FFF2-40B4-BE49-F238E27FC236}">
                <a16:creationId xmlns:a16="http://schemas.microsoft.com/office/drawing/2014/main" id="{9BCC8396-5250-97B7-E3A9-1CE0DADF6BB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D16C62E-D17F-FB19-24E0-AB8FE7BC45ED}"/>
              </a:ext>
            </a:extLst>
          </p:cNvPr>
          <p:cNvSpPr>
            <a:spLocks noGrp="1"/>
          </p:cNvSpPr>
          <p:nvPr>
            <p:ph type="sldNum" sz="quarter" idx="12"/>
          </p:nvPr>
        </p:nvSpPr>
        <p:spPr/>
        <p:txBody>
          <a:bodyPr/>
          <a:lstStyle/>
          <a:p>
            <a:fld id="{FE9B53DC-C2A2-44CD-AD35-04212E82D854}" type="slidenum">
              <a:rPr lang="en-GB" smtClean="0"/>
              <a:t>‹#›</a:t>
            </a:fld>
            <a:endParaRPr lang="en-GB"/>
          </a:p>
        </p:txBody>
      </p:sp>
    </p:spTree>
    <p:extLst>
      <p:ext uri="{BB962C8B-B14F-4D97-AF65-F5344CB8AC3E}">
        <p14:creationId xmlns:p14="http://schemas.microsoft.com/office/powerpoint/2010/main" val="3517973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6359-C6EE-9873-C30C-949F655016A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08F5B90-40B5-DFD6-8425-59D00298B9BF}"/>
              </a:ext>
            </a:extLst>
          </p:cNvPr>
          <p:cNvSpPr>
            <a:spLocks noGrp="1"/>
          </p:cNvSpPr>
          <p:nvPr>
            <p:ph type="dt" sz="half" idx="10"/>
          </p:nvPr>
        </p:nvSpPr>
        <p:spPr/>
        <p:txBody>
          <a:bodyPr/>
          <a:lstStyle/>
          <a:p>
            <a:fld id="{13813342-8125-4923-9283-D21A6F0A5F19}" type="datetimeFigureOut">
              <a:rPr lang="en-GB" smtClean="0"/>
              <a:t>12/04/2025</a:t>
            </a:fld>
            <a:endParaRPr lang="en-GB"/>
          </a:p>
        </p:txBody>
      </p:sp>
      <p:sp>
        <p:nvSpPr>
          <p:cNvPr id="4" name="Footer Placeholder 3">
            <a:extLst>
              <a:ext uri="{FF2B5EF4-FFF2-40B4-BE49-F238E27FC236}">
                <a16:creationId xmlns:a16="http://schemas.microsoft.com/office/drawing/2014/main" id="{414FB07A-76BD-5CE2-4A5C-B983F205961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81C811E-18BB-6DF0-81E6-5768AEF4F5C9}"/>
              </a:ext>
            </a:extLst>
          </p:cNvPr>
          <p:cNvSpPr>
            <a:spLocks noGrp="1"/>
          </p:cNvSpPr>
          <p:nvPr>
            <p:ph type="sldNum" sz="quarter" idx="12"/>
          </p:nvPr>
        </p:nvSpPr>
        <p:spPr/>
        <p:txBody>
          <a:bodyPr/>
          <a:lstStyle/>
          <a:p>
            <a:fld id="{FE9B53DC-C2A2-44CD-AD35-04212E82D854}" type="slidenum">
              <a:rPr lang="en-GB" smtClean="0"/>
              <a:t>‹#›</a:t>
            </a:fld>
            <a:endParaRPr lang="en-GB"/>
          </a:p>
        </p:txBody>
      </p:sp>
    </p:spTree>
    <p:extLst>
      <p:ext uri="{BB962C8B-B14F-4D97-AF65-F5344CB8AC3E}">
        <p14:creationId xmlns:p14="http://schemas.microsoft.com/office/powerpoint/2010/main" val="871845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8ABC3C-B0A1-CFD8-0AB1-E426F52A2761}"/>
              </a:ext>
            </a:extLst>
          </p:cNvPr>
          <p:cNvSpPr>
            <a:spLocks noGrp="1"/>
          </p:cNvSpPr>
          <p:nvPr>
            <p:ph type="dt" sz="half" idx="10"/>
          </p:nvPr>
        </p:nvSpPr>
        <p:spPr/>
        <p:txBody>
          <a:bodyPr/>
          <a:lstStyle/>
          <a:p>
            <a:fld id="{13813342-8125-4923-9283-D21A6F0A5F19}" type="datetimeFigureOut">
              <a:rPr lang="en-GB" smtClean="0"/>
              <a:t>12/04/2025</a:t>
            </a:fld>
            <a:endParaRPr lang="en-GB"/>
          </a:p>
        </p:txBody>
      </p:sp>
      <p:sp>
        <p:nvSpPr>
          <p:cNvPr id="3" name="Footer Placeholder 2">
            <a:extLst>
              <a:ext uri="{FF2B5EF4-FFF2-40B4-BE49-F238E27FC236}">
                <a16:creationId xmlns:a16="http://schemas.microsoft.com/office/drawing/2014/main" id="{1F0BAA23-7DFB-3299-99B5-26F22F1B5D3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6EDD4C-594E-D7CC-5438-7AB3F9AC3A7B}"/>
              </a:ext>
            </a:extLst>
          </p:cNvPr>
          <p:cNvSpPr>
            <a:spLocks noGrp="1"/>
          </p:cNvSpPr>
          <p:nvPr>
            <p:ph type="sldNum" sz="quarter" idx="12"/>
          </p:nvPr>
        </p:nvSpPr>
        <p:spPr/>
        <p:txBody>
          <a:bodyPr/>
          <a:lstStyle/>
          <a:p>
            <a:fld id="{FE9B53DC-C2A2-44CD-AD35-04212E82D854}" type="slidenum">
              <a:rPr lang="en-GB" smtClean="0"/>
              <a:t>‹#›</a:t>
            </a:fld>
            <a:endParaRPr lang="en-GB"/>
          </a:p>
        </p:txBody>
      </p:sp>
    </p:spTree>
    <p:extLst>
      <p:ext uri="{BB962C8B-B14F-4D97-AF65-F5344CB8AC3E}">
        <p14:creationId xmlns:p14="http://schemas.microsoft.com/office/powerpoint/2010/main" val="16746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A0B91-B040-7DC0-6FE6-96942B2908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E048042-C57B-686F-4FD8-0F441CE1D3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1D52D5D-AB1F-1224-0864-C9C965AF07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1AA390-252C-9B78-4A5A-E521B22B0CC8}"/>
              </a:ext>
            </a:extLst>
          </p:cNvPr>
          <p:cNvSpPr>
            <a:spLocks noGrp="1"/>
          </p:cNvSpPr>
          <p:nvPr>
            <p:ph type="dt" sz="half" idx="10"/>
          </p:nvPr>
        </p:nvSpPr>
        <p:spPr/>
        <p:txBody>
          <a:bodyPr/>
          <a:lstStyle/>
          <a:p>
            <a:fld id="{13813342-8125-4923-9283-D21A6F0A5F19}" type="datetimeFigureOut">
              <a:rPr lang="en-GB" smtClean="0"/>
              <a:t>12/04/2025</a:t>
            </a:fld>
            <a:endParaRPr lang="en-GB"/>
          </a:p>
        </p:txBody>
      </p:sp>
      <p:sp>
        <p:nvSpPr>
          <p:cNvPr id="6" name="Footer Placeholder 5">
            <a:extLst>
              <a:ext uri="{FF2B5EF4-FFF2-40B4-BE49-F238E27FC236}">
                <a16:creationId xmlns:a16="http://schemas.microsoft.com/office/drawing/2014/main" id="{D66E7491-3406-D00C-B078-75CBFA44FA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323F278-55CF-B0E3-1F57-CFDC1048D255}"/>
              </a:ext>
            </a:extLst>
          </p:cNvPr>
          <p:cNvSpPr>
            <a:spLocks noGrp="1"/>
          </p:cNvSpPr>
          <p:nvPr>
            <p:ph type="sldNum" sz="quarter" idx="12"/>
          </p:nvPr>
        </p:nvSpPr>
        <p:spPr/>
        <p:txBody>
          <a:bodyPr/>
          <a:lstStyle/>
          <a:p>
            <a:fld id="{FE9B53DC-C2A2-44CD-AD35-04212E82D854}" type="slidenum">
              <a:rPr lang="en-GB" smtClean="0"/>
              <a:t>‹#›</a:t>
            </a:fld>
            <a:endParaRPr lang="en-GB"/>
          </a:p>
        </p:txBody>
      </p:sp>
    </p:spTree>
    <p:extLst>
      <p:ext uri="{BB962C8B-B14F-4D97-AF65-F5344CB8AC3E}">
        <p14:creationId xmlns:p14="http://schemas.microsoft.com/office/powerpoint/2010/main" val="855551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D7F29-70DA-A745-363A-3CEE5C72F5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EB8E486-36A0-8643-5B65-533AC0DD77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56C333B-1575-160B-3145-AE25FE74B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25F0EC-4FCE-844F-7E05-225D1DA20231}"/>
              </a:ext>
            </a:extLst>
          </p:cNvPr>
          <p:cNvSpPr>
            <a:spLocks noGrp="1"/>
          </p:cNvSpPr>
          <p:nvPr>
            <p:ph type="dt" sz="half" idx="10"/>
          </p:nvPr>
        </p:nvSpPr>
        <p:spPr/>
        <p:txBody>
          <a:bodyPr/>
          <a:lstStyle/>
          <a:p>
            <a:fld id="{13813342-8125-4923-9283-D21A6F0A5F19}" type="datetimeFigureOut">
              <a:rPr lang="en-GB" smtClean="0"/>
              <a:t>12/04/2025</a:t>
            </a:fld>
            <a:endParaRPr lang="en-GB"/>
          </a:p>
        </p:txBody>
      </p:sp>
      <p:sp>
        <p:nvSpPr>
          <p:cNvPr id="6" name="Footer Placeholder 5">
            <a:extLst>
              <a:ext uri="{FF2B5EF4-FFF2-40B4-BE49-F238E27FC236}">
                <a16:creationId xmlns:a16="http://schemas.microsoft.com/office/drawing/2014/main" id="{8D2FD124-9DC6-7330-A954-7E34AB62EE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24F283-5C01-8A4F-5C65-F10DE74F6389}"/>
              </a:ext>
            </a:extLst>
          </p:cNvPr>
          <p:cNvSpPr>
            <a:spLocks noGrp="1"/>
          </p:cNvSpPr>
          <p:nvPr>
            <p:ph type="sldNum" sz="quarter" idx="12"/>
          </p:nvPr>
        </p:nvSpPr>
        <p:spPr/>
        <p:txBody>
          <a:bodyPr/>
          <a:lstStyle/>
          <a:p>
            <a:fld id="{FE9B53DC-C2A2-44CD-AD35-04212E82D854}" type="slidenum">
              <a:rPr lang="en-GB" smtClean="0"/>
              <a:t>‹#›</a:t>
            </a:fld>
            <a:endParaRPr lang="en-GB"/>
          </a:p>
        </p:txBody>
      </p:sp>
    </p:spTree>
    <p:extLst>
      <p:ext uri="{BB962C8B-B14F-4D97-AF65-F5344CB8AC3E}">
        <p14:creationId xmlns:p14="http://schemas.microsoft.com/office/powerpoint/2010/main" val="1828422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EE20AD-9862-C4DB-6826-150716D54B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E97D250-970F-F9D3-9CC1-8A61CE7BBC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995E087-06ED-4B0A-76E0-30AFF305F7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3813342-8125-4923-9283-D21A6F0A5F19}" type="datetimeFigureOut">
              <a:rPr lang="en-GB" smtClean="0"/>
              <a:t>12/04/2025</a:t>
            </a:fld>
            <a:endParaRPr lang="en-GB"/>
          </a:p>
        </p:txBody>
      </p:sp>
      <p:sp>
        <p:nvSpPr>
          <p:cNvPr id="5" name="Footer Placeholder 4">
            <a:extLst>
              <a:ext uri="{FF2B5EF4-FFF2-40B4-BE49-F238E27FC236}">
                <a16:creationId xmlns:a16="http://schemas.microsoft.com/office/drawing/2014/main" id="{14C40444-D310-04DD-48E7-887FE0B251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E19B286B-4603-DE3A-3704-49E9789BA2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E9B53DC-C2A2-44CD-AD35-04212E82D854}" type="slidenum">
              <a:rPr lang="en-GB" smtClean="0"/>
              <a:t>‹#›</a:t>
            </a:fld>
            <a:endParaRPr lang="en-GB"/>
          </a:p>
        </p:txBody>
      </p:sp>
    </p:spTree>
    <p:extLst>
      <p:ext uri="{BB962C8B-B14F-4D97-AF65-F5344CB8AC3E}">
        <p14:creationId xmlns:p14="http://schemas.microsoft.com/office/powerpoint/2010/main" val="1525306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8" Type="http://schemas.openxmlformats.org/officeDocument/2006/relationships/hyperlink" Target="https://boydbiomedical.com/articles/demystifying-fmeas-in-medical-devicemanufacturing" TargetMode="External"/><Relationship Id="rId13" Type="http://schemas.openxmlformats.org/officeDocument/2006/relationships/hyperlink" Target="https://discoveryengineering.net/blog/failure-mode-effects-analysis-fmea/" TargetMode="External"/><Relationship Id="rId3" Type="http://schemas.openxmlformats.org/officeDocument/2006/relationships/hyperlink" Target="https://webstore.iec.ch/en/publication/67497" TargetMode="External"/><Relationship Id="rId7" Type="http://schemas.openxmlformats.org/officeDocument/2006/relationships/hyperlink" Target="https://discoveryengineering.net/blog/failure-mode-effects-analysis-fmea" TargetMode="External"/><Relationship Id="rId12" Type="http://schemas.openxmlformats.org/officeDocument/2006/relationships/hyperlink" Target="https://nectarpd.com/iec-60601-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horizonpss.com/news-events/iec-60601-1-explained" TargetMode="External"/><Relationship Id="rId11" Type="http://schemas.openxmlformats.org/officeDocument/2006/relationships/hyperlink" Target="https://matrixreq.com/blog/failure-mode-and-effect-analysis-fmea-everything-you-needto-know" TargetMode="External"/><Relationship Id="rId5" Type="http://schemas.openxmlformats.org/officeDocument/2006/relationships/hyperlink" Target="https://www.iso.org/standard/65529.html" TargetMode="External"/><Relationship Id="rId10" Type="http://schemas.openxmlformats.org/officeDocument/2006/relationships/hyperlink" Target="https://www.cybernetman.com/blog/iec-60601-1-criteria-for-product-classification" TargetMode="External"/><Relationship Id="rId4" Type="http://schemas.openxmlformats.org/officeDocument/2006/relationships/hyperlink" Target="https://www.sciencedirect.com/science/article/pii/S2199853124002336" TargetMode="External"/><Relationship Id="rId9" Type="http://schemas.openxmlformats.org/officeDocument/2006/relationships/hyperlink" Target="https://webstore.iec.ch/en/publication/2603" TargetMode="External"/><Relationship Id="rId14" Type="http://schemas.openxmlformats.org/officeDocument/2006/relationships/hyperlink" Target="https://www.cybernetman.com/blog/iec-60601-1-criteria-for-product-classific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06457D-F8A7-B441-744C-023DF07CAA0F}"/>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4500" kern="1200" dirty="0">
                <a:solidFill>
                  <a:schemeClr val="tx1"/>
                </a:solidFill>
                <a:latin typeface="+mj-lt"/>
                <a:ea typeface="+mj-ea"/>
                <a:cs typeface="+mj-cs"/>
              </a:rPr>
              <a:t>Formal Design Reviews and Design Optimization in Mission-Critical Medical Devices </a:t>
            </a:r>
            <a:br>
              <a:rPr lang="en-US" sz="4500" kern="1200" dirty="0">
                <a:solidFill>
                  <a:schemeClr val="tx1"/>
                </a:solidFill>
                <a:latin typeface="+mj-lt"/>
                <a:ea typeface="+mj-ea"/>
                <a:cs typeface="+mj-cs"/>
              </a:rPr>
            </a:br>
            <a:endParaRPr lang="en-US" sz="4500" kern="1200" dirty="0">
              <a:solidFill>
                <a:schemeClr val="tx1"/>
              </a:solidFill>
              <a:latin typeface="+mj-lt"/>
              <a:ea typeface="+mj-ea"/>
              <a:cs typeface="+mj-cs"/>
            </a:endParaRPr>
          </a:p>
        </p:txBody>
      </p:sp>
      <p:sp>
        <p:nvSpPr>
          <p:cNvPr id="4" name="Title 1">
            <a:extLst>
              <a:ext uri="{FF2B5EF4-FFF2-40B4-BE49-F238E27FC236}">
                <a16:creationId xmlns:a16="http://schemas.microsoft.com/office/drawing/2014/main" id="{C96AD17E-89B0-EF14-7A88-C565F6BD8820}"/>
              </a:ext>
            </a:extLst>
          </p:cNvPr>
          <p:cNvSpPr txBox="1">
            <a:spLocks/>
          </p:cNvSpPr>
          <p:nvPr/>
        </p:nvSpPr>
        <p:spPr>
          <a:xfrm>
            <a:off x="1966912" y="5871411"/>
            <a:ext cx="8258176" cy="7907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spcAft>
                <a:spcPts val="600"/>
              </a:spcAft>
            </a:pPr>
            <a:r>
              <a:rPr lang="en-US" sz="2400" kern="1200" dirty="0">
                <a:solidFill>
                  <a:schemeClr val="tx1"/>
                </a:solidFill>
                <a:latin typeface="+mn-lt"/>
                <a:ea typeface="+mn-ea"/>
                <a:cs typeface="+mn-cs"/>
              </a:rPr>
              <a:t>Development: A Case Study of a Portable Ventilator System</a:t>
            </a:r>
          </a:p>
          <a:p>
            <a:pPr algn="ctr">
              <a:spcBef>
                <a:spcPts val="1000"/>
              </a:spcBef>
              <a:spcAft>
                <a:spcPts val="600"/>
              </a:spcAft>
            </a:pPr>
            <a:br>
              <a:rPr lang="en-US" sz="1400" kern="1200" dirty="0">
                <a:solidFill>
                  <a:schemeClr val="tx1"/>
                </a:solidFill>
                <a:latin typeface="+mn-lt"/>
                <a:ea typeface="+mn-ea"/>
                <a:cs typeface="+mn-cs"/>
              </a:rPr>
            </a:br>
            <a:endParaRPr lang="en-US" sz="1400" kern="1200" dirty="0">
              <a:solidFill>
                <a:schemeClr val="tx1"/>
              </a:solidFill>
              <a:latin typeface="+mn-lt"/>
              <a:ea typeface="+mn-ea"/>
              <a:cs typeface="+mn-cs"/>
            </a:endParaRPr>
          </a:p>
        </p:txBody>
      </p:sp>
      <p:sp>
        <p:nvSpPr>
          <p:cNvPr id="22" name="Rectangle 21">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782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4F2F5D30-9F5F-B475-0B5A-C7D4BCC68A42}"/>
              </a:ext>
            </a:extLst>
          </p:cNvPr>
          <p:cNvSpPr>
            <a:spLocks noGrp="1"/>
          </p:cNvSpPr>
          <p:nvPr>
            <p:ph type="title"/>
          </p:nvPr>
        </p:nvSpPr>
        <p:spPr>
          <a:xfrm>
            <a:off x="1000941" y="685801"/>
            <a:ext cx="3494859" cy="5491162"/>
          </a:xfrm>
        </p:spPr>
        <p:txBody>
          <a:bodyPr>
            <a:normAutofit/>
          </a:bodyPr>
          <a:lstStyle/>
          <a:p>
            <a:r>
              <a:rPr lang="en-US" sz="4100"/>
              <a:t>Analysis of Design Review Methodologies</a:t>
            </a:r>
            <a:endParaRPr lang="en-GB" sz="4100"/>
          </a:p>
        </p:txBody>
      </p:sp>
      <p:graphicFrame>
        <p:nvGraphicFramePr>
          <p:cNvPr id="15" name="Content Placeholder 2">
            <a:extLst>
              <a:ext uri="{FF2B5EF4-FFF2-40B4-BE49-F238E27FC236}">
                <a16:creationId xmlns:a16="http://schemas.microsoft.com/office/drawing/2014/main" id="{D59E08FA-2B91-45AF-39F3-8F9A75A70A08}"/>
              </a:ext>
            </a:extLst>
          </p:cNvPr>
          <p:cNvGraphicFramePr>
            <a:graphicFrameLocks noGrp="1"/>
          </p:cNvGraphicFramePr>
          <p:nvPr>
            <p:ph idx="1"/>
            <p:extLst>
              <p:ext uri="{D42A27DB-BD31-4B8C-83A1-F6EECF244321}">
                <p14:modId xmlns:p14="http://schemas.microsoft.com/office/powerpoint/2010/main" val="1246640533"/>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0451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4ECA8-4059-FC9F-F390-FB794301BAF6}"/>
              </a:ext>
            </a:extLst>
          </p:cNvPr>
          <p:cNvSpPr>
            <a:spLocks noGrp="1"/>
          </p:cNvSpPr>
          <p:nvPr>
            <p:ph type="title"/>
          </p:nvPr>
        </p:nvSpPr>
        <p:spPr>
          <a:xfrm>
            <a:off x="61823" y="89081"/>
            <a:ext cx="3224842" cy="514768"/>
          </a:xfrm>
        </p:spPr>
        <p:txBody>
          <a:bodyPr>
            <a:normAutofit/>
          </a:bodyPr>
          <a:lstStyle/>
          <a:p>
            <a:r>
              <a:rPr lang="en-GB" sz="2800" b="1" dirty="0"/>
              <a:t>References</a:t>
            </a:r>
          </a:p>
        </p:txBody>
      </p:sp>
      <p:sp>
        <p:nvSpPr>
          <p:cNvPr id="3" name="Content Placeholder 2">
            <a:extLst>
              <a:ext uri="{FF2B5EF4-FFF2-40B4-BE49-F238E27FC236}">
                <a16:creationId xmlns:a16="http://schemas.microsoft.com/office/drawing/2014/main" id="{755DDB45-3EE0-1BFC-4E92-980D94E35168}"/>
              </a:ext>
            </a:extLst>
          </p:cNvPr>
          <p:cNvSpPr>
            <a:spLocks noGrp="1"/>
          </p:cNvSpPr>
          <p:nvPr>
            <p:ph idx="1"/>
          </p:nvPr>
        </p:nvSpPr>
        <p:spPr>
          <a:xfrm>
            <a:off x="225724" y="750499"/>
            <a:ext cx="11747740" cy="6018420"/>
          </a:xfrm>
        </p:spPr>
        <p:txBody>
          <a:bodyPr>
            <a:normAutofit fontScale="92500" lnSpcReduction="10000"/>
          </a:bodyPr>
          <a:lstStyle/>
          <a:p>
            <a:r>
              <a:rPr lang="en-GB" sz="1200" dirty="0"/>
              <a:t>[1] International Electrotechnical Commission, "IEC 60601-1:2005+A1:2012+A2:2020 Consolidated Version," IEC, 2020. [Online]. Available: </a:t>
            </a:r>
            <a:r>
              <a:rPr lang="en-GB" sz="1200" dirty="0">
                <a:hlinkClick r:id="rId3"/>
              </a:rPr>
              <a:t>https://webstore.iec.ch/en/publication/67497</a:t>
            </a:r>
            <a:endParaRPr lang="en-GB" sz="1200" dirty="0"/>
          </a:p>
          <a:p>
            <a:r>
              <a:rPr lang="en-GB" sz="1200" dirty="0"/>
              <a:t>[2] M. Pramanik, S. S. </a:t>
            </a:r>
            <a:r>
              <a:rPr lang="en-GB" sz="1200" dirty="0" err="1"/>
              <a:t>Mooghali</a:t>
            </a:r>
            <a:r>
              <a:rPr lang="en-GB" sz="1200" dirty="0"/>
              <a:t>, and R. K. Gupta, "Failure mode effect analysis use and limitations in medical device risk management,"  Procedia CIRP , vol. 96, pp. 25-30, 2020. [Online]. Available: </a:t>
            </a:r>
            <a:r>
              <a:rPr lang="en-GB" sz="1200" dirty="0">
                <a:hlinkClick r:id="rId4"/>
              </a:rPr>
              <a:t>https://www.sciencedirect.com/science/article/pii/S2199853124002336</a:t>
            </a:r>
            <a:endParaRPr lang="en-GB" sz="1200" dirty="0"/>
          </a:p>
          <a:p>
            <a:r>
              <a:rPr lang="en-US" sz="1200" dirty="0"/>
              <a:t>[3] International Electrotechnical Commission, "IEC 60601-1-11:2015 Medical electrical equipment — Part 1-11: General requirements for basic safety and essential performance — Collateral standard: Requirements for medical electrical equipment and medical electrical systems used in the home healthcare environment," IEC, 2015. [Online]. Available: </a:t>
            </a:r>
            <a:r>
              <a:rPr lang="en-US" sz="1200" dirty="0">
                <a:hlinkClick r:id="rId5"/>
              </a:rPr>
              <a:t>https://www.iso.org/standard/65529.html</a:t>
            </a:r>
            <a:endParaRPr lang="en-US" sz="1200" dirty="0"/>
          </a:p>
          <a:p>
            <a:r>
              <a:rPr lang="en-US" sz="1200" dirty="0"/>
              <a:t>[4] S. Lee and H. Kim, "IEC 60601-1 Medical Electrical Equipment Standard Explained," Horizon PSS News , 2020. [Online]. Available: </a:t>
            </a:r>
            <a:r>
              <a:rPr lang="en-US" sz="1200" dirty="0">
                <a:hlinkClick r:id="rId6"/>
              </a:rPr>
              <a:t>https://www.horizonpss.com/news-events/iec-60601-1-explained</a:t>
            </a:r>
            <a:endParaRPr lang="en-US" sz="1200" dirty="0"/>
          </a:p>
          <a:p>
            <a:r>
              <a:rPr lang="en-US" sz="1200" dirty="0"/>
              <a:t>[5] T. Davis, "Failure Mode and Effects Analysis (FMEA) - Discovery Engineering," Discovery Engineering Blog , 2020. [Online]. Available: </a:t>
            </a:r>
            <a:r>
              <a:rPr lang="en-US" sz="1200" dirty="0">
                <a:hlinkClick r:id="rId7"/>
              </a:rPr>
              <a:t>https://discoveryengineering.net/blog/failure-mode-effects-analysis-fmea</a:t>
            </a:r>
            <a:endParaRPr lang="en-US" sz="1200" dirty="0"/>
          </a:p>
          <a:p>
            <a:r>
              <a:rPr lang="en-US" sz="1200" dirty="0"/>
              <a:t>[6] A. Patel and M. Desai, "Demystifying Failure Mode and Effects Analyses (FMEAs) in Medical Device Manufacturing," Boyd Biomedical , 2019. [Online]. Available: </a:t>
            </a:r>
            <a:r>
              <a:rPr lang="en-US" sz="1200" dirty="0">
                <a:hlinkClick r:id="rId8"/>
              </a:rPr>
              <a:t>https://boydbiomedical.com/articles/demystifying-fmeas-in-medical-devicemanufacturing</a:t>
            </a:r>
            <a:endParaRPr lang="en-US" sz="1200" dirty="0"/>
          </a:p>
          <a:p>
            <a:r>
              <a:rPr lang="en-GB" sz="1200" dirty="0"/>
              <a:t>[7] International Electrotechnical Commission, "IEC 60601- 1:2005+AMD1:2012+AMD2:2020 CSV," IEC, 2020. [Online]. Available: </a:t>
            </a:r>
            <a:r>
              <a:rPr lang="en-GB" sz="1200" dirty="0">
                <a:hlinkClick r:id="rId9"/>
              </a:rPr>
              <a:t>https://webstore.iec.ch/en/publication/2603</a:t>
            </a:r>
            <a:endParaRPr lang="en-GB" sz="1200" dirty="0"/>
          </a:p>
          <a:p>
            <a:r>
              <a:rPr lang="en-US" sz="1200" dirty="0"/>
              <a:t>[8] S. Gupta and R. Sharma, "IEC 60601 And Why It's So Critical For Medical Technology," Cybernet Blog , 2020. [Online]. Available: </a:t>
            </a:r>
            <a:r>
              <a:rPr lang="en-US" sz="1200" dirty="0">
                <a:hlinkClick r:id="rId10"/>
              </a:rPr>
              <a:t>https://www.cybernetman.com/blog/iec-60601-1-criteria-for-product-classification</a:t>
            </a:r>
            <a:endParaRPr lang="en-US" sz="1200" dirty="0"/>
          </a:p>
          <a:p>
            <a:r>
              <a:rPr lang="en-US" sz="1200" dirty="0"/>
              <a:t>[9] P. Singh and A. Kumar, "Failure Modes and Effects Analysis (FMEA) in Medical Devices," Matrix Requirements Engineering , 2021. [Online]. Available: </a:t>
            </a:r>
            <a:r>
              <a:rPr lang="en-US" sz="1200" dirty="0">
                <a:hlinkClick r:id="rId11"/>
              </a:rPr>
              <a:t>https://matrixreq.com/blog/failure-mode-and-effect-analysis-fmea-everything-you-needto-know</a:t>
            </a:r>
            <a:endParaRPr lang="en-US" sz="1200" dirty="0"/>
          </a:p>
          <a:p>
            <a:r>
              <a:rPr lang="en-US" sz="1200" dirty="0"/>
              <a:t>[10] S. Lee and H. Kim, "Understanding the IEC 60601-1 Medical Device Standard," Nectar PD , 2020. [Online]. Available: </a:t>
            </a:r>
            <a:r>
              <a:rPr lang="en-US" sz="1200" dirty="0">
                <a:hlinkClick r:id="rId12"/>
              </a:rPr>
              <a:t>https://nectarpd.com/iec-60601-1</a:t>
            </a:r>
            <a:endParaRPr lang="en-US" sz="1200" dirty="0"/>
          </a:p>
          <a:p>
            <a:r>
              <a:rPr lang="en-US" sz="1200" dirty="0"/>
              <a:t>[11] S. Patel and R. Shah, "IEC 60601-1 Medical Electrical Equipment Standard Explained," Horizon PSS News , 2020. [Online]. Available: </a:t>
            </a:r>
            <a:r>
              <a:rPr lang="en-US" sz="1200" dirty="0">
                <a:hlinkClick r:id="rId6"/>
              </a:rPr>
              <a:t>https://www.horizonpss.com/news-events/iec-60601-1-explained</a:t>
            </a:r>
            <a:endParaRPr lang="en-US" sz="1200" dirty="0"/>
          </a:p>
          <a:p>
            <a:r>
              <a:rPr lang="en-US" sz="1200" dirty="0"/>
              <a:t>[12] T. Davis, "Failure Mode and Effects Analysis (FMEA) - Discovery Engineering," Discovery Engineering Blog , 2020. [Online]. Available: </a:t>
            </a:r>
            <a:r>
              <a:rPr lang="en-US" sz="1200" dirty="0">
                <a:hlinkClick r:id="rId13"/>
              </a:rPr>
              <a:t>https://discoveryengineering.net/blog/failure-mode-effects-analysis-fmea</a:t>
            </a:r>
            <a:endParaRPr lang="en-US" sz="1200" dirty="0"/>
          </a:p>
          <a:p>
            <a:r>
              <a:rPr lang="en-US" sz="1200" dirty="0"/>
              <a:t>[13] A. Patel and M. Desai, "Demystifying Failure Mode and Effects Analyses (FMEAs) in Medical Device Manufacturing," Boyd Biomedical , 2019. [Online]. Available: </a:t>
            </a:r>
            <a:r>
              <a:rPr lang="en-US" sz="1200" dirty="0">
                <a:hlinkClick r:id="rId8"/>
              </a:rPr>
              <a:t>https://boydbiomedical.com/articles/demystifying-fmeas-in-medical-devicemanufacturing</a:t>
            </a:r>
            <a:endParaRPr lang="en-US" sz="1200" dirty="0"/>
          </a:p>
          <a:p>
            <a:r>
              <a:rPr lang="en-US" sz="1200" dirty="0"/>
              <a:t>[14] International Electrotechnical Commission, "IEC 60601-1-11:2015 Medical electrical equipment — Part 1-11: General requirements for basic safety and essential performance — Collateral standard: Requirements for medical electrical equipment and medical electrical systems used in the home healthcare environment," IEC, 2015. [Online]. Available: </a:t>
            </a:r>
            <a:r>
              <a:rPr lang="en-US" sz="1200" dirty="0">
                <a:hlinkClick r:id="rId5"/>
              </a:rPr>
              <a:t>https://www.iso.org/standard/65529.html</a:t>
            </a:r>
            <a:endParaRPr lang="en-US" sz="1200" dirty="0"/>
          </a:p>
          <a:p>
            <a:r>
              <a:rPr lang="en-US" sz="1200" dirty="0"/>
              <a:t>[15] S. Gupta and R. Sharma, "IEC 60601 And Why It's So Critical For Medical Technology," Cybernet Blog , 2020. [Online]. Available: </a:t>
            </a:r>
            <a:r>
              <a:rPr lang="en-US" sz="1200" dirty="0">
                <a:hlinkClick r:id="rId14"/>
              </a:rPr>
              <a:t>https://www.cybernetman.com/blog/iec-60601-1-criteria-for-product-classification</a:t>
            </a:r>
            <a:endParaRPr lang="en-GB" sz="1800" dirty="0"/>
          </a:p>
        </p:txBody>
      </p:sp>
    </p:spTree>
    <p:extLst>
      <p:ext uri="{BB962C8B-B14F-4D97-AF65-F5344CB8AC3E}">
        <p14:creationId xmlns:p14="http://schemas.microsoft.com/office/powerpoint/2010/main" val="1256628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E5C282-D139-6727-AB97-06FB416B7BEA}"/>
              </a:ext>
            </a:extLst>
          </p:cNvPr>
          <p:cNvSpPr>
            <a:spLocks noGrp="1"/>
          </p:cNvSpPr>
          <p:nvPr>
            <p:ph type="title"/>
          </p:nvPr>
        </p:nvSpPr>
        <p:spPr>
          <a:xfrm>
            <a:off x="1115568" y="548640"/>
            <a:ext cx="10168128" cy="1179576"/>
          </a:xfrm>
        </p:spPr>
        <p:txBody>
          <a:bodyPr>
            <a:normAutofit/>
          </a:bodyPr>
          <a:lstStyle/>
          <a:p>
            <a:r>
              <a:rPr lang="en-GB" sz="4000"/>
              <a:t>Introduction</a:t>
            </a: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Rectangle 1">
            <a:extLst>
              <a:ext uri="{FF2B5EF4-FFF2-40B4-BE49-F238E27FC236}">
                <a16:creationId xmlns:a16="http://schemas.microsoft.com/office/drawing/2014/main" id="{D1A37E33-41AB-9AA4-146F-5BB30078FF79}"/>
              </a:ext>
            </a:extLst>
          </p:cNvPr>
          <p:cNvSpPr>
            <a:spLocks noGrp="1" noChangeArrowheads="1"/>
          </p:cNvSpPr>
          <p:nvPr>
            <p:ph idx="1"/>
          </p:nvPr>
        </p:nvSpPr>
        <p:spPr bwMode="auto">
          <a:xfrm>
            <a:off x="1115568" y="2481943"/>
            <a:ext cx="10168128"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eaLnBrk="0" fontAlgn="base" hangingPunct="0">
              <a:spcBef>
                <a:spcPct val="0"/>
              </a:spcBef>
              <a:spcAft>
                <a:spcPts val="600"/>
              </a:spcAft>
            </a:pPr>
            <a:r>
              <a:rPr kumimoji="0" lang="en-US" altLang="en-US" sz="2200" b="0" i="0" u="none" strike="noStrike" cap="none" normalizeH="0" baseline="0" dirty="0">
                <a:ln>
                  <a:noFill/>
                </a:ln>
                <a:effectLst/>
                <a:latin typeface="Arial" panose="020B0604020202020204" pitchFamily="34" charset="0"/>
              </a:rPr>
              <a:t>Mission-critical medical devices like portable ventilators require a rigorous design process to meet regulatory standards and ensure reliability and safety.</a:t>
            </a:r>
          </a:p>
          <a:p>
            <a:pPr eaLnBrk="0" fontAlgn="base" hangingPunct="0">
              <a:spcBef>
                <a:spcPct val="0"/>
              </a:spcBef>
              <a:spcAft>
                <a:spcPts val="600"/>
              </a:spcAft>
            </a:pPr>
            <a:r>
              <a:rPr kumimoji="0" lang="en-US" altLang="en-US" sz="2200" b="0" i="0" u="none" strike="noStrike" cap="none" normalizeH="0" baseline="0" dirty="0">
                <a:ln>
                  <a:noFill/>
                </a:ln>
                <a:effectLst/>
                <a:latin typeface="Arial" panose="020B0604020202020204" pitchFamily="34" charset="0"/>
              </a:rPr>
              <a:t>This presentation outlines the design review process tailored for a next-generation portable ventilator intended for emergency medical use.</a:t>
            </a:r>
          </a:p>
          <a:p>
            <a:pPr eaLnBrk="0" fontAlgn="base" hangingPunct="0">
              <a:spcBef>
                <a:spcPct val="0"/>
              </a:spcBef>
              <a:spcAft>
                <a:spcPts val="600"/>
              </a:spcAft>
            </a:pPr>
            <a:r>
              <a:rPr kumimoji="0" lang="en-US" altLang="en-US" sz="2200" b="0" i="0" u="none" strike="noStrike" cap="none" normalizeH="0" baseline="0" dirty="0">
                <a:ln>
                  <a:noFill/>
                </a:ln>
                <a:effectLst/>
                <a:latin typeface="Arial" panose="020B0604020202020204" pitchFamily="34" charset="0"/>
              </a:rPr>
              <a:t>This presentation summarizes the approach, key findings, and optimization strategies applied to this development.</a:t>
            </a:r>
          </a:p>
        </p:txBody>
      </p:sp>
    </p:spTree>
    <p:extLst>
      <p:ext uri="{BB962C8B-B14F-4D97-AF65-F5344CB8AC3E}">
        <p14:creationId xmlns:p14="http://schemas.microsoft.com/office/powerpoint/2010/main" val="3743077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9B6692-B237-ECA5-69F9-DE13C7E61ABC}"/>
              </a:ext>
            </a:extLst>
          </p:cNvPr>
          <p:cNvSpPr>
            <a:spLocks noGrp="1"/>
          </p:cNvSpPr>
          <p:nvPr>
            <p:ph type="title"/>
          </p:nvPr>
        </p:nvSpPr>
        <p:spPr>
          <a:xfrm>
            <a:off x="838200" y="365125"/>
            <a:ext cx="10515600" cy="1325563"/>
          </a:xfrm>
        </p:spPr>
        <p:txBody>
          <a:bodyPr>
            <a:normAutofit/>
          </a:bodyPr>
          <a:lstStyle/>
          <a:p>
            <a:r>
              <a:rPr lang="en-US" sz="4200"/>
              <a:t>Design Review Process: Objectives at Each Stage</a:t>
            </a:r>
            <a:endParaRPr lang="en-GB" sz="4200"/>
          </a:p>
        </p:txBody>
      </p:sp>
      <p:sp>
        <p:nvSpPr>
          <p:cNvPr id="1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Rectangle 1">
            <a:extLst>
              <a:ext uri="{FF2B5EF4-FFF2-40B4-BE49-F238E27FC236}">
                <a16:creationId xmlns:a16="http://schemas.microsoft.com/office/drawing/2014/main" id="{61C193A8-983F-7161-A920-2EEA4A5B9E1F}"/>
              </a:ext>
            </a:extLst>
          </p:cNvPr>
          <p:cNvGraphicFramePr>
            <a:graphicFrameLocks noGrp="1"/>
          </p:cNvGraphicFramePr>
          <p:nvPr>
            <p:ph idx="1"/>
            <p:extLst>
              <p:ext uri="{D42A27DB-BD31-4B8C-83A1-F6EECF244321}">
                <p14:modId xmlns:p14="http://schemas.microsoft.com/office/powerpoint/2010/main" val="897054789"/>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2377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A7E868-D9AB-4503-9E4A-10E072E38BCC}"/>
              </a:ext>
            </a:extLst>
          </p:cNvPr>
          <p:cNvSpPr>
            <a:spLocks noGrp="1"/>
          </p:cNvSpPr>
          <p:nvPr>
            <p:ph type="title"/>
          </p:nvPr>
        </p:nvSpPr>
        <p:spPr>
          <a:xfrm>
            <a:off x="1115568" y="548640"/>
            <a:ext cx="10168128" cy="1179576"/>
          </a:xfrm>
        </p:spPr>
        <p:txBody>
          <a:bodyPr>
            <a:normAutofit/>
          </a:bodyPr>
          <a:lstStyle/>
          <a:p>
            <a:r>
              <a:rPr lang="en-US" sz="3700"/>
              <a:t>Design Review Process: Participants and Documentation</a:t>
            </a:r>
            <a:endParaRPr lang="en-GB" sz="3700"/>
          </a:p>
        </p:txBody>
      </p:sp>
      <p:sp>
        <p:nvSpPr>
          <p:cNvPr id="25" name="Rectangle 2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94AEDB2-F6B4-9B96-9B43-66F14E81B37B}"/>
              </a:ext>
            </a:extLst>
          </p:cNvPr>
          <p:cNvSpPr>
            <a:spLocks noGrp="1"/>
          </p:cNvSpPr>
          <p:nvPr>
            <p:ph idx="1"/>
          </p:nvPr>
        </p:nvSpPr>
        <p:spPr>
          <a:xfrm>
            <a:off x="1115568" y="2481943"/>
            <a:ext cx="10168128" cy="3695020"/>
          </a:xfrm>
        </p:spPr>
        <p:txBody>
          <a:bodyPr>
            <a:normAutofit/>
          </a:bodyPr>
          <a:lstStyle/>
          <a:p>
            <a:pPr>
              <a:buFont typeface="Arial" panose="020B0604020202020204" pitchFamily="34" charset="0"/>
              <a:buChar char="•"/>
            </a:pPr>
            <a:endParaRPr lang="en-US" sz="2200" dirty="0"/>
          </a:p>
          <a:p>
            <a:pPr marL="742950" lvl="1" indent="-285750">
              <a:buFont typeface="Arial" panose="020B0604020202020204" pitchFamily="34" charset="0"/>
              <a:buChar char="•"/>
            </a:pPr>
            <a:r>
              <a:rPr lang="en-US" sz="2200" b="1" dirty="0"/>
              <a:t>Participants</a:t>
            </a:r>
            <a:r>
              <a:rPr lang="en-US" sz="2200" dirty="0"/>
              <a:t>: Product managers, engineers, quality assurance, regulatory experts, manufacturing, and clinical teams.</a:t>
            </a:r>
          </a:p>
          <a:p>
            <a:pPr marL="742950" lvl="1" indent="-285750">
              <a:buFont typeface="Arial" panose="020B0604020202020204" pitchFamily="34" charset="0"/>
              <a:buChar char="•"/>
            </a:pPr>
            <a:r>
              <a:rPr lang="en-US" sz="2200" b="1" dirty="0"/>
              <a:t>Documentation</a:t>
            </a:r>
            <a:r>
              <a:rPr lang="en-US" sz="2200" dirty="0"/>
              <a:t>: User needs assessments, risk analysis, design specifications, compliance checklists, and post-market surveillance plans.</a:t>
            </a:r>
          </a:p>
          <a:p>
            <a:pPr marL="742950" lvl="1" indent="-285750">
              <a:buFont typeface="Arial" panose="020B0604020202020204" pitchFamily="34" charset="0"/>
              <a:buChar char="•"/>
            </a:pPr>
            <a:r>
              <a:rPr lang="en-US" sz="2200" dirty="0"/>
              <a:t>Highlights the importance of detailed documentation for regulatory submissions.</a:t>
            </a:r>
          </a:p>
        </p:txBody>
      </p:sp>
    </p:spTree>
    <p:extLst>
      <p:ext uri="{BB962C8B-B14F-4D97-AF65-F5344CB8AC3E}">
        <p14:creationId xmlns:p14="http://schemas.microsoft.com/office/powerpoint/2010/main" val="3521196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BCC2E0-EAFD-F1E1-E933-0CA771FBEECE}"/>
              </a:ext>
            </a:extLst>
          </p:cNvPr>
          <p:cNvSpPr>
            <a:spLocks noGrp="1"/>
          </p:cNvSpPr>
          <p:nvPr>
            <p:ph type="title"/>
          </p:nvPr>
        </p:nvSpPr>
        <p:spPr>
          <a:xfrm>
            <a:off x="1115568" y="548640"/>
            <a:ext cx="10168128" cy="1179576"/>
          </a:xfrm>
        </p:spPr>
        <p:txBody>
          <a:bodyPr>
            <a:normAutofit/>
          </a:bodyPr>
          <a:lstStyle/>
          <a:p>
            <a:r>
              <a:rPr lang="en-US" sz="3700"/>
              <a:t>Design Review Checklists: Functional Requirements Verification</a:t>
            </a:r>
            <a:endParaRPr lang="en-GB" sz="3700"/>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Rectangle 1">
            <a:extLst>
              <a:ext uri="{FF2B5EF4-FFF2-40B4-BE49-F238E27FC236}">
                <a16:creationId xmlns:a16="http://schemas.microsoft.com/office/drawing/2014/main" id="{F098006B-60CA-3416-61AC-5DA0430FC85F}"/>
              </a:ext>
            </a:extLst>
          </p:cNvPr>
          <p:cNvSpPr>
            <a:spLocks noGrp="1" noChangeArrowheads="1"/>
          </p:cNvSpPr>
          <p:nvPr>
            <p:ph idx="1"/>
          </p:nvPr>
        </p:nvSpPr>
        <p:spPr bwMode="auto">
          <a:xfrm>
            <a:off x="1115568" y="2481943"/>
            <a:ext cx="10168128"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eaLnBrk="0" fontAlgn="base" hangingPunct="0">
              <a:spcBef>
                <a:spcPct val="0"/>
              </a:spcBef>
              <a:spcAft>
                <a:spcPts val="600"/>
              </a:spcAft>
            </a:pPr>
            <a:r>
              <a:rPr kumimoji="0" lang="en-US" altLang="en-US" sz="2200" b="1" i="0" u="none" strike="noStrike" cap="none" normalizeH="0" baseline="0" dirty="0">
                <a:ln>
                  <a:noFill/>
                </a:ln>
                <a:effectLst/>
                <a:latin typeface="Arial" panose="020B0604020202020204" pitchFamily="34" charset="0"/>
              </a:rPr>
              <a:t>User Needs Alignment</a:t>
            </a:r>
            <a:r>
              <a:rPr kumimoji="0" lang="en-US" altLang="en-US" sz="2200" b="0" i="0" u="none" strike="noStrike" cap="none" normalizeH="0" baseline="0" dirty="0">
                <a:ln>
                  <a:noFill/>
                </a:ln>
                <a:effectLst/>
                <a:latin typeface="Arial" panose="020B0604020202020204" pitchFamily="34" charset="0"/>
              </a:rPr>
              <a:t>: Verify if the design addresses identified user needs.</a:t>
            </a:r>
          </a:p>
          <a:p>
            <a:pPr eaLnBrk="0" fontAlgn="base" hangingPunct="0">
              <a:spcBef>
                <a:spcPct val="0"/>
              </a:spcBef>
              <a:spcAft>
                <a:spcPts val="600"/>
              </a:spcAft>
            </a:pPr>
            <a:r>
              <a:rPr kumimoji="0" lang="en-US" altLang="en-US" sz="2200" b="1" i="0" u="none" strike="noStrike" cap="none" normalizeH="0" baseline="0" dirty="0">
                <a:ln>
                  <a:noFill/>
                </a:ln>
                <a:effectLst/>
                <a:latin typeface="Arial" panose="020B0604020202020204" pitchFamily="34" charset="0"/>
              </a:rPr>
              <a:t>Feature Completeness</a:t>
            </a:r>
            <a:r>
              <a:rPr kumimoji="0" lang="en-US" altLang="en-US" sz="2200" b="0" i="0" u="none" strike="noStrike" cap="none" normalizeH="0" baseline="0" dirty="0">
                <a:ln>
                  <a:noFill/>
                </a:ln>
                <a:effectLst/>
                <a:latin typeface="Arial" panose="020B0604020202020204" pitchFamily="34" charset="0"/>
              </a:rPr>
              <a:t>: Ensure all required features are included and functional.</a:t>
            </a:r>
          </a:p>
          <a:p>
            <a:pPr eaLnBrk="0" fontAlgn="base" hangingPunct="0">
              <a:spcBef>
                <a:spcPct val="0"/>
              </a:spcBef>
              <a:spcAft>
                <a:spcPts val="600"/>
              </a:spcAft>
            </a:pPr>
            <a:r>
              <a:rPr kumimoji="0" lang="en-US" altLang="en-US" sz="2200" b="1" i="0" u="none" strike="noStrike" cap="none" normalizeH="0" baseline="0" dirty="0">
                <a:ln>
                  <a:noFill/>
                </a:ln>
                <a:effectLst/>
                <a:latin typeface="Arial" panose="020B0604020202020204" pitchFamily="34" charset="0"/>
              </a:rPr>
              <a:t>Interface Usability</a:t>
            </a:r>
            <a:r>
              <a:rPr kumimoji="0" lang="en-US" altLang="en-US" sz="2200" b="0" i="0" u="none" strike="noStrike" cap="none" normalizeH="0" baseline="0" dirty="0">
                <a:ln>
                  <a:noFill/>
                </a:ln>
                <a:effectLst/>
                <a:latin typeface="Arial" panose="020B0604020202020204" pitchFamily="34" charset="0"/>
              </a:rPr>
              <a:t>: Ensure user interfaces are intuitive.</a:t>
            </a:r>
          </a:p>
          <a:p>
            <a:pPr eaLnBrk="0" fontAlgn="base" hangingPunct="0">
              <a:spcBef>
                <a:spcPct val="0"/>
              </a:spcBef>
              <a:spcAft>
                <a:spcPts val="600"/>
              </a:spcAft>
            </a:pPr>
            <a:r>
              <a:rPr kumimoji="0" lang="en-US" altLang="en-US" sz="2200" b="1" i="0" u="none" strike="noStrike" cap="none" normalizeH="0" baseline="0" dirty="0">
                <a:ln>
                  <a:noFill/>
                </a:ln>
                <a:effectLst/>
                <a:latin typeface="Arial" panose="020B0604020202020204" pitchFamily="34" charset="0"/>
              </a:rPr>
              <a:t>Performance Specifications</a:t>
            </a:r>
            <a:r>
              <a:rPr kumimoji="0" lang="en-US" altLang="en-US" sz="2200" b="0" i="0" u="none" strike="noStrike" cap="none" normalizeH="0" baseline="0" dirty="0">
                <a:ln>
                  <a:noFill/>
                </a:ln>
                <a:effectLst/>
                <a:latin typeface="Arial" panose="020B0604020202020204" pitchFamily="34" charset="0"/>
              </a:rPr>
              <a:t>: Confirm device meets performance criteria.</a:t>
            </a:r>
          </a:p>
          <a:p>
            <a:pPr eaLnBrk="0" fontAlgn="base" hangingPunct="0">
              <a:spcBef>
                <a:spcPct val="0"/>
              </a:spcBef>
              <a:spcAft>
                <a:spcPts val="600"/>
              </a:spcAft>
            </a:pPr>
            <a:r>
              <a:rPr kumimoji="0" lang="en-US" altLang="en-US" sz="2200" b="1" i="0" u="none" strike="noStrike" cap="none" normalizeH="0" baseline="0" dirty="0">
                <a:ln>
                  <a:noFill/>
                </a:ln>
                <a:effectLst/>
                <a:latin typeface="Arial" panose="020B0604020202020204" pitchFamily="34" charset="0"/>
              </a:rPr>
              <a:t>Regulatory Compliance</a:t>
            </a:r>
            <a:r>
              <a:rPr kumimoji="0" lang="en-US" altLang="en-US" sz="2200" b="0" i="0" u="none" strike="noStrike" cap="none" normalizeH="0" baseline="0" dirty="0">
                <a:ln>
                  <a:noFill/>
                </a:ln>
                <a:effectLst/>
                <a:latin typeface="Arial" panose="020B0604020202020204" pitchFamily="34" charset="0"/>
              </a:rPr>
              <a:t>: Verify compliance with relevant standards.</a:t>
            </a:r>
          </a:p>
        </p:txBody>
      </p:sp>
    </p:spTree>
    <p:extLst>
      <p:ext uri="{BB962C8B-B14F-4D97-AF65-F5344CB8AC3E}">
        <p14:creationId xmlns:p14="http://schemas.microsoft.com/office/powerpoint/2010/main" val="1103620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20EF57-96EA-4261-45F0-8F8925C2D932}"/>
              </a:ext>
            </a:extLst>
          </p:cNvPr>
          <p:cNvSpPr>
            <a:spLocks noGrp="1"/>
          </p:cNvSpPr>
          <p:nvPr>
            <p:ph type="title"/>
          </p:nvPr>
        </p:nvSpPr>
        <p:spPr>
          <a:xfrm>
            <a:off x="655320" y="429030"/>
            <a:ext cx="2834640" cy="5457589"/>
          </a:xfrm>
        </p:spPr>
        <p:txBody>
          <a:bodyPr anchor="ctr">
            <a:normAutofit/>
          </a:bodyPr>
          <a:lstStyle/>
          <a:p>
            <a:r>
              <a:rPr lang="en-US" sz="3400"/>
              <a:t>Design Review Checklists: Performance Benchmarking</a:t>
            </a:r>
            <a:endParaRPr lang="en-GB" sz="3400"/>
          </a:p>
        </p:txBody>
      </p:sp>
      <p:sp>
        <p:nvSpPr>
          <p:cNvPr id="31" name="Rectangle 30">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6" name="Content Placeholder 2">
            <a:extLst>
              <a:ext uri="{FF2B5EF4-FFF2-40B4-BE49-F238E27FC236}">
                <a16:creationId xmlns:a16="http://schemas.microsoft.com/office/drawing/2014/main" id="{9FF5FE9F-A0A8-D2AC-3520-676EAE25FC77}"/>
              </a:ext>
            </a:extLst>
          </p:cNvPr>
          <p:cNvGraphicFramePr>
            <a:graphicFrameLocks noGrp="1"/>
          </p:cNvGraphicFramePr>
          <p:nvPr>
            <p:ph idx="1"/>
            <p:extLst>
              <p:ext uri="{D42A27DB-BD31-4B8C-83A1-F6EECF244321}">
                <p14:modId xmlns:p14="http://schemas.microsoft.com/office/powerpoint/2010/main" val="3700109283"/>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0789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19F74F-EECB-4982-2ED7-28E63D4398B0}"/>
              </a:ext>
            </a:extLst>
          </p:cNvPr>
          <p:cNvSpPr>
            <a:spLocks noGrp="1"/>
          </p:cNvSpPr>
          <p:nvPr>
            <p:ph type="title"/>
          </p:nvPr>
        </p:nvSpPr>
        <p:spPr>
          <a:xfrm>
            <a:off x="621792" y="1161288"/>
            <a:ext cx="3602736" cy="4526280"/>
          </a:xfrm>
        </p:spPr>
        <p:txBody>
          <a:bodyPr>
            <a:normAutofit/>
          </a:bodyPr>
          <a:lstStyle/>
          <a:p>
            <a:r>
              <a:rPr lang="en-US" sz="4000"/>
              <a:t>Design Review Checklists: Safety Compliance</a:t>
            </a:r>
            <a:endParaRPr lang="en-GB" sz="4000"/>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9" name="Content Placeholder 2">
            <a:extLst>
              <a:ext uri="{FF2B5EF4-FFF2-40B4-BE49-F238E27FC236}">
                <a16:creationId xmlns:a16="http://schemas.microsoft.com/office/drawing/2014/main" id="{A261CA14-60BB-8495-4EE4-5EBF9BDE08FF}"/>
              </a:ext>
            </a:extLst>
          </p:cNvPr>
          <p:cNvGraphicFramePr>
            <a:graphicFrameLocks noGrp="1"/>
          </p:cNvGraphicFramePr>
          <p:nvPr>
            <p:ph idx="1"/>
            <p:extLst>
              <p:ext uri="{D42A27DB-BD31-4B8C-83A1-F6EECF244321}">
                <p14:modId xmlns:p14="http://schemas.microsoft.com/office/powerpoint/2010/main" val="2623762551"/>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988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9A3377-6293-4D45-A3DD-95E1E257B31D}"/>
              </a:ext>
            </a:extLst>
          </p:cNvPr>
          <p:cNvSpPr>
            <a:spLocks noGrp="1"/>
          </p:cNvSpPr>
          <p:nvPr>
            <p:ph type="title"/>
          </p:nvPr>
        </p:nvSpPr>
        <p:spPr>
          <a:xfrm>
            <a:off x="635000" y="640823"/>
            <a:ext cx="3418659" cy="5583148"/>
          </a:xfrm>
        </p:spPr>
        <p:txBody>
          <a:bodyPr anchor="ctr">
            <a:normAutofit/>
          </a:bodyPr>
          <a:lstStyle/>
          <a:p>
            <a:r>
              <a:rPr lang="en-US" sz="5000"/>
              <a:t>Design Review Checklists: Reliability Assessment</a:t>
            </a:r>
            <a:endParaRPr lang="en-GB" sz="50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21EB858-5ED3-908B-85AC-69C937E5911B}"/>
              </a:ext>
            </a:extLst>
          </p:cNvPr>
          <p:cNvGraphicFramePr>
            <a:graphicFrameLocks noGrp="1"/>
          </p:cNvGraphicFramePr>
          <p:nvPr>
            <p:ph idx="1"/>
            <p:extLst>
              <p:ext uri="{D42A27DB-BD31-4B8C-83A1-F6EECF244321}">
                <p14:modId xmlns:p14="http://schemas.microsoft.com/office/powerpoint/2010/main" val="338487330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576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745D6BD5-D253-9020-9871-48F6646E96D9}"/>
              </a:ext>
            </a:extLst>
          </p:cNvPr>
          <p:cNvSpPr>
            <a:spLocks noGrp="1"/>
          </p:cNvSpPr>
          <p:nvPr>
            <p:ph type="title"/>
          </p:nvPr>
        </p:nvSpPr>
        <p:spPr>
          <a:xfrm>
            <a:off x="1000941" y="685801"/>
            <a:ext cx="3494859" cy="5491162"/>
          </a:xfrm>
        </p:spPr>
        <p:txBody>
          <a:bodyPr>
            <a:normAutofit/>
          </a:bodyPr>
          <a:lstStyle/>
          <a:p>
            <a:r>
              <a:rPr lang="en-US" dirty="0"/>
              <a:t>Design Iteration Process: Power Management Optimization</a:t>
            </a:r>
            <a:endParaRPr lang="en-GB" dirty="0"/>
          </a:p>
        </p:txBody>
      </p:sp>
      <p:graphicFrame>
        <p:nvGraphicFramePr>
          <p:cNvPr id="5" name="Content Placeholder 2">
            <a:extLst>
              <a:ext uri="{FF2B5EF4-FFF2-40B4-BE49-F238E27FC236}">
                <a16:creationId xmlns:a16="http://schemas.microsoft.com/office/drawing/2014/main" id="{22E96618-1E25-7B90-72F1-9AFE51BE254B}"/>
              </a:ext>
            </a:extLst>
          </p:cNvPr>
          <p:cNvGraphicFramePr>
            <a:graphicFrameLocks noGrp="1"/>
          </p:cNvGraphicFramePr>
          <p:nvPr>
            <p:ph idx="1"/>
            <p:extLst>
              <p:ext uri="{D42A27DB-BD31-4B8C-83A1-F6EECF244321}">
                <p14:modId xmlns:p14="http://schemas.microsoft.com/office/powerpoint/2010/main" val="2502272745"/>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6947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1868</TotalTime>
  <Words>2053</Words>
  <Application>Microsoft Office PowerPoint</Application>
  <PresentationFormat>Widescreen</PresentationFormat>
  <Paragraphs>113</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Calibri</vt:lpstr>
      <vt:lpstr>Office Theme</vt:lpstr>
      <vt:lpstr>Formal Design Reviews and Design Optimization in Mission-Critical Medical Devices  </vt:lpstr>
      <vt:lpstr>Introduction</vt:lpstr>
      <vt:lpstr>Design Review Process: Objectives at Each Stage</vt:lpstr>
      <vt:lpstr>Design Review Process: Participants and Documentation</vt:lpstr>
      <vt:lpstr>Design Review Checklists: Functional Requirements Verification</vt:lpstr>
      <vt:lpstr>Design Review Checklists: Performance Benchmarking</vt:lpstr>
      <vt:lpstr>Design Review Checklists: Safety Compliance</vt:lpstr>
      <vt:lpstr>Design Review Checklists: Reliability Assessment</vt:lpstr>
      <vt:lpstr>Design Iteration Process: Power Management Optimization</vt:lpstr>
      <vt:lpstr>Analysis of Design Review Methodologies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Comba</dc:creator>
  <cp:lastModifiedBy>Kevin Comba</cp:lastModifiedBy>
  <cp:revision>5</cp:revision>
  <dcterms:created xsi:type="dcterms:W3CDTF">2025-03-31T14:38:00Z</dcterms:created>
  <dcterms:modified xsi:type="dcterms:W3CDTF">2025-04-13T11:48:42Z</dcterms:modified>
</cp:coreProperties>
</file>