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98"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F882D-DE89-40B7-9B5F-E47F207EA7D1}"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2753D4A9-A13E-4C3E-8ADB-2E052CD433A0}">
      <dgm:prSet/>
      <dgm:spPr/>
      <dgm:t>
        <a:bodyPr/>
        <a:lstStyle/>
        <a:p>
          <a:r>
            <a:rPr lang="en-US"/>
            <a:t>National power grids are vulnerable to cyber threats.</a:t>
          </a:r>
        </a:p>
      </dgm:t>
    </dgm:pt>
    <dgm:pt modelId="{EB4FE3B9-C5ED-46C0-8248-1DD89D5733A3}" type="parTrans" cxnId="{9F53C694-42D8-4C3E-A19B-9DC2229CF7D7}">
      <dgm:prSet/>
      <dgm:spPr/>
      <dgm:t>
        <a:bodyPr/>
        <a:lstStyle/>
        <a:p>
          <a:endParaRPr lang="en-US"/>
        </a:p>
      </dgm:t>
    </dgm:pt>
    <dgm:pt modelId="{50A11F28-7253-4726-83CA-E5966D82D836}" type="sibTrans" cxnId="{9F53C694-42D8-4C3E-A19B-9DC2229CF7D7}">
      <dgm:prSet/>
      <dgm:spPr/>
      <dgm:t>
        <a:bodyPr/>
        <a:lstStyle/>
        <a:p>
          <a:endParaRPr lang="en-US"/>
        </a:p>
      </dgm:t>
    </dgm:pt>
    <dgm:pt modelId="{99C6BBE5-8279-4CF4-9E1E-2349881670EF}">
      <dgm:prSet/>
      <dgm:spPr/>
      <dgm:t>
        <a:bodyPr/>
        <a:lstStyle/>
        <a:p>
          <a:r>
            <a:rPr lang="en-US"/>
            <a:t>Security and reliability are mission-critical in infrastructure software.</a:t>
          </a:r>
        </a:p>
      </dgm:t>
    </dgm:pt>
    <dgm:pt modelId="{78817C6D-12B2-4C77-804A-8EF8EE82549C}" type="parTrans" cxnId="{0B8F6167-3D3B-4A5A-B696-4E65BB3C1E0E}">
      <dgm:prSet/>
      <dgm:spPr/>
      <dgm:t>
        <a:bodyPr/>
        <a:lstStyle/>
        <a:p>
          <a:endParaRPr lang="en-US"/>
        </a:p>
      </dgm:t>
    </dgm:pt>
    <dgm:pt modelId="{BBDFD898-E3D5-4D15-AA1E-B314ACC4DDD0}" type="sibTrans" cxnId="{0B8F6167-3D3B-4A5A-B696-4E65BB3C1E0E}">
      <dgm:prSet/>
      <dgm:spPr/>
      <dgm:t>
        <a:bodyPr/>
        <a:lstStyle/>
        <a:p>
          <a:endParaRPr lang="en-US"/>
        </a:p>
      </dgm:t>
    </dgm:pt>
    <dgm:pt modelId="{F3134090-BF72-4A12-871F-9AB0630BADC0}">
      <dgm:prSet/>
      <dgm:spPr/>
      <dgm:t>
        <a:bodyPr/>
        <a:lstStyle/>
        <a:p>
          <a:r>
            <a:rPr lang="en-US"/>
            <a:t>Formal methods offer rigorous tools to verify and validate software correctness.</a:t>
          </a:r>
        </a:p>
      </dgm:t>
    </dgm:pt>
    <dgm:pt modelId="{0C6B9358-0923-4370-9E8F-1A0B6DC0E9C8}" type="parTrans" cxnId="{6BC4AA9D-F61C-4F54-A909-965EE125A7DF}">
      <dgm:prSet/>
      <dgm:spPr/>
      <dgm:t>
        <a:bodyPr/>
        <a:lstStyle/>
        <a:p>
          <a:endParaRPr lang="en-US"/>
        </a:p>
      </dgm:t>
    </dgm:pt>
    <dgm:pt modelId="{E495016C-F243-4B6F-A1FC-A0E12ECDDD8E}" type="sibTrans" cxnId="{6BC4AA9D-F61C-4F54-A909-965EE125A7DF}">
      <dgm:prSet/>
      <dgm:spPr/>
      <dgm:t>
        <a:bodyPr/>
        <a:lstStyle/>
        <a:p>
          <a:endParaRPr lang="en-US"/>
        </a:p>
      </dgm:t>
    </dgm:pt>
    <dgm:pt modelId="{166FCBAE-2B91-467A-8D8B-2C382FE3D10B}">
      <dgm:prSet/>
      <dgm:spPr/>
      <dgm:t>
        <a:bodyPr/>
        <a:lstStyle/>
        <a:p>
          <a:r>
            <a:rPr lang="en-US"/>
            <a:t>Informal techniques alone (e.g. testing, code review) are not enough.</a:t>
          </a:r>
        </a:p>
      </dgm:t>
    </dgm:pt>
    <dgm:pt modelId="{EC0D420A-9890-487A-8B27-3B14AE645F73}" type="parTrans" cxnId="{82F4A6B2-70CD-4164-A63A-3BFEA804D157}">
      <dgm:prSet/>
      <dgm:spPr/>
      <dgm:t>
        <a:bodyPr/>
        <a:lstStyle/>
        <a:p>
          <a:endParaRPr lang="en-US"/>
        </a:p>
      </dgm:t>
    </dgm:pt>
    <dgm:pt modelId="{107F747E-87AA-4DBC-AD08-5DAD79C2A3A0}" type="sibTrans" cxnId="{82F4A6B2-70CD-4164-A63A-3BFEA804D157}">
      <dgm:prSet/>
      <dgm:spPr/>
      <dgm:t>
        <a:bodyPr/>
        <a:lstStyle/>
        <a:p>
          <a:endParaRPr lang="en-US"/>
        </a:p>
      </dgm:t>
    </dgm:pt>
    <dgm:pt modelId="{D6BF914C-86E8-475F-9681-DAAB21367F54}" type="pres">
      <dgm:prSet presAssocID="{4A7F882D-DE89-40B7-9B5F-E47F207EA7D1}" presName="vert0" presStyleCnt="0">
        <dgm:presLayoutVars>
          <dgm:dir/>
          <dgm:animOne val="branch"/>
          <dgm:animLvl val="lvl"/>
        </dgm:presLayoutVars>
      </dgm:prSet>
      <dgm:spPr/>
    </dgm:pt>
    <dgm:pt modelId="{B792C4C2-1BCF-4ACE-A539-69BD74BE7CD3}" type="pres">
      <dgm:prSet presAssocID="{2753D4A9-A13E-4C3E-8ADB-2E052CD433A0}" presName="thickLine" presStyleLbl="alignNode1" presStyleIdx="0" presStyleCnt="4"/>
      <dgm:spPr/>
    </dgm:pt>
    <dgm:pt modelId="{5E67BDA9-665F-4D2A-8BF8-549317188ECC}" type="pres">
      <dgm:prSet presAssocID="{2753D4A9-A13E-4C3E-8ADB-2E052CD433A0}" presName="horz1" presStyleCnt="0"/>
      <dgm:spPr/>
    </dgm:pt>
    <dgm:pt modelId="{B0BAF700-7F68-44BA-9CEA-25DEE834297D}" type="pres">
      <dgm:prSet presAssocID="{2753D4A9-A13E-4C3E-8ADB-2E052CD433A0}" presName="tx1" presStyleLbl="revTx" presStyleIdx="0" presStyleCnt="4"/>
      <dgm:spPr/>
    </dgm:pt>
    <dgm:pt modelId="{30B2F4A3-0D8F-4C4E-B0A9-EC14E31107C1}" type="pres">
      <dgm:prSet presAssocID="{2753D4A9-A13E-4C3E-8ADB-2E052CD433A0}" presName="vert1" presStyleCnt="0"/>
      <dgm:spPr/>
    </dgm:pt>
    <dgm:pt modelId="{2AA8D748-3CB7-4A6B-851B-DF52831AAC4C}" type="pres">
      <dgm:prSet presAssocID="{99C6BBE5-8279-4CF4-9E1E-2349881670EF}" presName="thickLine" presStyleLbl="alignNode1" presStyleIdx="1" presStyleCnt="4"/>
      <dgm:spPr/>
    </dgm:pt>
    <dgm:pt modelId="{7AD9170D-1696-4D16-ADBB-D47923506757}" type="pres">
      <dgm:prSet presAssocID="{99C6BBE5-8279-4CF4-9E1E-2349881670EF}" presName="horz1" presStyleCnt="0"/>
      <dgm:spPr/>
    </dgm:pt>
    <dgm:pt modelId="{6F297C06-0C48-4C0D-AB31-0FBEDDCD2B07}" type="pres">
      <dgm:prSet presAssocID="{99C6BBE5-8279-4CF4-9E1E-2349881670EF}" presName="tx1" presStyleLbl="revTx" presStyleIdx="1" presStyleCnt="4"/>
      <dgm:spPr/>
    </dgm:pt>
    <dgm:pt modelId="{494F5C20-1AA2-482E-BEAB-4D90E0B44AC4}" type="pres">
      <dgm:prSet presAssocID="{99C6BBE5-8279-4CF4-9E1E-2349881670EF}" presName="vert1" presStyleCnt="0"/>
      <dgm:spPr/>
    </dgm:pt>
    <dgm:pt modelId="{BFFD3F73-EB68-45E7-9335-908C03EB8E46}" type="pres">
      <dgm:prSet presAssocID="{F3134090-BF72-4A12-871F-9AB0630BADC0}" presName="thickLine" presStyleLbl="alignNode1" presStyleIdx="2" presStyleCnt="4"/>
      <dgm:spPr/>
    </dgm:pt>
    <dgm:pt modelId="{31B7BA92-04A2-4DB9-BEB8-02F51883BF2B}" type="pres">
      <dgm:prSet presAssocID="{F3134090-BF72-4A12-871F-9AB0630BADC0}" presName="horz1" presStyleCnt="0"/>
      <dgm:spPr/>
    </dgm:pt>
    <dgm:pt modelId="{76B8B553-BBCB-413A-B506-523D0A082EBF}" type="pres">
      <dgm:prSet presAssocID="{F3134090-BF72-4A12-871F-9AB0630BADC0}" presName="tx1" presStyleLbl="revTx" presStyleIdx="2" presStyleCnt="4"/>
      <dgm:spPr/>
    </dgm:pt>
    <dgm:pt modelId="{D83C945D-32F3-4F45-8BC7-F99CE9B55A4C}" type="pres">
      <dgm:prSet presAssocID="{F3134090-BF72-4A12-871F-9AB0630BADC0}" presName="vert1" presStyleCnt="0"/>
      <dgm:spPr/>
    </dgm:pt>
    <dgm:pt modelId="{0C56A043-1F4D-4A4E-B1CA-22B50586D15A}" type="pres">
      <dgm:prSet presAssocID="{166FCBAE-2B91-467A-8D8B-2C382FE3D10B}" presName="thickLine" presStyleLbl="alignNode1" presStyleIdx="3" presStyleCnt="4"/>
      <dgm:spPr/>
    </dgm:pt>
    <dgm:pt modelId="{21B8F53D-16FF-4171-BA9F-6779485CD1F6}" type="pres">
      <dgm:prSet presAssocID="{166FCBAE-2B91-467A-8D8B-2C382FE3D10B}" presName="horz1" presStyleCnt="0"/>
      <dgm:spPr/>
    </dgm:pt>
    <dgm:pt modelId="{A27B2663-54E8-4ED8-AEC0-3F56C6761211}" type="pres">
      <dgm:prSet presAssocID="{166FCBAE-2B91-467A-8D8B-2C382FE3D10B}" presName="tx1" presStyleLbl="revTx" presStyleIdx="3" presStyleCnt="4"/>
      <dgm:spPr/>
    </dgm:pt>
    <dgm:pt modelId="{08BAE4DB-DE39-4289-8BB5-3A6D5BA26607}" type="pres">
      <dgm:prSet presAssocID="{166FCBAE-2B91-467A-8D8B-2C382FE3D10B}" presName="vert1" presStyleCnt="0"/>
      <dgm:spPr/>
    </dgm:pt>
  </dgm:ptLst>
  <dgm:cxnLst>
    <dgm:cxn modelId="{D64E1B3F-82B0-4505-835C-04F5FCDBA4D7}" type="presOf" srcId="{2753D4A9-A13E-4C3E-8ADB-2E052CD433A0}" destId="{B0BAF700-7F68-44BA-9CEA-25DEE834297D}" srcOrd="0" destOrd="0" presId="urn:microsoft.com/office/officeart/2008/layout/LinedList"/>
    <dgm:cxn modelId="{36995A3F-215E-40BA-90B8-6F2BAA0A1F7B}" type="presOf" srcId="{99C6BBE5-8279-4CF4-9E1E-2349881670EF}" destId="{6F297C06-0C48-4C0D-AB31-0FBEDDCD2B07}" srcOrd="0" destOrd="0" presId="urn:microsoft.com/office/officeart/2008/layout/LinedList"/>
    <dgm:cxn modelId="{0B8F6167-3D3B-4A5A-B696-4E65BB3C1E0E}" srcId="{4A7F882D-DE89-40B7-9B5F-E47F207EA7D1}" destId="{99C6BBE5-8279-4CF4-9E1E-2349881670EF}" srcOrd="1" destOrd="0" parTransId="{78817C6D-12B2-4C77-804A-8EF8EE82549C}" sibTransId="{BBDFD898-E3D5-4D15-AA1E-B314ACC4DDD0}"/>
    <dgm:cxn modelId="{1CE06E80-8702-4561-9E69-984D4D5A8461}" type="presOf" srcId="{4A7F882D-DE89-40B7-9B5F-E47F207EA7D1}" destId="{D6BF914C-86E8-475F-9681-DAAB21367F54}" srcOrd="0" destOrd="0" presId="urn:microsoft.com/office/officeart/2008/layout/LinedList"/>
    <dgm:cxn modelId="{27D4A18C-CF7F-41DC-A46B-FE0932D54C9D}" type="presOf" srcId="{166FCBAE-2B91-467A-8D8B-2C382FE3D10B}" destId="{A27B2663-54E8-4ED8-AEC0-3F56C6761211}" srcOrd="0" destOrd="0" presId="urn:microsoft.com/office/officeart/2008/layout/LinedList"/>
    <dgm:cxn modelId="{9F53C694-42D8-4C3E-A19B-9DC2229CF7D7}" srcId="{4A7F882D-DE89-40B7-9B5F-E47F207EA7D1}" destId="{2753D4A9-A13E-4C3E-8ADB-2E052CD433A0}" srcOrd="0" destOrd="0" parTransId="{EB4FE3B9-C5ED-46C0-8248-1DD89D5733A3}" sibTransId="{50A11F28-7253-4726-83CA-E5966D82D836}"/>
    <dgm:cxn modelId="{6BC4AA9D-F61C-4F54-A909-965EE125A7DF}" srcId="{4A7F882D-DE89-40B7-9B5F-E47F207EA7D1}" destId="{F3134090-BF72-4A12-871F-9AB0630BADC0}" srcOrd="2" destOrd="0" parTransId="{0C6B9358-0923-4370-9E8F-1A0B6DC0E9C8}" sibTransId="{E495016C-F243-4B6F-A1FC-A0E12ECDDD8E}"/>
    <dgm:cxn modelId="{82F4A6B2-70CD-4164-A63A-3BFEA804D157}" srcId="{4A7F882D-DE89-40B7-9B5F-E47F207EA7D1}" destId="{166FCBAE-2B91-467A-8D8B-2C382FE3D10B}" srcOrd="3" destOrd="0" parTransId="{EC0D420A-9890-487A-8B27-3B14AE645F73}" sibTransId="{107F747E-87AA-4DBC-AD08-5DAD79C2A3A0}"/>
    <dgm:cxn modelId="{5AC9BFF4-E99C-42B1-8A59-3F14D4AA25D8}" type="presOf" srcId="{F3134090-BF72-4A12-871F-9AB0630BADC0}" destId="{76B8B553-BBCB-413A-B506-523D0A082EBF}" srcOrd="0" destOrd="0" presId="urn:microsoft.com/office/officeart/2008/layout/LinedList"/>
    <dgm:cxn modelId="{DDF66515-F033-45C7-89E6-63084CF33161}" type="presParOf" srcId="{D6BF914C-86E8-475F-9681-DAAB21367F54}" destId="{B792C4C2-1BCF-4ACE-A539-69BD74BE7CD3}" srcOrd="0" destOrd="0" presId="urn:microsoft.com/office/officeart/2008/layout/LinedList"/>
    <dgm:cxn modelId="{812618BE-C743-4911-909D-E07210F5716F}" type="presParOf" srcId="{D6BF914C-86E8-475F-9681-DAAB21367F54}" destId="{5E67BDA9-665F-4D2A-8BF8-549317188ECC}" srcOrd="1" destOrd="0" presId="urn:microsoft.com/office/officeart/2008/layout/LinedList"/>
    <dgm:cxn modelId="{0023F3A3-C2DB-48B9-8054-37454A08FDCB}" type="presParOf" srcId="{5E67BDA9-665F-4D2A-8BF8-549317188ECC}" destId="{B0BAF700-7F68-44BA-9CEA-25DEE834297D}" srcOrd="0" destOrd="0" presId="urn:microsoft.com/office/officeart/2008/layout/LinedList"/>
    <dgm:cxn modelId="{948D9266-0D73-436C-971D-9FE999F5D940}" type="presParOf" srcId="{5E67BDA9-665F-4D2A-8BF8-549317188ECC}" destId="{30B2F4A3-0D8F-4C4E-B0A9-EC14E31107C1}" srcOrd="1" destOrd="0" presId="urn:microsoft.com/office/officeart/2008/layout/LinedList"/>
    <dgm:cxn modelId="{6633C817-2D42-4B3F-AB1A-90B387899648}" type="presParOf" srcId="{D6BF914C-86E8-475F-9681-DAAB21367F54}" destId="{2AA8D748-3CB7-4A6B-851B-DF52831AAC4C}" srcOrd="2" destOrd="0" presId="urn:microsoft.com/office/officeart/2008/layout/LinedList"/>
    <dgm:cxn modelId="{9930871B-E7F3-44DD-85AF-32D962A384B3}" type="presParOf" srcId="{D6BF914C-86E8-475F-9681-DAAB21367F54}" destId="{7AD9170D-1696-4D16-ADBB-D47923506757}" srcOrd="3" destOrd="0" presId="urn:microsoft.com/office/officeart/2008/layout/LinedList"/>
    <dgm:cxn modelId="{EB38F84B-C4F4-4453-98F6-D0434BA632B3}" type="presParOf" srcId="{7AD9170D-1696-4D16-ADBB-D47923506757}" destId="{6F297C06-0C48-4C0D-AB31-0FBEDDCD2B07}" srcOrd="0" destOrd="0" presId="urn:microsoft.com/office/officeart/2008/layout/LinedList"/>
    <dgm:cxn modelId="{464719E8-AB31-4841-8FAD-50A98F930429}" type="presParOf" srcId="{7AD9170D-1696-4D16-ADBB-D47923506757}" destId="{494F5C20-1AA2-482E-BEAB-4D90E0B44AC4}" srcOrd="1" destOrd="0" presId="urn:microsoft.com/office/officeart/2008/layout/LinedList"/>
    <dgm:cxn modelId="{7636420A-2A89-4913-BB7A-DCFD09B82CBC}" type="presParOf" srcId="{D6BF914C-86E8-475F-9681-DAAB21367F54}" destId="{BFFD3F73-EB68-45E7-9335-908C03EB8E46}" srcOrd="4" destOrd="0" presId="urn:microsoft.com/office/officeart/2008/layout/LinedList"/>
    <dgm:cxn modelId="{C816E744-9B96-46D8-B7B4-7C0E4707FD7F}" type="presParOf" srcId="{D6BF914C-86E8-475F-9681-DAAB21367F54}" destId="{31B7BA92-04A2-4DB9-BEB8-02F51883BF2B}" srcOrd="5" destOrd="0" presId="urn:microsoft.com/office/officeart/2008/layout/LinedList"/>
    <dgm:cxn modelId="{B2B2CA05-A0FE-4C62-9D6C-93FD7FA0EB75}" type="presParOf" srcId="{31B7BA92-04A2-4DB9-BEB8-02F51883BF2B}" destId="{76B8B553-BBCB-413A-B506-523D0A082EBF}" srcOrd="0" destOrd="0" presId="urn:microsoft.com/office/officeart/2008/layout/LinedList"/>
    <dgm:cxn modelId="{94E56A26-810B-480D-87DA-5AEE2660C136}" type="presParOf" srcId="{31B7BA92-04A2-4DB9-BEB8-02F51883BF2B}" destId="{D83C945D-32F3-4F45-8BC7-F99CE9B55A4C}" srcOrd="1" destOrd="0" presId="urn:microsoft.com/office/officeart/2008/layout/LinedList"/>
    <dgm:cxn modelId="{2B807171-F1C1-4CFB-89CF-0A68755EEA34}" type="presParOf" srcId="{D6BF914C-86E8-475F-9681-DAAB21367F54}" destId="{0C56A043-1F4D-4A4E-B1CA-22B50586D15A}" srcOrd="6" destOrd="0" presId="urn:microsoft.com/office/officeart/2008/layout/LinedList"/>
    <dgm:cxn modelId="{9B67FFD3-564D-4AFB-B3A3-0DDEBDDA2F90}" type="presParOf" srcId="{D6BF914C-86E8-475F-9681-DAAB21367F54}" destId="{21B8F53D-16FF-4171-BA9F-6779485CD1F6}" srcOrd="7" destOrd="0" presId="urn:microsoft.com/office/officeart/2008/layout/LinedList"/>
    <dgm:cxn modelId="{2DC80D65-940B-4384-A6BF-629E808262F2}" type="presParOf" srcId="{21B8F53D-16FF-4171-BA9F-6779485CD1F6}" destId="{A27B2663-54E8-4ED8-AEC0-3F56C6761211}" srcOrd="0" destOrd="0" presId="urn:microsoft.com/office/officeart/2008/layout/LinedList"/>
    <dgm:cxn modelId="{19550952-56A5-4FAF-8E44-0BD26CD4C75E}" type="presParOf" srcId="{21B8F53D-16FF-4171-BA9F-6779485CD1F6}" destId="{08BAE4DB-DE39-4289-8BB5-3A6D5BA2660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67572D-D429-48B0-A476-6556FAC79F4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C477785-47E9-4915-A296-8F95D0159E5A}">
      <dgm:prSet/>
      <dgm:spPr/>
      <dgm:t>
        <a:bodyPr/>
        <a:lstStyle/>
        <a:p>
          <a:r>
            <a:rPr lang="en-GB"/>
            <a:t>Specification: Precise, unambiguous functionality definitions.</a:t>
          </a:r>
          <a:endParaRPr lang="en-US"/>
        </a:p>
      </dgm:t>
    </dgm:pt>
    <dgm:pt modelId="{82DB6F2D-7078-4387-B634-39990AA47168}" type="parTrans" cxnId="{29EF354D-2A15-41C3-8789-3BB4859D3776}">
      <dgm:prSet/>
      <dgm:spPr/>
      <dgm:t>
        <a:bodyPr/>
        <a:lstStyle/>
        <a:p>
          <a:endParaRPr lang="en-US"/>
        </a:p>
      </dgm:t>
    </dgm:pt>
    <dgm:pt modelId="{5EE13948-DAFA-4A4E-A915-F5E261BF3511}" type="sibTrans" cxnId="{29EF354D-2A15-41C3-8789-3BB4859D3776}">
      <dgm:prSet/>
      <dgm:spPr/>
      <dgm:t>
        <a:bodyPr/>
        <a:lstStyle/>
        <a:p>
          <a:endParaRPr lang="en-US"/>
        </a:p>
      </dgm:t>
    </dgm:pt>
    <dgm:pt modelId="{FAD04FDF-5149-4546-AFDF-2D1B27C6B42F}">
      <dgm:prSet/>
      <dgm:spPr/>
      <dgm:t>
        <a:bodyPr/>
        <a:lstStyle/>
        <a:p>
          <a:r>
            <a:rPr lang="en-GB"/>
            <a:t>Verification: Mathematical proofs that requirements are met.</a:t>
          </a:r>
          <a:endParaRPr lang="en-US"/>
        </a:p>
      </dgm:t>
    </dgm:pt>
    <dgm:pt modelId="{B57F6DFD-1EB0-4295-857D-E5E91F74504C}" type="parTrans" cxnId="{416F1F28-85D3-4B71-A9D2-4B8264FEFA99}">
      <dgm:prSet/>
      <dgm:spPr/>
      <dgm:t>
        <a:bodyPr/>
        <a:lstStyle/>
        <a:p>
          <a:endParaRPr lang="en-US"/>
        </a:p>
      </dgm:t>
    </dgm:pt>
    <dgm:pt modelId="{AD5B71AC-572D-409D-A0B0-263885680300}" type="sibTrans" cxnId="{416F1F28-85D3-4B71-A9D2-4B8264FEFA99}">
      <dgm:prSet/>
      <dgm:spPr/>
      <dgm:t>
        <a:bodyPr/>
        <a:lstStyle/>
        <a:p>
          <a:endParaRPr lang="en-US"/>
        </a:p>
      </dgm:t>
    </dgm:pt>
    <dgm:pt modelId="{C12B43F5-0AEE-4030-9227-732616DAC299}">
      <dgm:prSet/>
      <dgm:spPr/>
      <dgm:t>
        <a:bodyPr/>
        <a:lstStyle/>
        <a:p>
          <a:r>
            <a:rPr lang="en-GB"/>
            <a:t>Validation: Checks the system behaves correctly in all states.</a:t>
          </a:r>
          <a:endParaRPr lang="en-US"/>
        </a:p>
      </dgm:t>
    </dgm:pt>
    <dgm:pt modelId="{1661B1CA-63CD-43DF-878F-05E7D6F2EBBC}" type="parTrans" cxnId="{48F4BD9C-A6A5-44C6-BDA8-205FBFD7BA7B}">
      <dgm:prSet/>
      <dgm:spPr/>
      <dgm:t>
        <a:bodyPr/>
        <a:lstStyle/>
        <a:p>
          <a:endParaRPr lang="en-US"/>
        </a:p>
      </dgm:t>
    </dgm:pt>
    <dgm:pt modelId="{D87C585D-8BB4-4301-9601-51E8E60BF711}" type="sibTrans" cxnId="{48F4BD9C-A6A5-44C6-BDA8-205FBFD7BA7B}">
      <dgm:prSet/>
      <dgm:spPr/>
      <dgm:t>
        <a:bodyPr/>
        <a:lstStyle/>
        <a:p>
          <a:endParaRPr lang="en-US"/>
        </a:p>
      </dgm:t>
    </dgm:pt>
    <dgm:pt modelId="{1A9BBF8A-3FCD-41B5-B56F-C1A2879669F8}">
      <dgm:prSet/>
      <dgm:spPr/>
      <dgm:t>
        <a:bodyPr/>
        <a:lstStyle/>
        <a:p>
          <a:r>
            <a:rPr lang="en-GB"/>
            <a:t>Overcome limitations of informal methods:</a:t>
          </a:r>
          <a:endParaRPr lang="en-US"/>
        </a:p>
      </dgm:t>
    </dgm:pt>
    <dgm:pt modelId="{6440E781-D9F4-4738-BBED-2038CD0C8F81}" type="parTrans" cxnId="{F9F7CCF8-9DAD-473F-96F5-E4852831CD06}">
      <dgm:prSet/>
      <dgm:spPr/>
      <dgm:t>
        <a:bodyPr/>
        <a:lstStyle/>
        <a:p>
          <a:endParaRPr lang="en-US"/>
        </a:p>
      </dgm:t>
    </dgm:pt>
    <dgm:pt modelId="{4A405BF0-BDE6-4174-9ED2-0B78853C6A3D}" type="sibTrans" cxnId="{F9F7CCF8-9DAD-473F-96F5-E4852831CD06}">
      <dgm:prSet/>
      <dgm:spPr/>
      <dgm:t>
        <a:bodyPr/>
        <a:lstStyle/>
        <a:p>
          <a:endParaRPr lang="en-US"/>
        </a:p>
      </dgm:t>
    </dgm:pt>
    <dgm:pt modelId="{7E6B9C17-F1FC-4E23-AF99-955D1C24E26B}">
      <dgm:prSet/>
      <dgm:spPr/>
      <dgm:t>
        <a:bodyPr/>
        <a:lstStyle/>
        <a:p>
          <a:r>
            <a:rPr lang="en-GB"/>
            <a:t>State explosion</a:t>
          </a:r>
          <a:endParaRPr lang="en-US"/>
        </a:p>
      </dgm:t>
    </dgm:pt>
    <dgm:pt modelId="{47C746CF-07DB-4712-A4AD-B7D0CE190986}" type="parTrans" cxnId="{DF5D3718-D68C-409C-8A61-218079F6EA5C}">
      <dgm:prSet/>
      <dgm:spPr/>
      <dgm:t>
        <a:bodyPr/>
        <a:lstStyle/>
        <a:p>
          <a:endParaRPr lang="en-US"/>
        </a:p>
      </dgm:t>
    </dgm:pt>
    <dgm:pt modelId="{B635D593-A746-4966-A2AB-CBC21229A66C}" type="sibTrans" cxnId="{DF5D3718-D68C-409C-8A61-218079F6EA5C}">
      <dgm:prSet/>
      <dgm:spPr/>
      <dgm:t>
        <a:bodyPr/>
        <a:lstStyle/>
        <a:p>
          <a:endParaRPr lang="en-US"/>
        </a:p>
      </dgm:t>
    </dgm:pt>
    <dgm:pt modelId="{365B4C6E-6124-4567-917B-FDB80E888B9D}">
      <dgm:prSet/>
      <dgm:spPr/>
      <dgm:t>
        <a:bodyPr/>
        <a:lstStyle/>
        <a:p>
          <a:r>
            <a:rPr lang="en-GB"/>
            <a:t>Human error</a:t>
          </a:r>
          <a:endParaRPr lang="en-US"/>
        </a:p>
      </dgm:t>
    </dgm:pt>
    <dgm:pt modelId="{08C0C593-F3C3-4348-8987-4133574F0224}" type="parTrans" cxnId="{60C1E861-FC05-40EA-AA5A-20528EEE84EE}">
      <dgm:prSet/>
      <dgm:spPr/>
      <dgm:t>
        <a:bodyPr/>
        <a:lstStyle/>
        <a:p>
          <a:endParaRPr lang="en-US"/>
        </a:p>
      </dgm:t>
    </dgm:pt>
    <dgm:pt modelId="{03FA390E-75B2-4B3D-A03A-414C99CFEF6F}" type="sibTrans" cxnId="{60C1E861-FC05-40EA-AA5A-20528EEE84EE}">
      <dgm:prSet/>
      <dgm:spPr/>
      <dgm:t>
        <a:bodyPr/>
        <a:lstStyle/>
        <a:p>
          <a:endParaRPr lang="en-US"/>
        </a:p>
      </dgm:t>
    </dgm:pt>
    <dgm:pt modelId="{4B28EB57-66D7-4C62-B9F1-E34B358C8AEC}">
      <dgm:prSet/>
      <dgm:spPr/>
      <dgm:t>
        <a:bodyPr/>
        <a:lstStyle/>
        <a:p>
          <a:r>
            <a:rPr lang="en-GB"/>
            <a:t>Incomplete coverage</a:t>
          </a:r>
          <a:endParaRPr lang="en-US"/>
        </a:p>
      </dgm:t>
    </dgm:pt>
    <dgm:pt modelId="{B20FD7E7-5C8D-4BF6-96EE-8C9D7567D3FD}" type="parTrans" cxnId="{1B965CB8-A0ED-4902-9FB5-4F5C18628644}">
      <dgm:prSet/>
      <dgm:spPr/>
      <dgm:t>
        <a:bodyPr/>
        <a:lstStyle/>
        <a:p>
          <a:endParaRPr lang="en-US"/>
        </a:p>
      </dgm:t>
    </dgm:pt>
    <dgm:pt modelId="{D5C274DC-C73E-4FF2-8D21-CF64783655E9}" type="sibTrans" cxnId="{1B965CB8-A0ED-4902-9FB5-4F5C18628644}">
      <dgm:prSet/>
      <dgm:spPr/>
      <dgm:t>
        <a:bodyPr/>
        <a:lstStyle/>
        <a:p>
          <a:endParaRPr lang="en-US"/>
        </a:p>
      </dgm:t>
    </dgm:pt>
    <dgm:pt modelId="{509764EE-9F25-44A0-905C-5C3A1563978D}" type="pres">
      <dgm:prSet presAssocID="{0C67572D-D429-48B0-A476-6556FAC79F4D}" presName="linear" presStyleCnt="0">
        <dgm:presLayoutVars>
          <dgm:animLvl val="lvl"/>
          <dgm:resizeHandles val="exact"/>
        </dgm:presLayoutVars>
      </dgm:prSet>
      <dgm:spPr/>
    </dgm:pt>
    <dgm:pt modelId="{AD42D652-BB86-46B5-8CAD-43BBA4C3A8C4}" type="pres">
      <dgm:prSet presAssocID="{4C477785-47E9-4915-A296-8F95D0159E5A}" presName="parentText" presStyleLbl="node1" presStyleIdx="0" presStyleCnt="4">
        <dgm:presLayoutVars>
          <dgm:chMax val="0"/>
          <dgm:bulletEnabled val="1"/>
        </dgm:presLayoutVars>
      </dgm:prSet>
      <dgm:spPr/>
    </dgm:pt>
    <dgm:pt modelId="{EA64BD19-DF07-494F-AEBC-08A3942D83FE}" type="pres">
      <dgm:prSet presAssocID="{5EE13948-DAFA-4A4E-A915-F5E261BF3511}" presName="spacer" presStyleCnt="0"/>
      <dgm:spPr/>
    </dgm:pt>
    <dgm:pt modelId="{727BF2D1-21C0-4EA0-8B04-BCAD5152FFDF}" type="pres">
      <dgm:prSet presAssocID="{FAD04FDF-5149-4546-AFDF-2D1B27C6B42F}" presName="parentText" presStyleLbl="node1" presStyleIdx="1" presStyleCnt="4">
        <dgm:presLayoutVars>
          <dgm:chMax val="0"/>
          <dgm:bulletEnabled val="1"/>
        </dgm:presLayoutVars>
      </dgm:prSet>
      <dgm:spPr/>
    </dgm:pt>
    <dgm:pt modelId="{603063BB-7AA0-4BD1-B342-D1353D1CB8B8}" type="pres">
      <dgm:prSet presAssocID="{AD5B71AC-572D-409D-A0B0-263885680300}" presName="spacer" presStyleCnt="0"/>
      <dgm:spPr/>
    </dgm:pt>
    <dgm:pt modelId="{AA142A4D-00F9-42D1-ABB6-EA1D4CEB8CF5}" type="pres">
      <dgm:prSet presAssocID="{C12B43F5-0AEE-4030-9227-732616DAC299}" presName="parentText" presStyleLbl="node1" presStyleIdx="2" presStyleCnt="4">
        <dgm:presLayoutVars>
          <dgm:chMax val="0"/>
          <dgm:bulletEnabled val="1"/>
        </dgm:presLayoutVars>
      </dgm:prSet>
      <dgm:spPr/>
    </dgm:pt>
    <dgm:pt modelId="{52BFB6E8-E08B-47B2-A5A8-E2B8C38188C2}" type="pres">
      <dgm:prSet presAssocID="{D87C585D-8BB4-4301-9601-51E8E60BF711}" presName="spacer" presStyleCnt="0"/>
      <dgm:spPr/>
    </dgm:pt>
    <dgm:pt modelId="{D9F2AFFC-2068-433A-BC19-6766653187B8}" type="pres">
      <dgm:prSet presAssocID="{1A9BBF8A-3FCD-41B5-B56F-C1A2879669F8}" presName="parentText" presStyleLbl="node1" presStyleIdx="3" presStyleCnt="4">
        <dgm:presLayoutVars>
          <dgm:chMax val="0"/>
          <dgm:bulletEnabled val="1"/>
        </dgm:presLayoutVars>
      </dgm:prSet>
      <dgm:spPr/>
    </dgm:pt>
    <dgm:pt modelId="{1ED6C0D9-E47A-4326-A7D6-B00941ABD8D0}" type="pres">
      <dgm:prSet presAssocID="{1A9BBF8A-3FCD-41B5-B56F-C1A2879669F8}" presName="childText" presStyleLbl="revTx" presStyleIdx="0" presStyleCnt="1">
        <dgm:presLayoutVars>
          <dgm:bulletEnabled val="1"/>
        </dgm:presLayoutVars>
      </dgm:prSet>
      <dgm:spPr/>
    </dgm:pt>
  </dgm:ptLst>
  <dgm:cxnLst>
    <dgm:cxn modelId="{F28B7903-9027-4A69-A656-94D5BCC8B12F}" type="presOf" srcId="{C12B43F5-0AEE-4030-9227-732616DAC299}" destId="{AA142A4D-00F9-42D1-ABB6-EA1D4CEB8CF5}" srcOrd="0" destOrd="0" presId="urn:microsoft.com/office/officeart/2005/8/layout/vList2"/>
    <dgm:cxn modelId="{DF5D3718-D68C-409C-8A61-218079F6EA5C}" srcId="{1A9BBF8A-3FCD-41B5-B56F-C1A2879669F8}" destId="{7E6B9C17-F1FC-4E23-AF99-955D1C24E26B}" srcOrd="0" destOrd="0" parTransId="{47C746CF-07DB-4712-A4AD-B7D0CE190986}" sibTransId="{B635D593-A746-4966-A2AB-CBC21229A66C}"/>
    <dgm:cxn modelId="{416F1F28-85D3-4B71-A9D2-4B8264FEFA99}" srcId="{0C67572D-D429-48B0-A476-6556FAC79F4D}" destId="{FAD04FDF-5149-4546-AFDF-2D1B27C6B42F}" srcOrd="1" destOrd="0" parTransId="{B57F6DFD-1EB0-4295-857D-E5E91F74504C}" sibTransId="{AD5B71AC-572D-409D-A0B0-263885680300}"/>
    <dgm:cxn modelId="{43EF0C2F-5CC6-44EB-AEC8-161FCBB3636A}" type="presOf" srcId="{7E6B9C17-F1FC-4E23-AF99-955D1C24E26B}" destId="{1ED6C0D9-E47A-4326-A7D6-B00941ABD8D0}" srcOrd="0" destOrd="0" presId="urn:microsoft.com/office/officeart/2005/8/layout/vList2"/>
    <dgm:cxn modelId="{BFEF423C-2601-481B-AD9A-6E102EDF02A6}" type="presOf" srcId="{4B28EB57-66D7-4C62-B9F1-E34B358C8AEC}" destId="{1ED6C0D9-E47A-4326-A7D6-B00941ABD8D0}" srcOrd="0" destOrd="2" presId="urn:microsoft.com/office/officeart/2005/8/layout/vList2"/>
    <dgm:cxn modelId="{60C1E861-FC05-40EA-AA5A-20528EEE84EE}" srcId="{1A9BBF8A-3FCD-41B5-B56F-C1A2879669F8}" destId="{365B4C6E-6124-4567-917B-FDB80E888B9D}" srcOrd="1" destOrd="0" parTransId="{08C0C593-F3C3-4348-8987-4133574F0224}" sibTransId="{03FA390E-75B2-4B3D-A03A-414C99CFEF6F}"/>
    <dgm:cxn modelId="{29EF354D-2A15-41C3-8789-3BB4859D3776}" srcId="{0C67572D-D429-48B0-A476-6556FAC79F4D}" destId="{4C477785-47E9-4915-A296-8F95D0159E5A}" srcOrd="0" destOrd="0" parTransId="{82DB6F2D-7078-4387-B634-39990AA47168}" sibTransId="{5EE13948-DAFA-4A4E-A915-F5E261BF3511}"/>
    <dgm:cxn modelId="{48F4BD9C-A6A5-44C6-BDA8-205FBFD7BA7B}" srcId="{0C67572D-D429-48B0-A476-6556FAC79F4D}" destId="{C12B43F5-0AEE-4030-9227-732616DAC299}" srcOrd="2" destOrd="0" parTransId="{1661B1CA-63CD-43DF-878F-05E7D6F2EBBC}" sibTransId="{D87C585D-8BB4-4301-9601-51E8E60BF711}"/>
    <dgm:cxn modelId="{1B965CB8-A0ED-4902-9FB5-4F5C18628644}" srcId="{1A9BBF8A-3FCD-41B5-B56F-C1A2879669F8}" destId="{4B28EB57-66D7-4C62-B9F1-E34B358C8AEC}" srcOrd="2" destOrd="0" parTransId="{B20FD7E7-5C8D-4BF6-96EE-8C9D7567D3FD}" sibTransId="{D5C274DC-C73E-4FF2-8D21-CF64783655E9}"/>
    <dgm:cxn modelId="{CA4436D2-1DD4-40DE-B3A5-B57C748DCF7D}" type="presOf" srcId="{4C477785-47E9-4915-A296-8F95D0159E5A}" destId="{AD42D652-BB86-46B5-8CAD-43BBA4C3A8C4}" srcOrd="0" destOrd="0" presId="urn:microsoft.com/office/officeart/2005/8/layout/vList2"/>
    <dgm:cxn modelId="{D2B107E7-19FD-44D2-AF51-3D3B5F41880A}" type="presOf" srcId="{1A9BBF8A-3FCD-41B5-B56F-C1A2879669F8}" destId="{D9F2AFFC-2068-433A-BC19-6766653187B8}" srcOrd="0" destOrd="0" presId="urn:microsoft.com/office/officeart/2005/8/layout/vList2"/>
    <dgm:cxn modelId="{E3B7FCE7-D83B-4F1C-9DEB-E3FA6C9DED54}" type="presOf" srcId="{FAD04FDF-5149-4546-AFDF-2D1B27C6B42F}" destId="{727BF2D1-21C0-4EA0-8B04-BCAD5152FFDF}" srcOrd="0" destOrd="0" presId="urn:microsoft.com/office/officeart/2005/8/layout/vList2"/>
    <dgm:cxn modelId="{AC947FEB-537C-4323-867B-2E17E81CF953}" type="presOf" srcId="{0C67572D-D429-48B0-A476-6556FAC79F4D}" destId="{509764EE-9F25-44A0-905C-5C3A1563978D}" srcOrd="0" destOrd="0" presId="urn:microsoft.com/office/officeart/2005/8/layout/vList2"/>
    <dgm:cxn modelId="{42435CF0-AB8C-4B07-94FA-6E3047C15220}" type="presOf" srcId="{365B4C6E-6124-4567-917B-FDB80E888B9D}" destId="{1ED6C0D9-E47A-4326-A7D6-B00941ABD8D0}" srcOrd="0" destOrd="1" presId="urn:microsoft.com/office/officeart/2005/8/layout/vList2"/>
    <dgm:cxn modelId="{F9F7CCF8-9DAD-473F-96F5-E4852831CD06}" srcId="{0C67572D-D429-48B0-A476-6556FAC79F4D}" destId="{1A9BBF8A-3FCD-41B5-B56F-C1A2879669F8}" srcOrd="3" destOrd="0" parTransId="{6440E781-D9F4-4738-BBED-2038CD0C8F81}" sibTransId="{4A405BF0-BDE6-4174-9ED2-0B78853C6A3D}"/>
    <dgm:cxn modelId="{B170AA8B-BBDD-4043-B5AA-3DBD831C12E3}" type="presParOf" srcId="{509764EE-9F25-44A0-905C-5C3A1563978D}" destId="{AD42D652-BB86-46B5-8CAD-43BBA4C3A8C4}" srcOrd="0" destOrd="0" presId="urn:microsoft.com/office/officeart/2005/8/layout/vList2"/>
    <dgm:cxn modelId="{FD6E57CF-9432-496E-A754-5738A5E1432E}" type="presParOf" srcId="{509764EE-9F25-44A0-905C-5C3A1563978D}" destId="{EA64BD19-DF07-494F-AEBC-08A3942D83FE}" srcOrd="1" destOrd="0" presId="urn:microsoft.com/office/officeart/2005/8/layout/vList2"/>
    <dgm:cxn modelId="{80A1363A-6301-486C-8F33-63E31087A7D1}" type="presParOf" srcId="{509764EE-9F25-44A0-905C-5C3A1563978D}" destId="{727BF2D1-21C0-4EA0-8B04-BCAD5152FFDF}" srcOrd="2" destOrd="0" presId="urn:microsoft.com/office/officeart/2005/8/layout/vList2"/>
    <dgm:cxn modelId="{B1C51CB1-62FA-476F-9FE8-AA9198DAE73C}" type="presParOf" srcId="{509764EE-9F25-44A0-905C-5C3A1563978D}" destId="{603063BB-7AA0-4BD1-B342-D1353D1CB8B8}" srcOrd="3" destOrd="0" presId="urn:microsoft.com/office/officeart/2005/8/layout/vList2"/>
    <dgm:cxn modelId="{F9996B1B-7477-403B-B521-BE763DCBF85F}" type="presParOf" srcId="{509764EE-9F25-44A0-905C-5C3A1563978D}" destId="{AA142A4D-00F9-42D1-ABB6-EA1D4CEB8CF5}" srcOrd="4" destOrd="0" presId="urn:microsoft.com/office/officeart/2005/8/layout/vList2"/>
    <dgm:cxn modelId="{3E989061-7C42-4A04-AB44-480ED0DB4978}" type="presParOf" srcId="{509764EE-9F25-44A0-905C-5C3A1563978D}" destId="{52BFB6E8-E08B-47B2-A5A8-E2B8C38188C2}" srcOrd="5" destOrd="0" presId="urn:microsoft.com/office/officeart/2005/8/layout/vList2"/>
    <dgm:cxn modelId="{5BB2816E-8E85-4F8F-BE19-8EC8F5A131DD}" type="presParOf" srcId="{509764EE-9F25-44A0-905C-5C3A1563978D}" destId="{D9F2AFFC-2068-433A-BC19-6766653187B8}" srcOrd="6" destOrd="0" presId="urn:microsoft.com/office/officeart/2005/8/layout/vList2"/>
    <dgm:cxn modelId="{606F9B11-4FC0-4172-B338-CF922F70C1E7}" type="presParOf" srcId="{509764EE-9F25-44A0-905C-5C3A1563978D}" destId="{1ED6C0D9-E47A-4326-A7D6-B00941ABD8D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E26BE2-ED78-4AF9-8336-D705F2BAF11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110462-ED51-40E8-911A-55A8D7205392}">
      <dgm:prSet/>
      <dgm:spPr/>
      <dgm:t>
        <a:bodyPr/>
        <a:lstStyle/>
        <a:p>
          <a:r>
            <a:rPr lang="en-US"/>
            <a:t>Operational Semantics: Step-by-step execution on abstract machine</a:t>
          </a:r>
        </a:p>
      </dgm:t>
    </dgm:pt>
    <dgm:pt modelId="{D65F6318-85B9-4ED0-B691-D7E76CE0AF35}" type="parTrans" cxnId="{ADB197D8-FAFC-46C5-A0DD-6430CEFDF97E}">
      <dgm:prSet/>
      <dgm:spPr/>
      <dgm:t>
        <a:bodyPr/>
        <a:lstStyle/>
        <a:p>
          <a:endParaRPr lang="en-US"/>
        </a:p>
      </dgm:t>
    </dgm:pt>
    <dgm:pt modelId="{38676F6F-6FE8-4D72-93EE-746A24086402}" type="sibTrans" cxnId="{ADB197D8-FAFC-46C5-A0DD-6430CEFDF97E}">
      <dgm:prSet/>
      <dgm:spPr/>
      <dgm:t>
        <a:bodyPr/>
        <a:lstStyle/>
        <a:p>
          <a:endParaRPr lang="en-US"/>
        </a:p>
      </dgm:t>
    </dgm:pt>
    <dgm:pt modelId="{58E20ECF-7831-4B8C-8E39-15BE8408F57A}">
      <dgm:prSet/>
      <dgm:spPr/>
      <dgm:t>
        <a:bodyPr/>
        <a:lstStyle/>
        <a:p>
          <a:r>
            <a:rPr lang="en-US"/>
            <a:t>Denotational Semantics: Maps code to mathematical meaning</a:t>
          </a:r>
        </a:p>
      </dgm:t>
    </dgm:pt>
    <dgm:pt modelId="{6D78E192-47D9-40AA-95E0-E80399FF1EDA}" type="parTrans" cxnId="{30FBCB23-4EF2-4866-A4A7-1545D4BDB70F}">
      <dgm:prSet/>
      <dgm:spPr/>
      <dgm:t>
        <a:bodyPr/>
        <a:lstStyle/>
        <a:p>
          <a:endParaRPr lang="en-US"/>
        </a:p>
      </dgm:t>
    </dgm:pt>
    <dgm:pt modelId="{13D64ACD-17BA-4FC2-8F6A-179E3FBD4D50}" type="sibTrans" cxnId="{30FBCB23-4EF2-4866-A4A7-1545D4BDB70F}">
      <dgm:prSet/>
      <dgm:spPr/>
      <dgm:t>
        <a:bodyPr/>
        <a:lstStyle/>
        <a:p>
          <a:endParaRPr lang="en-US"/>
        </a:p>
      </dgm:t>
    </dgm:pt>
    <dgm:pt modelId="{7539A48F-DE49-485B-BBEC-09A564F074C4}">
      <dgm:prSet/>
      <dgm:spPr/>
      <dgm:t>
        <a:bodyPr/>
        <a:lstStyle/>
        <a:p>
          <a:r>
            <a:rPr lang="en-US"/>
            <a:t>Axiomatic Semantics: Uses logic to define pre/post conditions</a:t>
          </a:r>
        </a:p>
      </dgm:t>
    </dgm:pt>
    <dgm:pt modelId="{9466C218-F126-4F96-9841-38C5688F5789}" type="parTrans" cxnId="{6252CB47-0D8E-42C8-AAA1-A6F280DA22ED}">
      <dgm:prSet/>
      <dgm:spPr/>
      <dgm:t>
        <a:bodyPr/>
        <a:lstStyle/>
        <a:p>
          <a:endParaRPr lang="en-US"/>
        </a:p>
      </dgm:t>
    </dgm:pt>
    <dgm:pt modelId="{E592E7DA-FF89-42FF-9AD6-BDBEE7D2546F}" type="sibTrans" cxnId="{6252CB47-0D8E-42C8-AAA1-A6F280DA22ED}">
      <dgm:prSet/>
      <dgm:spPr/>
      <dgm:t>
        <a:bodyPr/>
        <a:lstStyle/>
        <a:p>
          <a:endParaRPr lang="en-US"/>
        </a:p>
      </dgm:t>
    </dgm:pt>
    <dgm:pt modelId="{CAB1FAC1-1001-4D6C-A3F5-74296B722DAD}">
      <dgm:prSet/>
      <dgm:spPr/>
      <dgm:t>
        <a:bodyPr/>
        <a:lstStyle/>
        <a:p>
          <a:r>
            <a:rPr lang="en-US" i="1"/>
            <a:t>Use Case Example</a:t>
          </a:r>
          <a:r>
            <a:rPr lang="en-US"/>
            <a:t>: Authentication procedure modeled differently in each approach.</a:t>
          </a:r>
        </a:p>
      </dgm:t>
    </dgm:pt>
    <dgm:pt modelId="{7A287CA1-09FB-4D32-BE93-D13E743A2393}" type="parTrans" cxnId="{914FBFAA-20C2-433F-B0D4-D2CDC2BDEA8F}">
      <dgm:prSet/>
      <dgm:spPr/>
      <dgm:t>
        <a:bodyPr/>
        <a:lstStyle/>
        <a:p>
          <a:endParaRPr lang="en-US"/>
        </a:p>
      </dgm:t>
    </dgm:pt>
    <dgm:pt modelId="{417A4EB7-BBC2-4C08-98CD-7E5BB074CCB5}" type="sibTrans" cxnId="{914FBFAA-20C2-433F-B0D4-D2CDC2BDEA8F}">
      <dgm:prSet/>
      <dgm:spPr/>
      <dgm:t>
        <a:bodyPr/>
        <a:lstStyle/>
        <a:p>
          <a:endParaRPr lang="en-US"/>
        </a:p>
      </dgm:t>
    </dgm:pt>
    <dgm:pt modelId="{89CE7749-A945-470C-86FB-16E9CEE074D4}" type="pres">
      <dgm:prSet presAssocID="{69E26BE2-ED78-4AF9-8336-D705F2BAF117}" presName="linear" presStyleCnt="0">
        <dgm:presLayoutVars>
          <dgm:animLvl val="lvl"/>
          <dgm:resizeHandles val="exact"/>
        </dgm:presLayoutVars>
      </dgm:prSet>
      <dgm:spPr/>
    </dgm:pt>
    <dgm:pt modelId="{5A981064-61EB-41AB-874A-702AB8817507}" type="pres">
      <dgm:prSet presAssocID="{D7110462-ED51-40E8-911A-55A8D7205392}" presName="parentText" presStyleLbl="node1" presStyleIdx="0" presStyleCnt="3">
        <dgm:presLayoutVars>
          <dgm:chMax val="0"/>
          <dgm:bulletEnabled val="1"/>
        </dgm:presLayoutVars>
      </dgm:prSet>
      <dgm:spPr/>
    </dgm:pt>
    <dgm:pt modelId="{F7629730-8DB5-4D0C-BB55-EFEEB2B8A180}" type="pres">
      <dgm:prSet presAssocID="{38676F6F-6FE8-4D72-93EE-746A24086402}" presName="spacer" presStyleCnt="0"/>
      <dgm:spPr/>
    </dgm:pt>
    <dgm:pt modelId="{F4F81D77-F5A7-476A-AEE0-27173E6CD95E}" type="pres">
      <dgm:prSet presAssocID="{58E20ECF-7831-4B8C-8E39-15BE8408F57A}" presName="parentText" presStyleLbl="node1" presStyleIdx="1" presStyleCnt="3">
        <dgm:presLayoutVars>
          <dgm:chMax val="0"/>
          <dgm:bulletEnabled val="1"/>
        </dgm:presLayoutVars>
      </dgm:prSet>
      <dgm:spPr/>
    </dgm:pt>
    <dgm:pt modelId="{B5924DE4-82E2-4C10-A052-C3C905F821EB}" type="pres">
      <dgm:prSet presAssocID="{13D64ACD-17BA-4FC2-8F6A-179E3FBD4D50}" presName="spacer" presStyleCnt="0"/>
      <dgm:spPr/>
    </dgm:pt>
    <dgm:pt modelId="{82800E97-5FAA-4487-853B-498F3777837D}" type="pres">
      <dgm:prSet presAssocID="{7539A48F-DE49-485B-BBEC-09A564F074C4}" presName="parentText" presStyleLbl="node1" presStyleIdx="2" presStyleCnt="3">
        <dgm:presLayoutVars>
          <dgm:chMax val="0"/>
          <dgm:bulletEnabled val="1"/>
        </dgm:presLayoutVars>
      </dgm:prSet>
      <dgm:spPr/>
    </dgm:pt>
    <dgm:pt modelId="{AB7ABC28-5BBB-4B98-B264-79CC214AA7F9}" type="pres">
      <dgm:prSet presAssocID="{7539A48F-DE49-485B-BBEC-09A564F074C4}" presName="childText" presStyleLbl="revTx" presStyleIdx="0" presStyleCnt="1">
        <dgm:presLayoutVars>
          <dgm:bulletEnabled val="1"/>
        </dgm:presLayoutVars>
      </dgm:prSet>
      <dgm:spPr/>
    </dgm:pt>
  </dgm:ptLst>
  <dgm:cxnLst>
    <dgm:cxn modelId="{30FBCB23-4EF2-4866-A4A7-1545D4BDB70F}" srcId="{69E26BE2-ED78-4AF9-8336-D705F2BAF117}" destId="{58E20ECF-7831-4B8C-8E39-15BE8408F57A}" srcOrd="1" destOrd="0" parTransId="{6D78E192-47D9-40AA-95E0-E80399FF1EDA}" sibTransId="{13D64ACD-17BA-4FC2-8F6A-179E3FBD4D50}"/>
    <dgm:cxn modelId="{3EBE9A2F-3EDE-4ACA-B428-D5C443A63F86}" type="presOf" srcId="{7539A48F-DE49-485B-BBEC-09A564F074C4}" destId="{82800E97-5FAA-4487-853B-498F3777837D}" srcOrd="0" destOrd="0" presId="urn:microsoft.com/office/officeart/2005/8/layout/vList2"/>
    <dgm:cxn modelId="{A4D7FF60-AB1D-407B-A1F6-55F2653960B1}" type="presOf" srcId="{D7110462-ED51-40E8-911A-55A8D7205392}" destId="{5A981064-61EB-41AB-874A-702AB8817507}" srcOrd="0" destOrd="0" presId="urn:microsoft.com/office/officeart/2005/8/layout/vList2"/>
    <dgm:cxn modelId="{6252CB47-0D8E-42C8-AAA1-A6F280DA22ED}" srcId="{69E26BE2-ED78-4AF9-8336-D705F2BAF117}" destId="{7539A48F-DE49-485B-BBEC-09A564F074C4}" srcOrd="2" destOrd="0" parTransId="{9466C218-F126-4F96-9841-38C5688F5789}" sibTransId="{E592E7DA-FF89-42FF-9AD6-BDBEE7D2546F}"/>
    <dgm:cxn modelId="{CFBD23A1-B2DC-4CEC-AECB-CE456D35301A}" type="presOf" srcId="{CAB1FAC1-1001-4D6C-A3F5-74296B722DAD}" destId="{AB7ABC28-5BBB-4B98-B264-79CC214AA7F9}" srcOrd="0" destOrd="0" presId="urn:microsoft.com/office/officeart/2005/8/layout/vList2"/>
    <dgm:cxn modelId="{914FBFAA-20C2-433F-B0D4-D2CDC2BDEA8F}" srcId="{7539A48F-DE49-485B-BBEC-09A564F074C4}" destId="{CAB1FAC1-1001-4D6C-A3F5-74296B722DAD}" srcOrd="0" destOrd="0" parTransId="{7A287CA1-09FB-4D32-BE93-D13E743A2393}" sibTransId="{417A4EB7-BBC2-4C08-98CD-7E5BB074CCB5}"/>
    <dgm:cxn modelId="{CF6348B7-2FEA-4074-A120-0BC10592E51A}" type="presOf" srcId="{69E26BE2-ED78-4AF9-8336-D705F2BAF117}" destId="{89CE7749-A945-470C-86FB-16E9CEE074D4}" srcOrd="0" destOrd="0" presId="urn:microsoft.com/office/officeart/2005/8/layout/vList2"/>
    <dgm:cxn modelId="{ADB197D8-FAFC-46C5-A0DD-6430CEFDF97E}" srcId="{69E26BE2-ED78-4AF9-8336-D705F2BAF117}" destId="{D7110462-ED51-40E8-911A-55A8D7205392}" srcOrd="0" destOrd="0" parTransId="{D65F6318-85B9-4ED0-B691-D7E76CE0AF35}" sibTransId="{38676F6F-6FE8-4D72-93EE-746A24086402}"/>
    <dgm:cxn modelId="{6C44C1FD-BA14-4457-93B8-06EB7CCFE441}" type="presOf" srcId="{58E20ECF-7831-4B8C-8E39-15BE8408F57A}" destId="{F4F81D77-F5A7-476A-AEE0-27173E6CD95E}" srcOrd="0" destOrd="0" presId="urn:microsoft.com/office/officeart/2005/8/layout/vList2"/>
    <dgm:cxn modelId="{D64102D4-1D4A-4086-8FBC-44E7BD16A2DE}" type="presParOf" srcId="{89CE7749-A945-470C-86FB-16E9CEE074D4}" destId="{5A981064-61EB-41AB-874A-702AB8817507}" srcOrd="0" destOrd="0" presId="urn:microsoft.com/office/officeart/2005/8/layout/vList2"/>
    <dgm:cxn modelId="{FDFE5A83-87B8-4C41-80F0-451371A764BB}" type="presParOf" srcId="{89CE7749-A945-470C-86FB-16E9CEE074D4}" destId="{F7629730-8DB5-4D0C-BB55-EFEEB2B8A180}" srcOrd="1" destOrd="0" presId="urn:microsoft.com/office/officeart/2005/8/layout/vList2"/>
    <dgm:cxn modelId="{0CC9FD5D-C436-4815-9ED9-4CE7243B99B7}" type="presParOf" srcId="{89CE7749-A945-470C-86FB-16E9CEE074D4}" destId="{F4F81D77-F5A7-476A-AEE0-27173E6CD95E}" srcOrd="2" destOrd="0" presId="urn:microsoft.com/office/officeart/2005/8/layout/vList2"/>
    <dgm:cxn modelId="{C8CAEBF7-1D02-40CD-A12B-D9D54B758726}" type="presParOf" srcId="{89CE7749-A945-470C-86FB-16E9CEE074D4}" destId="{B5924DE4-82E2-4C10-A052-C3C905F821EB}" srcOrd="3" destOrd="0" presId="urn:microsoft.com/office/officeart/2005/8/layout/vList2"/>
    <dgm:cxn modelId="{4705E3BE-7BDD-472D-A636-2BB71D3B9681}" type="presParOf" srcId="{89CE7749-A945-470C-86FB-16E9CEE074D4}" destId="{82800E97-5FAA-4487-853B-498F3777837D}" srcOrd="4" destOrd="0" presId="urn:microsoft.com/office/officeart/2005/8/layout/vList2"/>
    <dgm:cxn modelId="{D77B6DBC-2491-4BD0-9D11-9732F5E8F5CC}" type="presParOf" srcId="{89CE7749-A945-470C-86FB-16E9CEE074D4}" destId="{AB7ABC28-5BBB-4B98-B264-79CC214AA7F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D3138B-9A26-46B8-BC60-63554724C341}"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99920DB2-2165-4021-8344-60571D8C4DD8}">
      <dgm:prSet/>
      <dgm:spPr/>
      <dgm:t>
        <a:bodyPr/>
        <a:lstStyle/>
        <a:p>
          <a:r>
            <a:rPr lang="en-US"/>
            <a:t>Weaknesses:</a:t>
          </a:r>
        </a:p>
      </dgm:t>
    </dgm:pt>
    <dgm:pt modelId="{C28B802A-3090-46F3-AD34-B071DA608C16}" type="parTrans" cxnId="{84571A00-5649-4E7A-BE38-1C3C39890052}">
      <dgm:prSet/>
      <dgm:spPr/>
      <dgm:t>
        <a:bodyPr/>
        <a:lstStyle/>
        <a:p>
          <a:endParaRPr lang="en-US"/>
        </a:p>
      </dgm:t>
    </dgm:pt>
    <dgm:pt modelId="{03F8BC6B-5E17-41F4-A4A8-680865B1A874}" type="sibTrans" cxnId="{84571A00-5649-4E7A-BE38-1C3C39890052}">
      <dgm:prSet/>
      <dgm:spPr/>
      <dgm:t>
        <a:bodyPr/>
        <a:lstStyle/>
        <a:p>
          <a:endParaRPr lang="en-US"/>
        </a:p>
      </dgm:t>
    </dgm:pt>
    <dgm:pt modelId="{F0405894-6146-48E7-A034-C904C7E3E04E}">
      <dgm:prSet/>
      <dgm:spPr/>
      <dgm:t>
        <a:bodyPr/>
        <a:lstStyle/>
        <a:p>
          <a:r>
            <a:rPr lang="en-US"/>
            <a:t>Race conditions</a:t>
          </a:r>
        </a:p>
      </dgm:t>
    </dgm:pt>
    <dgm:pt modelId="{1565D62F-70F2-4EC9-AB43-76F2050E5633}" type="parTrans" cxnId="{458D6B50-B70B-449E-ABDF-39E495972A37}">
      <dgm:prSet/>
      <dgm:spPr/>
      <dgm:t>
        <a:bodyPr/>
        <a:lstStyle/>
        <a:p>
          <a:endParaRPr lang="en-US"/>
        </a:p>
      </dgm:t>
    </dgm:pt>
    <dgm:pt modelId="{F9927EF0-9D08-4D9F-87C8-3FA9763B9087}" type="sibTrans" cxnId="{458D6B50-B70B-449E-ABDF-39E495972A37}">
      <dgm:prSet/>
      <dgm:spPr/>
      <dgm:t>
        <a:bodyPr/>
        <a:lstStyle/>
        <a:p>
          <a:endParaRPr lang="en-US"/>
        </a:p>
      </dgm:t>
    </dgm:pt>
    <dgm:pt modelId="{BFDBC1D1-7897-423C-A108-5F4539A6FA35}">
      <dgm:prSet/>
      <dgm:spPr/>
      <dgm:t>
        <a:bodyPr/>
        <a:lstStyle/>
        <a:p>
          <a:r>
            <a:rPr lang="en-US"/>
            <a:t>Emergency access not revoked</a:t>
          </a:r>
        </a:p>
      </dgm:t>
    </dgm:pt>
    <dgm:pt modelId="{65B552B0-B2B7-4E54-B1DF-B2F408CC543D}" type="parTrans" cxnId="{F9670319-347E-4F07-A3ED-D28914CC4BCA}">
      <dgm:prSet/>
      <dgm:spPr/>
      <dgm:t>
        <a:bodyPr/>
        <a:lstStyle/>
        <a:p>
          <a:endParaRPr lang="en-US"/>
        </a:p>
      </dgm:t>
    </dgm:pt>
    <dgm:pt modelId="{1F7C307C-B79C-45EC-9BD2-387FBB5BD1BD}" type="sibTrans" cxnId="{F9670319-347E-4F07-A3ED-D28914CC4BCA}">
      <dgm:prSet/>
      <dgm:spPr/>
      <dgm:t>
        <a:bodyPr/>
        <a:lstStyle/>
        <a:p>
          <a:endParaRPr lang="en-US"/>
        </a:p>
      </dgm:t>
    </dgm:pt>
    <dgm:pt modelId="{4630B4C7-AC7E-4A32-B0E0-1A38E657226D}">
      <dgm:prSet/>
      <dgm:spPr/>
      <dgm:t>
        <a:bodyPr/>
        <a:lstStyle/>
        <a:p>
          <a:r>
            <a:rPr lang="en-US"/>
            <a:t>Improvements:</a:t>
          </a:r>
        </a:p>
      </dgm:t>
    </dgm:pt>
    <dgm:pt modelId="{E921683A-EC27-48ED-BEB6-FCF3CC31EF0C}" type="parTrans" cxnId="{59053A50-CFAB-4FB0-828A-4DDA822E67E3}">
      <dgm:prSet/>
      <dgm:spPr/>
      <dgm:t>
        <a:bodyPr/>
        <a:lstStyle/>
        <a:p>
          <a:endParaRPr lang="en-US"/>
        </a:p>
      </dgm:t>
    </dgm:pt>
    <dgm:pt modelId="{47FE58F7-D96A-4B01-9FE9-1A400B988E90}" type="sibTrans" cxnId="{59053A50-CFAB-4FB0-828A-4DDA822E67E3}">
      <dgm:prSet/>
      <dgm:spPr/>
      <dgm:t>
        <a:bodyPr/>
        <a:lstStyle/>
        <a:p>
          <a:endParaRPr lang="en-US"/>
        </a:p>
      </dgm:t>
    </dgm:pt>
    <dgm:pt modelId="{13A3D1FC-608A-4175-9B63-54201CCFED6D}">
      <dgm:prSet/>
      <dgm:spPr/>
      <dgm:t>
        <a:bodyPr/>
        <a:lstStyle/>
        <a:p>
          <a:r>
            <a:rPr lang="en-US"/>
            <a:t>Atomic updates to user roles</a:t>
          </a:r>
        </a:p>
      </dgm:t>
    </dgm:pt>
    <dgm:pt modelId="{13067F54-590D-4D76-8769-70DC68B62945}" type="parTrans" cxnId="{40843ABB-FC94-4AA0-8065-B1747F566720}">
      <dgm:prSet/>
      <dgm:spPr/>
      <dgm:t>
        <a:bodyPr/>
        <a:lstStyle/>
        <a:p>
          <a:endParaRPr lang="en-US"/>
        </a:p>
      </dgm:t>
    </dgm:pt>
    <dgm:pt modelId="{7C60929F-93DD-42A3-B1A5-B25D6020DFFE}" type="sibTrans" cxnId="{40843ABB-FC94-4AA0-8065-B1747F566720}">
      <dgm:prSet/>
      <dgm:spPr/>
      <dgm:t>
        <a:bodyPr/>
        <a:lstStyle/>
        <a:p>
          <a:endParaRPr lang="en-US"/>
        </a:p>
      </dgm:t>
    </dgm:pt>
    <dgm:pt modelId="{23580D1E-2B8C-4360-A85C-FC4E92CF6EEE}">
      <dgm:prSet/>
      <dgm:spPr/>
      <dgm:t>
        <a:bodyPr/>
        <a:lstStyle/>
        <a:p>
          <a:r>
            <a:rPr lang="en-US"/>
            <a:t>Emergency access audit and revoke mechanisms</a:t>
          </a:r>
        </a:p>
      </dgm:t>
    </dgm:pt>
    <dgm:pt modelId="{61D8A71F-17D1-42ED-959C-4A62287A1EA4}" type="parTrans" cxnId="{5865486C-4E54-4E37-81B6-72731B1A54A6}">
      <dgm:prSet/>
      <dgm:spPr/>
      <dgm:t>
        <a:bodyPr/>
        <a:lstStyle/>
        <a:p>
          <a:endParaRPr lang="en-US"/>
        </a:p>
      </dgm:t>
    </dgm:pt>
    <dgm:pt modelId="{F48B1E15-5DEB-4C97-ADD2-09A6342FE70C}" type="sibTrans" cxnId="{5865486C-4E54-4E37-81B6-72731B1A54A6}">
      <dgm:prSet/>
      <dgm:spPr/>
      <dgm:t>
        <a:bodyPr/>
        <a:lstStyle/>
        <a:p>
          <a:endParaRPr lang="en-US"/>
        </a:p>
      </dgm:t>
    </dgm:pt>
    <dgm:pt modelId="{49CA5269-282B-490B-B158-81CBDEEEFDBC}">
      <dgm:prSet/>
      <dgm:spPr/>
      <dgm:t>
        <a:bodyPr/>
        <a:lstStyle/>
        <a:p>
          <a:r>
            <a:rPr lang="en-US"/>
            <a:t>Formal verification of concurrency logic</a:t>
          </a:r>
        </a:p>
      </dgm:t>
    </dgm:pt>
    <dgm:pt modelId="{2FA622D0-7D31-404E-B905-9663BD3B28F3}" type="parTrans" cxnId="{D5052288-6427-410A-B4F1-037669D276F0}">
      <dgm:prSet/>
      <dgm:spPr/>
      <dgm:t>
        <a:bodyPr/>
        <a:lstStyle/>
        <a:p>
          <a:endParaRPr lang="en-US"/>
        </a:p>
      </dgm:t>
    </dgm:pt>
    <dgm:pt modelId="{86A6B728-F2EC-4502-99BC-085D4265E8FE}" type="sibTrans" cxnId="{D5052288-6427-410A-B4F1-037669D276F0}">
      <dgm:prSet/>
      <dgm:spPr/>
      <dgm:t>
        <a:bodyPr/>
        <a:lstStyle/>
        <a:p>
          <a:endParaRPr lang="en-US"/>
        </a:p>
      </dgm:t>
    </dgm:pt>
    <dgm:pt modelId="{54BCF1D6-B45F-4617-A761-F6F05020C3BA}" type="pres">
      <dgm:prSet presAssocID="{FDD3138B-9A26-46B8-BC60-63554724C341}" presName="linear" presStyleCnt="0">
        <dgm:presLayoutVars>
          <dgm:dir/>
          <dgm:animLvl val="lvl"/>
          <dgm:resizeHandles val="exact"/>
        </dgm:presLayoutVars>
      </dgm:prSet>
      <dgm:spPr/>
    </dgm:pt>
    <dgm:pt modelId="{6EA56C56-3C2E-452D-A896-861878225832}" type="pres">
      <dgm:prSet presAssocID="{99920DB2-2165-4021-8344-60571D8C4DD8}" presName="parentLin" presStyleCnt="0"/>
      <dgm:spPr/>
    </dgm:pt>
    <dgm:pt modelId="{0D899E4E-D43A-40E2-B504-24FA377EA10D}" type="pres">
      <dgm:prSet presAssocID="{99920DB2-2165-4021-8344-60571D8C4DD8}" presName="parentLeftMargin" presStyleLbl="node1" presStyleIdx="0" presStyleCnt="2"/>
      <dgm:spPr/>
    </dgm:pt>
    <dgm:pt modelId="{8B43BEAD-0504-41A2-A232-3D971B3C830A}" type="pres">
      <dgm:prSet presAssocID="{99920DB2-2165-4021-8344-60571D8C4DD8}" presName="parentText" presStyleLbl="node1" presStyleIdx="0" presStyleCnt="2">
        <dgm:presLayoutVars>
          <dgm:chMax val="0"/>
          <dgm:bulletEnabled val="1"/>
        </dgm:presLayoutVars>
      </dgm:prSet>
      <dgm:spPr/>
    </dgm:pt>
    <dgm:pt modelId="{0715E817-305C-4D3B-AF15-D52496C35B15}" type="pres">
      <dgm:prSet presAssocID="{99920DB2-2165-4021-8344-60571D8C4DD8}" presName="negativeSpace" presStyleCnt="0"/>
      <dgm:spPr/>
    </dgm:pt>
    <dgm:pt modelId="{0C04BBB6-0F6D-4591-9CA8-5AB9B81E8A77}" type="pres">
      <dgm:prSet presAssocID="{99920DB2-2165-4021-8344-60571D8C4DD8}" presName="childText" presStyleLbl="conFgAcc1" presStyleIdx="0" presStyleCnt="2">
        <dgm:presLayoutVars>
          <dgm:bulletEnabled val="1"/>
        </dgm:presLayoutVars>
      </dgm:prSet>
      <dgm:spPr/>
    </dgm:pt>
    <dgm:pt modelId="{E280E139-AD30-4B4B-A5CD-CBBEC68E1F8A}" type="pres">
      <dgm:prSet presAssocID="{03F8BC6B-5E17-41F4-A4A8-680865B1A874}" presName="spaceBetweenRectangles" presStyleCnt="0"/>
      <dgm:spPr/>
    </dgm:pt>
    <dgm:pt modelId="{F22241A0-0B4F-4AD4-B4BA-6D722CE9D893}" type="pres">
      <dgm:prSet presAssocID="{4630B4C7-AC7E-4A32-B0E0-1A38E657226D}" presName="parentLin" presStyleCnt="0"/>
      <dgm:spPr/>
    </dgm:pt>
    <dgm:pt modelId="{8D9F9F60-6969-4584-9EF5-7763ABD9E853}" type="pres">
      <dgm:prSet presAssocID="{4630B4C7-AC7E-4A32-B0E0-1A38E657226D}" presName="parentLeftMargin" presStyleLbl="node1" presStyleIdx="0" presStyleCnt="2"/>
      <dgm:spPr/>
    </dgm:pt>
    <dgm:pt modelId="{6D0B7EA3-15A8-4627-AF98-995E3CFF80DD}" type="pres">
      <dgm:prSet presAssocID="{4630B4C7-AC7E-4A32-B0E0-1A38E657226D}" presName="parentText" presStyleLbl="node1" presStyleIdx="1" presStyleCnt="2">
        <dgm:presLayoutVars>
          <dgm:chMax val="0"/>
          <dgm:bulletEnabled val="1"/>
        </dgm:presLayoutVars>
      </dgm:prSet>
      <dgm:spPr/>
    </dgm:pt>
    <dgm:pt modelId="{8DA8757C-F24A-49DB-8E25-FE7EB225E5BA}" type="pres">
      <dgm:prSet presAssocID="{4630B4C7-AC7E-4A32-B0E0-1A38E657226D}" presName="negativeSpace" presStyleCnt="0"/>
      <dgm:spPr/>
    </dgm:pt>
    <dgm:pt modelId="{A9A96693-F9EE-4B85-9DCB-174BE257CBF0}" type="pres">
      <dgm:prSet presAssocID="{4630B4C7-AC7E-4A32-B0E0-1A38E657226D}" presName="childText" presStyleLbl="conFgAcc1" presStyleIdx="1" presStyleCnt="2">
        <dgm:presLayoutVars>
          <dgm:bulletEnabled val="1"/>
        </dgm:presLayoutVars>
      </dgm:prSet>
      <dgm:spPr/>
    </dgm:pt>
  </dgm:ptLst>
  <dgm:cxnLst>
    <dgm:cxn modelId="{84571A00-5649-4E7A-BE38-1C3C39890052}" srcId="{FDD3138B-9A26-46B8-BC60-63554724C341}" destId="{99920DB2-2165-4021-8344-60571D8C4DD8}" srcOrd="0" destOrd="0" parTransId="{C28B802A-3090-46F3-AD34-B071DA608C16}" sibTransId="{03F8BC6B-5E17-41F4-A4A8-680865B1A874}"/>
    <dgm:cxn modelId="{F66D5A13-BC35-452F-9A9A-7948D27F040F}" type="presOf" srcId="{4630B4C7-AC7E-4A32-B0E0-1A38E657226D}" destId="{8D9F9F60-6969-4584-9EF5-7763ABD9E853}" srcOrd="0" destOrd="0" presId="urn:microsoft.com/office/officeart/2005/8/layout/list1"/>
    <dgm:cxn modelId="{F9670319-347E-4F07-A3ED-D28914CC4BCA}" srcId="{99920DB2-2165-4021-8344-60571D8C4DD8}" destId="{BFDBC1D1-7897-423C-A108-5F4539A6FA35}" srcOrd="1" destOrd="0" parTransId="{65B552B0-B2B7-4E54-B1DF-B2F408CC543D}" sibTransId="{1F7C307C-B79C-45EC-9BD2-387FBB5BD1BD}"/>
    <dgm:cxn modelId="{F5BA131D-797D-4FBD-A67D-FDF0391EC0DF}" type="presOf" srcId="{99920DB2-2165-4021-8344-60571D8C4DD8}" destId="{8B43BEAD-0504-41A2-A232-3D971B3C830A}" srcOrd="1" destOrd="0" presId="urn:microsoft.com/office/officeart/2005/8/layout/list1"/>
    <dgm:cxn modelId="{D4F50A1F-DF8C-46A4-8D5F-24ED0BC71539}" type="presOf" srcId="{F0405894-6146-48E7-A034-C904C7E3E04E}" destId="{0C04BBB6-0F6D-4591-9CA8-5AB9B81E8A77}" srcOrd="0" destOrd="0" presId="urn:microsoft.com/office/officeart/2005/8/layout/list1"/>
    <dgm:cxn modelId="{54C4B51F-99B1-484C-9929-1A321A8A1C9E}" type="presOf" srcId="{FDD3138B-9A26-46B8-BC60-63554724C341}" destId="{54BCF1D6-B45F-4617-A761-F6F05020C3BA}" srcOrd="0" destOrd="0" presId="urn:microsoft.com/office/officeart/2005/8/layout/list1"/>
    <dgm:cxn modelId="{7219DD3E-D342-47D1-AFDF-E85EE458569B}" type="presOf" srcId="{4630B4C7-AC7E-4A32-B0E0-1A38E657226D}" destId="{6D0B7EA3-15A8-4627-AF98-995E3CFF80DD}" srcOrd="1" destOrd="0" presId="urn:microsoft.com/office/officeart/2005/8/layout/list1"/>
    <dgm:cxn modelId="{F19AC562-5E98-4633-9492-FD65EACA6A4C}" type="presOf" srcId="{BFDBC1D1-7897-423C-A108-5F4539A6FA35}" destId="{0C04BBB6-0F6D-4591-9CA8-5AB9B81E8A77}" srcOrd="0" destOrd="1" presId="urn:microsoft.com/office/officeart/2005/8/layout/list1"/>
    <dgm:cxn modelId="{22B92C44-7175-4DDE-8663-25219D67099A}" type="presOf" srcId="{23580D1E-2B8C-4360-A85C-FC4E92CF6EEE}" destId="{A9A96693-F9EE-4B85-9DCB-174BE257CBF0}" srcOrd="0" destOrd="1" presId="urn:microsoft.com/office/officeart/2005/8/layout/list1"/>
    <dgm:cxn modelId="{5865486C-4E54-4E37-81B6-72731B1A54A6}" srcId="{4630B4C7-AC7E-4A32-B0E0-1A38E657226D}" destId="{23580D1E-2B8C-4360-A85C-FC4E92CF6EEE}" srcOrd="1" destOrd="0" parTransId="{61D8A71F-17D1-42ED-959C-4A62287A1EA4}" sibTransId="{F48B1E15-5DEB-4C97-ADD2-09A6342FE70C}"/>
    <dgm:cxn modelId="{59053A50-CFAB-4FB0-828A-4DDA822E67E3}" srcId="{FDD3138B-9A26-46B8-BC60-63554724C341}" destId="{4630B4C7-AC7E-4A32-B0E0-1A38E657226D}" srcOrd="1" destOrd="0" parTransId="{E921683A-EC27-48ED-BEB6-FCF3CC31EF0C}" sibTransId="{47FE58F7-D96A-4B01-9FE9-1A400B988E90}"/>
    <dgm:cxn modelId="{458D6B50-B70B-449E-ABDF-39E495972A37}" srcId="{99920DB2-2165-4021-8344-60571D8C4DD8}" destId="{F0405894-6146-48E7-A034-C904C7E3E04E}" srcOrd="0" destOrd="0" parTransId="{1565D62F-70F2-4EC9-AB43-76F2050E5633}" sibTransId="{F9927EF0-9D08-4D9F-87C8-3FA9763B9087}"/>
    <dgm:cxn modelId="{D5052288-6427-410A-B4F1-037669D276F0}" srcId="{4630B4C7-AC7E-4A32-B0E0-1A38E657226D}" destId="{49CA5269-282B-490B-B158-81CBDEEEFDBC}" srcOrd="2" destOrd="0" parTransId="{2FA622D0-7D31-404E-B905-9663BD3B28F3}" sibTransId="{86A6B728-F2EC-4502-99BC-085D4265E8FE}"/>
    <dgm:cxn modelId="{40843ABB-FC94-4AA0-8065-B1747F566720}" srcId="{4630B4C7-AC7E-4A32-B0E0-1A38E657226D}" destId="{13A3D1FC-608A-4175-9B63-54201CCFED6D}" srcOrd="0" destOrd="0" parTransId="{13067F54-590D-4D76-8769-70DC68B62945}" sibTransId="{7C60929F-93DD-42A3-B1A5-B25D6020DFFE}"/>
    <dgm:cxn modelId="{8F86C2BD-03E1-4D9E-9495-1B5D13C59C41}" type="presOf" srcId="{99920DB2-2165-4021-8344-60571D8C4DD8}" destId="{0D899E4E-D43A-40E2-B504-24FA377EA10D}" srcOrd="0" destOrd="0" presId="urn:microsoft.com/office/officeart/2005/8/layout/list1"/>
    <dgm:cxn modelId="{727210DC-8C67-44A8-910C-01B684AA90DF}" type="presOf" srcId="{13A3D1FC-608A-4175-9B63-54201CCFED6D}" destId="{A9A96693-F9EE-4B85-9DCB-174BE257CBF0}" srcOrd="0" destOrd="0" presId="urn:microsoft.com/office/officeart/2005/8/layout/list1"/>
    <dgm:cxn modelId="{808A0FFD-BC14-44DD-9FA6-804A337A4E9E}" type="presOf" srcId="{49CA5269-282B-490B-B158-81CBDEEEFDBC}" destId="{A9A96693-F9EE-4B85-9DCB-174BE257CBF0}" srcOrd="0" destOrd="2" presId="urn:microsoft.com/office/officeart/2005/8/layout/list1"/>
    <dgm:cxn modelId="{98B01140-7F4C-4C56-9D60-654011E39C90}" type="presParOf" srcId="{54BCF1D6-B45F-4617-A761-F6F05020C3BA}" destId="{6EA56C56-3C2E-452D-A896-861878225832}" srcOrd="0" destOrd="0" presId="urn:microsoft.com/office/officeart/2005/8/layout/list1"/>
    <dgm:cxn modelId="{87BD32BB-8E8B-4BF4-9989-F3D410E22AB6}" type="presParOf" srcId="{6EA56C56-3C2E-452D-A896-861878225832}" destId="{0D899E4E-D43A-40E2-B504-24FA377EA10D}" srcOrd="0" destOrd="0" presId="urn:microsoft.com/office/officeart/2005/8/layout/list1"/>
    <dgm:cxn modelId="{7088EBFB-631E-4965-8FCC-07C09859C877}" type="presParOf" srcId="{6EA56C56-3C2E-452D-A896-861878225832}" destId="{8B43BEAD-0504-41A2-A232-3D971B3C830A}" srcOrd="1" destOrd="0" presId="urn:microsoft.com/office/officeart/2005/8/layout/list1"/>
    <dgm:cxn modelId="{3E571DEE-8C0B-40DB-A020-4EDBAD52D330}" type="presParOf" srcId="{54BCF1D6-B45F-4617-A761-F6F05020C3BA}" destId="{0715E817-305C-4D3B-AF15-D52496C35B15}" srcOrd="1" destOrd="0" presId="urn:microsoft.com/office/officeart/2005/8/layout/list1"/>
    <dgm:cxn modelId="{4BD097E9-3F70-4E47-BDA4-6519A8266E91}" type="presParOf" srcId="{54BCF1D6-B45F-4617-A761-F6F05020C3BA}" destId="{0C04BBB6-0F6D-4591-9CA8-5AB9B81E8A77}" srcOrd="2" destOrd="0" presId="urn:microsoft.com/office/officeart/2005/8/layout/list1"/>
    <dgm:cxn modelId="{692E40C4-3AF0-4018-BCB3-5843B49FDC6C}" type="presParOf" srcId="{54BCF1D6-B45F-4617-A761-F6F05020C3BA}" destId="{E280E139-AD30-4B4B-A5CD-CBBEC68E1F8A}" srcOrd="3" destOrd="0" presId="urn:microsoft.com/office/officeart/2005/8/layout/list1"/>
    <dgm:cxn modelId="{4C417508-3402-415B-B4B2-0F3AEFBAE933}" type="presParOf" srcId="{54BCF1D6-B45F-4617-A761-F6F05020C3BA}" destId="{F22241A0-0B4F-4AD4-B4BA-6D722CE9D893}" srcOrd="4" destOrd="0" presId="urn:microsoft.com/office/officeart/2005/8/layout/list1"/>
    <dgm:cxn modelId="{37C6D308-6721-4941-9654-C96A6F88CA83}" type="presParOf" srcId="{F22241A0-0B4F-4AD4-B4BA-6D722CE9D893}" destId="{8D9F9F60-6969-4584-9EF5-7763ABD9E853}" srcOrd="0" destOrd="0" presId="urn:microsoft.com/office/officeart/2005/8/layout/list1"/>
    <dgm:cxn modelId="{782348E8-82DE-4905-BB26-770DBB6D509B}" type="presParOf" srcId="{F22241A0-0B4F-4AD4-B4BA-6D722CE9D893}" destId="{6D0B7EA3-15A8-4627-AF98-995E3CFF80DD}" srcOrd="1" destOrd="0" presId="urn:microsoft.com/office/officeart/2005/8/layout/list1"/>
    <dgm:cxn modelId="{5E83B14A-E958-4980-B0B3-CD4F1E214B0F}" type="presParOf" srcId="{54BCF1D6-B45F-4617-A761-F6F05020C3BA}" destId="{8DA8757C-F24A-49DB-8E25-FE7EB225E5BA}" srcOrd="5" destOrd="0" presId="urn:microsoft.com/office/officeart/2005/8/layout/list1"/>
    <dgm:cxn modelId="{B6A864A8-A530-434B-A755-A0A01CEC4660}" type="presParOf" srcId="{54BCF1D6-B45F-4617-A761-F6F05020C3BA}" destId="{A9A96693-F9EE-4B85-9DCB-174BE257CBF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E4701-72E5-420D-9E34-12637AF4C6BD}"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BD91C720-F540-4B34-B0A0-53D0F4A96675}">
      <dgm:prSet/>
      <dgm:spPr/>
      <dgm:t>
        <a:bodyPr/>
        <a:lstStyle/>
        <a:p>
          <a:r>
            <a:rPr lang="en-US"/>
            <a:t>Scalability: Complexity increases with system size</a:t>
          </a:r>
        </a:p>
      </dgm:t>
    </dgm:pt>
    <dgm:pt modelId="{CA059645-BC77-4EA5-8F2D-72CD8BF078AE}" type="parTrans" cxnId="{3E19BA49-06E5-4535-AC39-76BF1D848976}">
      <dgm:prSet/>
      <dgm:spPr/>
      <dgm:t>
        <a:bodyPr/>
        <a:lstStyle/>
        <a:p>
          <a:endParaRPr lang="en-US"/>
        </a:p>
      </dgm:t>
    </dgm:pt>
    <dgm:pt modelId="{E8DB14CB-0242-4D2F-9726-4684CBA223D4}" type="sibTrans" cxnId="{3E19BA49-06E5-4535-AC39-76BF1D848976}">
      <dgm:prSet/>
      <dgm:spPr/>
      <dgm:t>
        <a:bodyPr/>
        <a:lstStyle/>
        <a:p>
          <a:endParaRPr lang="en-US"/>
        </a:p>
      </dgm:t>
    </dgm:pt>
    <dgm:pt modelId="{C1980D0D-0EED-4EAB-8A79-58B6CDAEF2C6}">
      <dgm:prSet/>
      <dgm:spPr/>
      <dgm:t>
        <a:bodyPr/>
        <a:lstStyle/>
        <a:p>
          <a:r>
            <a:rPr lang="en-US"/>
            <a:t>Legacy Integration: Compatibility with existing systems is tough</a:t>
          </a:r>
        </a:p>
      </dgm:t>
    </dgm:pt>
    <dgm:pt modelId="{AF665F68-09F4-4BDA-A49D-9F74D665750D}" type="parTrans" cxnId="{C5BC5398-CFC7-4599-9BFC-DA1E7530E92F}">
      <dgm:prSet/>
      <dgm:spPr/>
      <dgm:t>
        <a:bodyPr/>
        <a:lstStyle/>
        <a:p>
          <a:endParaRPr lang="en-US"/>
        </a:p>
      </dgm:t>
    </dgm:pt>
    <dgm:pt modelId="{E9720BD7-AAED-43A9-B211-0B45FD34B702}" type="sibTrans" cxnId="{C5BC5398-CFC7-4599-9BFC-DA1E7530E92F}">
      <dgm:prSet/>
      <dgm:spPr/>
      <dgm:t>
        <a:bodyPr/>
        <a:lstStyle/>
        <a:p>
          <a:endParaRPr lang="en-US"/>
        </a:p>
      </dgm:t>
    </dgm:pt>
    <dgm:pt modelId="{BF60DAD8-FA28-4F19-8C64-83DF50D09066}">
      <dgm:prSet/>
      <dgm:spPr/>
      <dgm:t>
        <a:bodyPr/>
        <a:lstStyle/>
        <a:p>
          <a:r>
            <a:rPr lang="en-US"/>
            <a:t>Expertise: Requires highly trained personnel</a:t>
          </a:r>
        </a:p>
      </dgm:t>
    </dgm:pt>
    <dgm:pt modelId="{60170B6F-F551-4108-B631-03FC00F5781C}" type="parTrans" cxnId="{C6683417-4034-4FF4-B955-C4E94100384E}">
      <dgm:prSet/>
      <dgm:spPr/>
      <dgm:t>
        <a:bodyPr/>
        <a:lstStyle/>
        <a:p>
          <a:endParaRPr lang="en-US"/>
        </a:p>
      </dgm:t>
    </dgm:pt>
    <dgm:pt modelId="{563ADF1D-016E-4B72-A5D4-262FAE2CE887}" type="sibTrans" cxnId="{C6683417-4034-4FF4-B955-C4E94100384E}">
      <dgm:prSet/>
      <dgm:spPr/>
      <dgm:t>
        <a:bodyPr/>
        <a:lstStyle/>
        <a:p>
          <a:endParaRPr lang="en-US"/>
        </a:p>
      </dgm:t>
    </dgm:pt>
    <dgm:pt modelId="{BDAF05E9-C449-4787-826A-99A23A43AB32}">
      <dgm:prSet/>
      <dgm:spPr/>
      <dgm:t>
        <a:bodyPr/>
        <a:lstStyle/>
        <a:p>
          <a:r>
            <a:rPr lang="en-US"/>
            <a:t>Tool Limitations: Lack of mature tools for all domains</a:t>
          </a:r>
        </a:p>
      </dgm:t>
    </dgm:pt>
    <dgm:pt modelId="{E79D97BF-B08E-448E-ABBC-CB5233C0C96D}" type="parTrans" cxnId="{92AEBC2F-6194-47A2-8D98-4CE10F65ECF0}">
      <dgm:prSet/>
      <dgm:spPr/>
      <dgm:t>
        <a:bodyPr/>
        <a:lstStyle/>
        <a:p>
          <a:endParaRPr lang="en-US"/>
        </a:p>
      </dgm:t>
    </dgm:pt>
    <dgm:pt modelId="{3D2D81DA-C8A2-4C06-9B55-37723F3D455E}" type="sibTrans" cxnId="{92AEBC2F-6194-47A2-8D98-4CE10F65ECF0}">
      <dgm:prSet/>
      <dgm:spPr/>
      <dgm:t>
        <a:bodyPr/>
        <a:lstStyle/>
        <a:p>
          <a:endParaRPr lang="en-US"/>
        </a:p>
      </dgm:t>
    </dgm:pt>
    <dgm:pt modelId="{2694041C-639D-4D9E-A1E1-535E4B784B8C}" type="pres">
      <dgm:prSet presAssocID="{624E4701-72E5-420D-9E34-12637AF4C6BD}" presName="vert0" presStyleCnt="0">
        <dgm:presLayoutVars>
          <dgm:dir/>
          <dgm:animOne val="branch"/>
          <dgm:animLvl val="lvl"/>
        </dgm:presLayoutVars>
      </dgm:prSet>
      <dgm:spPr/>
    </dgm:pt>
    <dgm:pt modelId="{2E860863-8892-4200-AA5D-349F3C7E8F2E}" type="pres">
      <dgm:prSet presAssocID="{BD91C720-F540-4B34-B0A0-53D0F4A96675}" presName="thickLine" presStyleLbl="alignNode1" presStyleIdx="0" presStyleCnt="4"/>
      <dgm:spPr/>
    </dgm:pt>
    <dgm:pt modelId="{8655007F-A27C-429B-9622-8BA118D37ABB}" type="pres">
      <dgm:prSet presAssocID="{BD91C720-F540-4B34-B0A0-53D0F4A96675}" presName="horz1" presStyleCnt="0"/>
      <dgm:spPr/>
    </dgm:pt>
    <dgm:pt modelId="{07530E11-9F0A-42DF-A44B-C011EE10D722}" type="pres">
      <dgm:prSet presAssocID="{BD91C720-F540-4B34-B0A0-53D0F4A96675}" presName="tx1" presStyleLbl="revTx" presStyleIdx="0" presStyleCnt="4"/>
      <dgm:spPr/>
    </dgm:pt>
    <dgm:pt modelId="{5E6B7A5E-70F1-4DDF-8163-41C1AB118095}" type="pres">
      <dgm:prSet presAssocID="{BD91C720-F540-4B34-B0A0-53D0F4A96675}" presName="vert1" presStyleCnt="0"/>
      <dgm:spPr/>
    </dgm:pt>
    <dgm:pt modelId="{33A0C48D-425E-4A25-A29F-4D192CA8A7CC}" type="pres">
      <dgm:prSet presAssocID="{C1980D0D-0EED-4EAB-8A79-58B6CDAEF2C6}" presName="thickLine" presStyleLbl="alignNode1" presStyleIdx="1" presStyleCnt="4"/>
      <dgm:spPr/>
    </dgm:pt>
    <dgm:pt modelId="{72614CA8-E6BF-4F34-840C-9D217D637475}" type="pres">
      <dgm:prSet presAssocID="{C1980D0D-0EED-4EAB-8A79-58B6CDAEF2C6}" presName="horz1" presStyleCnt="0"/>
      <dgm:spPr/>
    </dgm:pt>
    <dgm:pt modelId="{8AE2E5C6-B2D2-44E1-B2F3-41414D800755}" type="pres">
      <dgm:prSet presAssocID="{C1980D0D-0EED-4EAB-8A79-58B6CDAEF2C6}" presName="tx1" presStyleLbl="revTx" presStyleIdx="1" presStyleCnt="4"/>
      <dgm:spPr/>
    </dgm:pt>
    <dgm:pt modelId="{8F1CF272-4644-42D6-BB94-110F46FA45FA}" type="pres">
      <dgm:prSet presAssocID="{C1980D0D-0EED-4EAB-8A79-58B6CDAEF2C6}" presName="vert1" presStyleCnt="0"/>
      <dgm:spPr/>
    </dgm:pt>
    <dgm:pt modelId="{0EDC5BEB-CF97-43FB-AE11-79A06629BBED}" type="pres">
      <dgm:prSet presAssocID="{BF60DAD8-FA28-4F19-8C64-83DF50D09066}" presName="thickLine" presStyleLbl="alignNode1" presStyleIdx="2" presStyleCnt="4"/>
      <dgm:spPr/>
    </dgm:pt>
    <dgm:pt modelId="{286E1E17-2BF9-48CE-A7C9-11510351FB5E}" type="pres">
      <dgm:prSet presAssocID="{BF60DAD8-FA28-4F19-8C64-83DF50D09066}" presName="horz1" presStyleCnt="0"/>
      <dgm:spPr/>
    </dgm:pt>
    <dgm:pt modelId="{54155C80-E0CB-4B25-B266-1B2BCE5307ED}" type="pres">
      <dgm:prSet presAssocID="{BF60DAD8-FA28-4F19-8C64-83DF50D09066}" presName="tx1" presStyleLbl="revTx" presStyleIdx="2" presStyleCnt="4"/>
      <dgm:spPr/>
    </dgm:pt>
    <dgm:pt modelId="{157E1F00-5323-4542-ACCF-FAFCDE6CA997}" type="pres">
      <dgm:prSet presAssocID="{BF60DAD8-FA28-4F19-8C64-83DF50D09066}" presName="vert1" presStyleCnt="0"/>
      <dgm:spPr/>
    </dgm:pt>
    <dgm:pt modelId="{BFD51E0F-34E2-4308-B556-89EFC43FDB5C}" type="pres">
      <dgm:prSet presAssocID="{BDAF05E9-C449-4787-826A-99A23A43AB32}" presName="thickLine" presStyleLbl="alignNode1" presStyleIdx="3" presStyleCnt="4"/>
      <dgm:spPr/>
    </dgm:pt>
    <dgm:pt modelId="{2DE0EBD5-BC93-44B2-B5F6-BDF15B115241}" type="pres">
      <dgm:prSet presAssocID="{BDAF05E9-C449-4787-826A-99A23A43AB32}" presName="horz1" presStyleCnt="0"/>
      <dgm:spPr/>
    </dgm:pt>
    <dgm:pt modelId="{1A294FAA-16D6-4474-ACF1-71404D962C92}" type="pres">
      <dgm:prSet presAssocID="{BDAF05E9-C449-4787-826A-99A23A43AB32}" presName="tx1" presStyleLbl="revTx" presStyleIdx="3" presStyleCnt="4"/>
      <dgm:spPr/>
    </dgm:pt>
    <dgm:pt modelId="{F2B0FDD7-D62A-4B2C-8165-5762AB7ABBE3}" type="pres">
      <dgm:prSet presAssocID="{BDAF05E9-C449-4787-826A-99A23A43AB32}" presName="vert1" presStyleCnt="0"/>
      <dgm:spPr/>
    </dgm:pt>
  </dgm:ptLst>
  <dgm:cxnLst>
    <dgm:cxn modelId="{C6683417-4034-4FF4-B955-C4E94100384E}" srcId="{624E4701-72E5-420D-9E34-12637AF4C6BD}" destId="{BF60DAD8-FA28-4F19-8C64-83DF50D09066}" srcOrd="2" destOrd="0" parTransId="{60170B6F-F551-4108-B631-03FC00F5781C}" sibTransId="{563ADF1D-016E-4B72-A5D4-262FAE2CE887}"/>
    <dgm:cxn modelId="{92AEBC2F-6194-47A2-8D98-4CE10F65ECF0}" srcId="{624E4701-72E5-420D-9E34-12637AF4C6BD}" destId="{BDAF05E9-C449-4787-826A-99A23A43AB32}" srcOrd="3" destOrd="0" parTransId="{E79D97BF-B08E-448E-ABBC-CB5233C0C96D}" sibTransId="{3D2D81DA-C8A2-4C06-9B55-37723F3D455E}"/>
    <dgm:cxn modelId="{6FC3BB35-7C4D-42FE-8B9A-2F7946683E7A}" type="presOf" srcId="{BD91C720-F540-4B34-B0A0-53D0F4A96675}" destId="{07530E11-9F0A-42DF-A44B-C011EE10D722}" srcOrd="0" destOrd="0" presId="urn:microsoft.com/office/officeart/2008/layout/LinedList"/>
    <dgm:cxn modelId="{35FC223D-D3B3-4FF0-ADE6-7A8CE2C726DF}" type="presOf" srcId="{624E4701-72E5-420D-9E34-12637AF4C6BD}" destId="{2694041C-639D-4D9E-A1E1-535E4B784B8C}" srcOrd="0" destOrd="0" presId="urn:microsoft.com/office/officeart/2008/layout/LinedList"/>
    <dgm:cxn modelId="{3E19BA49-06E5-4535-AC39-76BF1D848976}" srcId="{624E4701-72E5-420D-9E34-12637AF4C6BD}" destId="{BD91C720-F540-4B34-B0A0-53D0F4A96675}" srcOrd="0" destOrd="0" parTransId="{CA059645-BC77-4EA5-8F2D-72CD8BF078AE}" sibTransId="{E8DB14CB-0242-4D2F-9726-4684CBA223D4}"/>
    <dgm:cxn modelId="{AFE00D88-9F4F-4381-A32C-BF00780BB3C5}" type="presOf" srcId="{BDAF05E9-C449-4787-826A-99A23A43AB32}" destId="{1A294FAA-16D6-4474-ACF1-71404D962C92}" srcOrd="0" destOrd="0" presId="urn:microsoft.com/office/officeart/2008/layout/LinedList"/>
    <dgm:cxn modelId="{C5BC5398-CFC7-4599-9BFC-DA1E7530E92F}" srcId="{624E4701-72E5-420D-9E34-12637AF4C6BD}" destId="{C1980D0D-0EED-4EAB-8A79-58B6CDAEF2C6}" srcOrd="1" destOrd="0" parTransId="{AF665F68-09F4-4BDA-A49D-9F74D665750D}" sibTransId="{E9720BD7-AAED-43A9-B211-0B45FD34B702}"/>
    <dgm:cxn modelId="{3CA100CB-43C7-4565-8905-D24BC70B963B}" type="presOf" srcId="{BF60DAD8-FA28-4F19-8C64-83DF50D09066}" destId="{54155C80-E0CB-4B25-B266-1B2BCE5307ED}" srcOrd="0" destOrd="0" presId="urn:microsoft.com/office/officeart/2008/layout/LinedList"/>
    <dgm:cxn modelId="{78AC19FF-794E-4D0F-B33C-3F65A01844B6}" type="presOf" srcId="{C1980D0D-0EED-4EAB-8A79-58B6CDAEF2C6}" destId="{8AE2E5C6-B2D2-44E1-B2F3-41414D800755}" srcOrd="0" destOrd="0" presId="urn:microsoft.com/office/officeart/2008/layout/LinedList"/>
    <dgm:cxn modelId="{80F518FA-CD63-4BD1-B34C-8182E747170B}" type="presParOf" srcId="{2694041C-639D-4D9E-A1E1-535E4B784B8C}" destId="{2E860863-8892-4200-AA5D-349F3C7E8F2E}" srcOrd="0" destOrd="0" presId="urn:microsoft.com/office/officeart/2008/layout/LinedList"/>
    <dgm:cxn modelId="{4239C792-B785-4D56-8377-1F07E42A4B83}" type="presParOf" srcId="{2694041C-639D-4D9E-A1E1-535E4B784B8C}" destId="{8655007F-A27C-429B-9622-8BA118D37ABB}" srcOrd="1" destOrd="0" presId="urn:microsoft.com/office/officeart/2008/layout/LinedList"/>
    <dgm:cxn modelId="{A802B75B-6FBF-481E-9012-9274BA685F73}" type="presParOf" srcId="{8655007F-A27C-429B-9622-8BA118D37ABB}" destId="{07530E11-9F0A-42DF-A44B-C011EE10D722}" srcOrd="0" destOrd="0" presId="urn:microsoft.com/office/officeart/2008/layout/LinedList"/>
    <dgm:cxn modelId="{5971514C-E568-4549-A654-779ADB6E38C0}" type="presParOf" srcId="{8655007F-A27C-429B-9622-8BA118D37ABB}" destId="{5E6B7A5E-70F1-4DDF-8163-41C1AB118095}" srcOrd="1" destOrd="0" presId="urn:microsoft.com/office/officeart/2008/layout/LinedList"/>
    <dgm:cxn modelId="{EC225E76-0515-4FA1-89AD-49B28D2D09DF}" type="presParOf" srcId="{2694041C-639D-4D9E-A1E1-535E4B784B8C}" destId="{33A0C48D-425E-4A25-A29F-4D192CA8A7CC}" srcOrd="2" destOrd="0" presId="urn:microsoft.com/office/officeart/2008/layout/LinedList"/>
    <dgm:cxn modelId="{BA700D51-4AC5-4F04-8C64-B113C268CBD3}" type="presParOf" srcId="{2694041C-639D-4D9E-A1E1-535E4B784B8C}" destId="{72614CA8-E6BF-4F34-840C-9D217D637475}" srcOrd="3" destOrd="0" presId="urn:microsoft.com/office/officeart/2008/layout/LinedList"/>
    <dgm:cxn modelId="{A9CF1165-1A0B-45B3-85E2-F33486554AC7}" type="presParOf" srcId="{72614CA8-E6BF-4F34-840C-9D217D637475}" destId="{8AE2E5C6-B2D2-44E1-B2F3-41414D800755}" srcOrd="0" destOrd="0" presId="urn:microsoft.com/office/officeart/2008/layout/LinedList"/>
    <dgm:cxn modelId="{64848E13-C31D-4A72-BAD5-7940B19AAD72}" type="presParOf" srcId="{72614CA8-E6BF-4F34-840C-9D217D637475}" destId="{8F1CF272-4644-42D6-BB94-110F46FA45FA}" srcOrd="1" destOrd="0" presId="urn:microsoft.com/office/officeart/2008/layout/LinedList"/>
    <dgm:cxn modelId="{4ED4DC59-9BF1-4003-902B-A4BA0AEDB0B7}" type="presParOf" srcId="{2694041C-639D-4D9E-A1E1-535E4B784B8C}" destId="{0EDC5BEB-CF97-43FB-AE11-79A06629BBED}" srcOrd="4" destOrd="0" presId="urn:microsoft.com/office/officeart/2008/layout/LinedList"/>
    <dgm:cxn modelId="{C046B9D1-920B-42AC-86BB-90DB80FC26D8}" type="presParOf" srcId="{2694041C-639D-4D9E-A1E1-535E4B784B8C}" destId="{286E1E17-2BF9-48CE-A7C9-11510351FB5E}" srcOrd="5" destOrd="0" presId="urn:microsoft.com/office/officeart/2008/layout/LinedList"/>
    <dgm:cxn modelId="{D34F374A-7E36-456C-8D23-CD17C2D56BF6}" type="presParOf" srcId="{286E1E17-2BF9-48CE-A7C9-11510351FB5E}" destId="{54155C80-E0CB-4B25-B266-1B2BCE5307ED}" srcOrd="0" destOrd="0" presId="urn:microsoft.com/office/officeart/2008/layout/LinedList"/>
    <dgm:cxn modelId="{57376776-B7E1-4BB3-A6C3-1E4631207F86}" type="presParOf" srcId="{286E1E17-2BF9-48CE-A7C9-11510351FB5E}" destId="{157E1F00-5323-4542-ACCF-FAFCDE6CA997}" srcOrd="1" destOrd="0" presId="urn:microsoft.com/office/officeart/2008/layout/LinedList"/>
    <dgm:cxn modelId="{3B7042C8-B71E-46B4-B0EE-CEC87CC0EA12}" type="presParOf" srcId="{2694041C-639D-4D9E-A1E1-535E4B784B8C}" destId="{BFD51E0F-34E2-4308-B556-89EFC43FDB5C}" srcOrd="6" destOrd="0" presId="urn:microsoft.com/office/officeart/2008/layout/LinedList"/>
    <dgm:cxn modelId="{38FF6F84-08B6-4F21-999E-9402702C977E}" type="presParOf" srcId="{2694041C-639D-4D9E-A1E1-535E4B784B8C}" destId="{2DE0EBD5-BC93-44B2-B5F6-BDF15B115241}" srcOrd="7" destOrd="0" presId="urn:microsoft.com/office/officeart/2008/layout/LinedList"/>
    <dgm:cxn modelId="{1B78634F-42DF-42E4-9418-6BAFF39E6543}" type="presParOf" srcId="{2DE0EBD5-BC93-44B2-B5F6-BDF15B115241}" destId="{1A294FAA-16D6-4474-ACF1-71404D962C92}" srcOrd="0" destOrd="0" presId="urn:microsoft.com/office/officeart/2008/layout/LinedList"/>
    <dgm:cxn modelId="{AF49C760-35E7-41F8-BDFC-1E23343DF3EF}" type="presParOf" srcId="{2DE0EBD5-BC93-44B2-B5F6-BDF15B115241}" destId="{F2B0FDD7-D62A-4B2C-8165-5762AB7ABBE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FD4F2-04F0-4246-B259-DEC7F593BB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42A45C-2327-4CD4-AC9F-B372AE576174}">
      <dgm:prSet/>
      <dgm:spPr/>
      <dgm:t>
        <a:bodyPr/>
        <a:lstStyle/>
        <a:p>
          <a:r>
            <a:rPr lang="en-US"/>
            <a:t>Phased Rollout: Start with pilot projects, then expand</a:t>
          </a:r>
        </a:p>
      </dgm:t>
    </dgm:pt>
    <dgm:pt modelId="{DB23B185-E68C-488E-8547-9849F57D10C3}" type="parTrans" cxnId="{E6D23E1A-01DF-4BBB-AF54-46406AB624BC}">
      <dgm:prSet/>
      <dgm:spPr/>
      <dgm:t>
        <a:bodyPr/>
        <a:lstStyle/>
        <a:p>
          <a:endParaRPr lang="en-US"/>
        </a:p>
      </dgm:t>
    </dgm:pt>
    <dgm:pt modelId="{F9CC1660-4D8C-43AD-9316-103E14D2424A}" type="sibTrans" cxnId="{E6D23E1A-01DF-4BBB-AF54-46406AB624BC}">
      <dgm:prSet/>
      <dgm:spPr/>
      <dgm:t>
        <a:bodyPr/>
        <a:lstStyle/>
        <a:p>
          <a:endParaRPr lang="en-US"/>
        </a:p>
      </dgm:t>
    </dgm:pt>
    <dgm:pt modelId="{525E611D-DA77-4A69-B59D-5095F848E0F1}">
      <dgm:prSet/>
      <dgm:spPr/>
      <dgm:t>
        <a:bodyPr/>
        <a:lstStyle/>
        <a:p>
          <a:r>
            <a:rPr lang="en-US"/>
            <a:t>Tooling: Choose tools based on system complexity</a:t>
          </a:r>
        </a:p>
      </dgm:t>
    </dgm:pt>
    <dgm:pt modelId="{42613233-9481-4DB3-94D3-959751E16FFB}" type="parTrans" cxnId="{5F79C59E-56CF-4CB8-85F9-EEA82BD62413}">
      <dgm:prSet/>
      <dgm:spPr/>
      <dgm:t>
        <a:bodyPr/>
        <a:lstStyle/>
        <a:p>
          <a:endParaRPr lang="en-US"/>
        </a:p>
      </dgm:t>
    </dgm:pt>
    <dgm:pt modelId="{4FABE46C-781F-4251-8645-5B7F71993E29}" type="sibTrans" cxnId="{5F79C59E-56CF-4CB8-85F9-EEA82BD62413}">
      <dgm:prSet/>
      <dgm:spPr/>
      <dgm:t>
        <a:bodyPr/>
        <a:lstStyle/>
        <a:p>
          <a:endParaRPr lang="en-US"/>
        </a:p>
      </dgm:t>
    </dgm:pt>
    <dgm:pt modelId="{642DEDF7-83C3-4D44-9518-C9D050634D90}">
      <dgm:prSet/>
      <dgm:spPr/>
      <dgm:t>
        <a:bodyPr/>
        <a:lstStyle/>
        <a:p>
          <a:r>
            <a:rPr lang="en-US"/>
            <a:t>Training: Upskill teams with targeted workshops</a:t>
          </a:r>
        </a:p>
      </dgm:t>
    </dgm:pt>
    <dgm:pt modelId="{3D08FA76-E7BB-498F-A739-9E268372CEC5}" type="parTrans" cxnId="{E1FE8080-A39D-428A-8E10-06C98E3C86CD}">
      <dgm:prSet/>
      <dgm:spPr/>
      <dgm:t>
        <a:bodyPr/>
        <a:lstStyle/>
        <a:p>
          <a:endParaRPr lang="en-US"/>
        </a:p>
      </dgm:t>
    </dgm:pt>
    <dgm:pt modelId="{EB31F4DB-7127-4844-840F-5B33512B37AE}" type="sibTrans" cxnId="{E1FE8080-A39D-428A-8E10-06C98E3C86CD}">
      <dgm:prSet/>
      <dgm:spPr/>
      <dgm:t>
        <a:bodyPr/>
        <a:lstStyle/>
        <a:p>
          <a:endParaRPr lang="en-US"/>
        </a:p>
      </dgm:t>
    </dgm:pt>
    <dgm:pt modelId="{3202A246-CA08-4FE8-A695-8C01B325C1BD}">
      <dgm:prSet/>
      <dgm:spPr/>
      <dgm:t>
        <a:bodyPr/>
        <a:lstStyle/>
        <a:p>
          <a:r>
            <a:rPr lang="en-US"/>
            <a:t>Process Alignment: Incrementally embed formal steps into existing SDLC</a:t>
          </a:r>
        </a:p>
      </dgm:t>
    </dgm:pt>
    <dgm:pt modelId="{F3FC507D-69BD-47EB-AAB9-53AC6998C55F}" type="parTrans" cxnId="{D34FA77B-13B1-470E-BA61-23A18E97C278}">
      <dgm:prSet/>
      <dgm:spPr/>
      <dgm:t>
        <a:bodyPr/>
        <a:lstStyle/>
        <a:p>
          <a:endParaRPr lang="en-US"/>
        </a:p>
      </dgm:t>
    </dgm:pt>
    <dgm:pt modelId="{546E6CFE-11C4-454D-8808-C8C49EE66508}" type="sibTrans" cxnId="{D34FA77B-13B1-470E-BA61-23A18E97C278}">
      <dgm:prSet/>
      <dgm:spPr/>
      <dgm:t>
        <a:bodyPr/>
        <a:lstStyle/>
        <a:p>
          <a:endParaRPr lang="en-US"/>
        </a:p>
      </dgm:t>
    </dgm:pt>
    <dgm:pt modelId="{B96D55F2-D687-4B68-A513-E8B5A8DCCEB2}">
      <dgm:prSet/>
      <dgm:spPr/>
      <dgm:t>
        <a:bodyPr/>
        <a:lstStyle/>
        <a:p>
          <a:r>
            <a:rPr lang="en-US"/>
            <a:t>Collaboration: Partner with academia and industry consortia</a:t>
          </a:r>
        </a:p>
      </dgm:t>
    </dgm:pt>
    <dgm:pt modelId="{2CC09A28-07E8-4B63-919E-9C8B0BAB5391}" type="parTrans" cxnId="{F81247AE-4414-4866-9AC9-304A562E0A5E}">
      <dgm:prSet/>
      <dgm:spPr/>
      <dgm:t>
        <a:bodyPr/>
        <a:lstStyle/>
        <a:p>
          <a:endParaRPr lang="en-US"/>
        </a:p>
      </dgm:t>
    </dgm:pt>
    <dgm:pt modelId="{7DD76A34-BF60-47E3-BE9B-6FB05A77541A}" type="sibTrans" cxnId="{F81247AE-4414-4866-9AC9-304A562E0A5E}">
      <dgm:prSet/>
      <dgm:spPr/>
      <dgm:t>
        <a:bodyPr/>
        <a:lstStyle/>
        <a:p>
          <a:endParaRPr lang="en-US"/>
        </a:p>
      </dgm:t>
    </dgm:pt>
    <dgm:pt modelId="{2613B917-B9BC-48D0-8DF3-5C1A7848BA06}" type="pres">
      <dgm:prSet presAssocID="{02FFD4F2-04F0-4246-B259-DEC7F593BB97}" presName="root" presStyleCnt="0">
        <dgm:presLayoutVars>
          <dgm:dir/>
          <dgm:resizeHandles val="exact"/>
        </dgm:presLayoutVars>
      </dgm:prSet>
      <dgm:spPr/>
    </dgm:pt>
    <dgm:pt modelId="{4501E4A5-1780-4646-A52D-F6686A7D0DD7}" type="pres">
      <dgm:prSet presAssocID="{5742A45C-2327-4CD4-AC9F-B372AE576174}" presName="compNode" presStyleCnt="0"/>
      <dgm:spPr/>
    </dgm:pt>
    <dgm:pt modelId="{1D241516-70FF-4BAC-B4E3-FCB3BF9F8659}" type="pres">
      <dgm:prSet presAssocID="{5742A45C-2327-4CD4-AC9F-B372AE576174}" presName="bgRect" presStyleLbl="bgShp" presStyleIdx="0" presStyleCnt="5"/>
      <dgm:spPr/>
    </dgm:pt>
    <dgm:pt modelId="{84D2194A-E6C0-4008-A11F-758BDEB816CE}" type="pres">
      <dgm:prSet presAssocID="{5742A45C-2327-4CD4-AC9F-B372AE5761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92947F19-6A36-4C1B-9C3B-82530045E10D}" type="pres">
      <dgm:prSet presAssocID="{5742A45C-2327-4CD4-AC9F-B372AE576174}" presName="spaceRect" presStyleCnt="0"/>
      <dgm:spPr/>
    </dgm:pt>
    <dgm:pt modelId="{8F1A577F-5614-4EBC-8636-2288A799D8BB}" type="pres">
      <dgm:prSet presAssocID="{5742A45C-2327-4CD4-AC9F-B372AE576174}" presName="parTx" presStyleLbl="revTx" presStyleIdx="0" presStyleCnt="5">
        <dgm:presLayoutVars>
          <dgm:chMax val="0"/>
          <dgm:chPref val="0"/>
        </dgm:presLayoutVars>
      </dgm:prSet>
      <dgm:spPr/>
    </dgm:pt>
    <dgm:pt modelId="{FCC309E5-4E07-4247-9433-24E3BC723E3D}" type="pres">
      <dgm:prSet presAssocID="{F9CC1660-4D8C-43AD-9316-103E14D2424A}" presName="sibTrans" presStyleCnt="0"/>
      <dgm:spPr/>
    </dgm:pt>
    <dgm:pt modelId="{24DB1EA1-8C96-47B6-8457-5E278B2F656C}" type="pres">
      <dgm:prSet presAssocID="{525E611D-DA77-4A69-B59D-5095F848E0F1}" presName="compNode" presStyleCnt="0"/>
      <dgm:spPr/>
    </dgm:pt>
    <dgm:pt modelId="{F0B62A12-FAAD-4B92-9020-EA38BB2D62E9}" type="pres">
      <dgm:prSet presAssocID="{525E611D-DA77-4A69-B59D-5095F848E0F1}" presName="bgRect" presStyleLbl="bgShp" presStyleIdx="1" presStyleCnt="5"/>
      <dgm:spPr/>
    </dgm:pt>
    <dgm:pt modelId="{B4EE0280-E0E2-4546-A652-0AE62F142D46}" type="pres">
      <dgm:prSet presAssocID="{525E611D-DA77-4A69-B59D-5095F848E0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3771344F-52DA-4416-AA10-62C5CE72EE9C}" type="pres">
      <dgm:prSet presAssocID="{525E611D-DA77-4A69-B59D-5095F848E0F1}" presName="spaceRect" presStyleCnt="0"/>
      <dgm:spPr/>
    </dgm:pt>
    <dgm:pt modelId="{8A9EA442-7F1B-4710-8E89-31FA15A6DD9A}" type="pres">
      <dgm:prSet presAssocID="{525E611D-DA77-4A69-B59D-5095F848E0F1}" presName="parTx" presStyleLbl="revTx" presStyleIdx="1" presStyleCnt="5">
        <dgm:presLayoutVars>
          <dgm:chMax val="0"/>
          <dgm:chPref val="0"/>
        </dgm:presLayoutVars>
      </dgm:prSet>
      <dgm:spPr/>
    </dgm:pt>
    <dgm:pt modelId="{378DAF8E-7018-4DF5-B4F3-9AE9901E21BD}" type="pres">
      <dgm:prSet presAssocID="{4FABE46C-781F-4251-8645-5B7F71993E29}" presName="sibTrans" presStyleCnt="0"/>
      <dgm:spPr/>
    </dgm:pt>
    <dgm:pt modelId="{7FE09481-FE58-4C7E-94FA-3ADDF8634773}" type="pres">
      <dgm:prSet presAssocID="{642DEDF7-83C3-4D44-9518-C9D050634D90}" presName="compNode" presStyleCnt="0"/>
      <dgm:spPr/>
    </dgm:pt>
    <dgm:pt modelId="{5A2BF885-2AC2-4FFC-8786-CE95ABB80FFB}" type="pres">
      <dgm:prSet presAssocID="{642DEDF7-83C3-4D44-9518-C9D050634D90}" presName="bgRect" presStyleLbl="bgShp" presStyleIdx="2" presStyleCnt="5"/>
      <dgm:spPr/>
    </dgm:pt>
    <dgm:pt modelId="{1CD9AC83-E23B-4D30-9C50-737826D7B4B2}" type="pres">
      <dgm:prSet presAssocID="{642DEDF7-83C3-4D44-9518-C9D050634D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25835F96-40E3-4513-8F5F-08F19BDA61E4}" type="pres">
      <dgm:prSet presAssocID="{642DEDF7-83C3-4D44-9518-C9D050634D90}" presName="spaceRect" presStyleCnt="0"/>
      <dgm:spPr/>
    </dgm:pt>
    <dgm:pt modelId="{9058E176-89C4-4FF8-8E8B-A0F34CDA04B0}" type="pres">
      <dgm:prSet presAssocID="{642DEDF7-83C3-4D44-9518-C9D050634D90}" presName="parTx" presStyleLbl="revTx" presStyleIdx="2" presStyleCnt="5">
        <dgm:presLayoutVars>
          <dgm:chMax val="0"/>
          <dgm:chPref val="0"/>
        </dgm:presLayoutVars>
      </dgm:prSet>
      <dgm:spPr/>
    </dgm:pt>
    <dgm:pt modelId="{EBF2968B-8FC7-454E-B4F4-6F6859A01798}" type="pres">
      <dgm:prSet presAssocID="{EB31F4DB-7127-4844-840F-5B33512B37AE}" presName="sibTrans" presStyleCnt="0"/>
      <dgm:spPr/>
    </dgm:pt>
    <dgm:pt modelId="{F8AA0037-9AA5-4002-A09B-60D1F1789A3B}" type="pres">
      <dgm:prSet presAssocID="{3202A246-CA08-4FE8-A695-8C01B325C1BD}" presName="compNode" presStyleCnt="0"/>
      <dgm:spPr/>
    </dgm:pt>
    <dgm:pt modelId="{9FBEC16C-CE9C-44A6-95EB-F9225E717E6D}" type="pres">
      <dgm:prSet presAssocID="{3202A246-CA08-4FE8-A695-8C01B325C1BD}" presName="bgRect" presStyleLbl="bgShp" presStyleIdx="3" presStyleCnt="5"/>
      <dgm:spPr/>
    </dgm:pt>
    <dgm:pt modelId="{F7B05151-EB37-46DC-A26E-3A4BD9D6EACF}" type="pres">
      <dgm:prSet presAssocID="{3202A246-CA08-4FE8-A695-8C01B325C1B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8FEB106-F4EA-4868-963E-A4E56D48D669}" type="pres">
      <dgm:prSet presAssocID="{3202A246-CA08-4FE8-A695-8C01B325C1BD}" presName="spaceRect" presStyleCnt="0"/>
      <dgm:spPr/>
    </dgm:pt>
    <dgm:pt modelId="{222AF4D8-E9EF-445E-B03E-FE0554482D54}" type="pres">
      <dgm:prSet presAssocID="{3202A246-CA08-4FE8-A695-8C01B325C1BD}" presName="parTx" presStyleLbl="revTx" presStyleIdx="3" presStyleCnt="5">
        <dgm:presLayoutVars>
          <dgm:chMax val="0"/>
          <dgm:chPref val="0"/>
        </dgm:presLayoutVars>
      </dgm:prSet>
      <dgm:spPr/>
    </dgm:pt>
    <dgm:pt modelId="{1FDFB3F4-7CCE-425B-8D76-2AE807EC3A08}" type="pres">
      <dgm:prSet presAssocID="{546E6CFE-11C4-454D-8808-C8C49EE66508}" presName="sibTrans" presStyleCnt="0"/>
      <dgm:spPr/>
    </dgm:pt>
    <dgm:pt modelId="{4A075B40-9F71-40FC-B3DF-504D3AB3FB8A}" type="pres">
      <dgm:prSet presAssocID="{B96D55F2-D687-4B68-A513-E8B5A8DCCEB2}" presName="compNode" presStyleCnt="0"/>
      <dgm:spPr/>
    </dgm:pt>
    <dgm:pt modelId="{81AD1D08-233E-4B17-AA27-441AB23E2F42}" type="pres">
      <dgm:prSet presAssocID="{B96D55F2-D687-4B68-A513-E8B5A8DCCEB2}" presName="bgRect" presStyleLbl="bgShp" presStyleIdx="4" presStyleCnt="5"/>
      <dgm:spPr/>
    </dgm:pt>
    <dgm:pt modelId="{4F372356-3913-4C43-9205-26158A040280}" type="pres">
      <dgm:prSet presAssocID="{B96D55F2-D687-4B68-A513-E8B5A8DCCEB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EA665A51-0D84-45AD-88A4-0188AC0B18F2}" type="pres">
      <dgm:prSet presAssocID="{B96D55F2-D687-4B68-A513-E8B5A8DCCEB2}" presName="spaceRect" presStyleCnt="0"/>
      <dgm:spPr/>
    </dgm:pt>
    <dgm:pt modelId="{0B2BB18E-CA1C-4885-B178-0AD88613DC4A}" type="pres">
      <dgm:prSet presAssocID="{B96D55F2-D687-4B68-A513-E8B5A8DCCEB2}" presName="parTx" presStyleLbl="revTx" presStyleIdx="4" presStyleCnt="5">
        <dgm:presLayoutVars>
          <dgm:chMax val="0"/>
          <dgm:chPref val="0"/>
        </dgm:presLayoutVars>
      </dgm:prSet>
      <dgm:spPr/>
    </dgm:pt>
  </dgm:ptLst>
  <dgm:cxnLst>
    <dgm:cxn modelId="{E6D23E1A-01DF-4BBB-AF54-46406AB624BC}" srcId="{02FFD4F2-04F0-4246-B259-DEC7F593BB97}" destId="{5742A45C-2327-4CD4-AC9F-B372AE576174}" srcOrd="0" destOrd="0" parTransId="{DB23B185-E68C-488E-8547-9849F57D10C3}" sibTransId="{F9CC1660-4D8C-43AD-9316-103E14D2424A}"/>
    <dgm:cxn modelId="{60AF726D-4409-42FD-9E2B-03C718917569}" type="presOf" srcId="{02FFD4F2-04F0-4246-B259-DEC7F593BB97}" destId="{2613B917-B9BC-48D0-8DF3-5C1A7848BA06}" srcOrd="0" destOrd="0" presId="urn:microsoft.com/office/officeart/2018/2/layout/IconVerticalSolidList"/>
    <dgm:cxn modelId="{D34FA77B-13B1-470E-BA61-23A18E97C278}" srcId="{02FFD4F2-04F0-4246-B259-DEC7F593BB97}" destId="{3202A246-CA08-4FE8-A695-8C01B325C1BD}" srcOrd="3" destOrd="0" parTransId="{F3FC507D-69BD-47EB-AAB9-53AC6998C55F}" sibTransId="{546E6CFE-11C4-454D-8808-C8C49EE66508}"/>
    <dgm:cxn modelId="{E1FE8080-A39D-428A-8E10-06C98E3C86CD}" srcId="{02FFD4F2-04F0-4246-B259-DEC7F593BB97}" destId="{642DEDF7-83C3-4D44-9518-C9D050634D90}" srcOrd="2" destOrd="0" parTransId="{3D08FA76-E7BB-498F-A739-9E268372CEC5}" sibTransId="{EB31F4DB-7127-4844-840F-5B33512B37AE}"/>
    <dgm:cxn modelId="{CCCD4A9E-473B-43A1-A2EA-738E2AD2DD68}" type="presOf" srcId="{642DEDF7-83C3-4D44-9518-C9D050634D90}" destId="{9058E176-89C4-4FF8-8E8B-A0F34CDA04B0}" srcOrd="0" destOrd="0" presId="urn:microsoft.com/office/officeart/2018/2/layout/IconVerticalSolidList"/>
    <dgm:cxn modelId="{5F79C59E-56CF-4CB8-85F9-EEA82BD62413}" srcId="{02FFD4F2-04F0-4246-B259-DEC7F593BB97}" destId="{525E611D-DA77-4A69-B59D-5095F848E0F1}" srcOrd="1" destOrd="0" parTransId="{42613233-9481-4DB3-94D3-959751E16FFB}" sibTransId="{4FABE46C-781F-4251-8645-5B7F71993E29}"/>
    <dgm:cxn modelId="{7871D6AB-4D61-42E7-806E-B93390DEC404}" type="presOf" srcId="{5742A45C-2327-4CD4-AC9F-B372AE576174}" destId="{8F1A577F-5614-4EBC-8636-2288A799D8BB}" srcOrd="0" destOrd="0" presId="urn:microsoft.com/office/officeart/2018/2/layout/IconVerticalSolidList"/>
    <dgm:cxn modelId="{F81247AE-4414-4866-9AC9-304A562E0A5E}" srcId="{02FFD4F2-04F0-4246-B259-DEC7F593BB97}" destId="{B96D55F2-D687-4B68-A513-E8B5A8DCCEB2}" srcOrd="4" destOrd="0" parTransId="{2CC09A28-07E8-4B63-919E-9C8B0BAB5391}" sibTransId="{7DD76A34-BF60-47E3-BE9B-6FB05A77541A}"/>
    <dgm:cxn modelId="{482F2BB9-D90E-4BA4-AA06-C40E5EEC62A9}" type="presOf" srcId="{3202A246-CA08-4FE8-A695-8C01B325C1BD}" destId="{222AF4D8-E9EF-445E-B03E-FE0554482D54}" srcOrd="0" destOrd="0" presId="urn:microsoft.com/office/officeart/2018/2/layout/IconVerticalSolidList"/>
    <dgm:cxn modelId="{5E6ED1BB-F486-4738-8951-CFC89175A464}" type="presOf" srcId="{525E611D-DA77-4A69-B59D-5095F848E0F1}" destId="{8A9EA442-7F1B-4710-8E89-31FA15A6DD9A}" srcOrd="0" destOrd="0" presId="urn:microsoft.com/office/officeart/2018/2/layout/IconVerticalSolidList"/>
    <dgm:cxn modelId="{56B758C5-4920-4692-AF19-AA882951F6BB}" type="presOf" srcId="{B96D55F2-D687-4B68-A513-E8B5A8DCCEB2}" destId="{0B2BB18E-CA1C-4885-B178-0AD88613DC4A}" srcOrd="0" destOrd="0" presId="urn:microsoft.com/office/officeart/2018/2/layout/IconVerticalSolidList"/>
    <dgm:cxn modelId="{21A1736E-7A3E-4DBC-AE14-0EA972E6588B}" type="presParOf" srcId="{2613B917-B9BC-48D0-8DF3-5C1A7848BA06}" destId="{4501E4A5-1780-4646-A52D-F6686A7D0DD7}" srcOrd="0" destOrd="0" presId="urn:microsoft.com/office/officeart/2018/2/layout/IconVerticalSolidList"/>
    <dgm:cxn modelId="{CD42DC19-6F4D-4D8C-A120-DBD7F5969713}" type="presParOf" srcId="{4501E4A5-1780-4646-A52D-F6686A7D0DD7}" destId="{1D241516-70FF-4BAC-B4E3-FCB3BF9F8659}" srcOrd="0" destOrd="0" presId="urn:microsoft.com/office/officeart/2018/2/layout/IconVerticalSolidList"/>
    <dgm:cxn modelId="{3ED74362-EB69-4A8B-99A9-B18929393E9C}" type="presParOf" srcId="{4501E4A5-1780-4646-A52D-F6686A7D0DD7}" destId="{84D2194A-E6C0-4008-A11F-758BDEB816CE}" srcOrd="1" destOrd="0" presId="urn:microsoft.com/office/officeart/2018/2/layout/IconVerticalSolidList"/>
    <dgm:cxn modelId="{07E6A5D7-20F9-442F-8781-59C40F0ECFAF}" type="presParOf" srcId="{4501E4A5-1780-4646-A52D-F6686A7D0DD7}" destId="{92947F19-6A36-4C1B-9C3B-82530045E10D}" srcOrd="2" destOrd="0" presId="urn:microsoft.com/office/officeart/2018/2/layout/IconVerticalSolidList"/>
    <dgm:cxn modelId="{FB9BB075-9325-479D-A1D1-5F45CAC0D395}" type="presParOf" srcId="{4501E4A5-1780-4646-A52D-F6686A7D0DD7}" destId="{8F1A577F-5614-4EBC-8636-2288A799D8BB}" srcOrd="3" destOrd="0" presId="urn:microsoft.com/office/officeart/2018/2/layout/IconVerticalSolidList"/>
    <dgm:cxn modelId="{8E8DADC6-CAE6-41EB-BAAA-3ACE14A8110D}" type="presParOf" srcId="{2613B917-B9BC-48D0-8DF3-5C1A7848BA06}" destId="{FCC309E5-4E07-4247-9433-24E3BC723E3D}" srcOrd="1" destOrd="0" presId="urn:microsoft.com/office/officeart/2018/2/layout/IconVerticalSolidList"/>
    <dgm:cxn modelId="{4FD36AF3-B8E1-4263-BACC-4FDAD792D8FF}" type="presParOf" srcId="{2613B917-B9BC-48D0-8DF3-5C1A7848BA06}" destId="{24DB1EA1-8C96-47B6-8457-5E278B2F656C}" srcOrd="2" destOrd="0" presId="urn:microsoft.com/office/officeart/2018/2/layout/IconVerticalSolidList"/>
    <dgm:cxn modelId="{49627680-20D6-4EDE-8ADE-CDFFADC41E2C}" type="presParOf" srcId="{24DB1EA1-8C96-47B6-8457-5E278B2F656C}" destId="{F0B62A12-FAAD-4B92-9020-EA38BB2D62E9}" srcOrd="0" destOrd="0" presId="urn:microsoft.com/office/officeart/2018/2/layout/IconVerticalSolidList"/>
    <dgm:cxn modelId="{25DAD787-7725-4BB5-84D9-60BDB61C2407}" type="presParOf" srcId="{24DB1EA1-8C96-47B6-8457-5E278B2F656C}" destId="{B4EE0280-E0E2-4546-A652-0AE62F142D46}" srcOrd="1" destOrd="0" presId="urn:microsoft.com/office/officeart/2018/2/layout/IconVerticalSolidList"/>
    <dgm:cxn modelId="{76089F1D-87FA-452E-B894-975FEB64ABB9}" type="presParOf" srcId="{24DB1EA1-8C96-47B6-8457-5E278B2F656C}" destId="{3771344F-52DA-4416-AA10-62C5CE72EE9C}" srcOrd="2" destOrd="0" presId="urn:microsoft.com/office/officeart/2018/2/layout/IconVerticalSolidList"/>
    <dgm:cxn modelId="{59556023-3006-419F-BEB6-51E4BE466D4A}" type="presParOf" srcId="{24DB1EA1-8C96-47B6-8457-5E278B2F656C}" destId="{8A9EA442-7F1B-4710-8E89-31FA15A6DD9A}" srcOrd="3" destOrd="0" presId="urn:microsoft.com/office/officeart/2018/2/layout/IconVerticalSolidList"/>
    <dgm:cxn modelId="{EA1C4B7A-B9DE-4196-A577-5D350461355E}" type="presParOf" srcId="{2613B917-B9BC-48D0-8DF3-5C1A7848BA06}" destId="{378DAF8E-7018-4DF5-B4F3-9AE9901E21BD}" srcOrd="3" destOrd="0" presId="urn:microsoft.com/office/officeart/2018/2/layout/IconVerticalSolidList"/>
    <dgm:cxn modelId="{09FB5849-CF17-4C68-96E6-5D94DF5D75E1}" type="presParOf" srcId="{2613B917-B9BC-48D0-8DF3-5C1A7848BA06}" destId="{7FE09481-FE58-4C7E-94FA-3ADDF8634773}" srcOrd="4" destOrd="0" presId="urn:microsoft.com/office/officeart/2018/2/layout/IconVerticalSolidList"/>
    <dgm:cxn modelId="{7997C3C9-9E03-47E9-B624-91FF528D282B}" type="presParOf" srcId="{7FE09481-FE58-4C7E-94FA-3ADDF8634773}" destId="{5A2BF885-2AC2-4FFC-8786-CE95ABB80FFB}" srcOrd="0" destOrd="0" presId="urn:microsoft.com/office/officeart/2018/2/layout/IconVerticalSolidList"/>
    <dgm:cxn modelId="{A2858622-EEDB-45A1-AD84-70EF26255B89}" type="presParOf" srcId="{7FE09481-FE58-4C7E-94FA-3ADDF8634773}" destId="{1CD9AC83-E23B-4D30-9C50-737826D7B4B2}" srcOrd="1" destOrd="0" presId="urn:microsoft.com/office/officeart/2018/2/layout/IconVerticalSolidList"/>
    <dgm:cxn modelId="{2F506A25-0B18-47EC-9E2C-C9643547FBD5}" type="presParOf" srcId="{7FE09481-FE58-4C7E-94FA-3ADDF8634773}" destId="{25835F96-40E3-4513-8F5F-08F19BDA61E4}" srcOrd="2" destOrd="0" presId="urn:microsoft.com/office/officeart/2018/2/layout/IconVerticalSolidList"/>
    <dgm:cxn modelId="{6A7BFEEC-05DB-4E3F-9351-E3543F075BE4}" type="presParOf" srcId="{7FE09481-FE58-4C7E-94FA-3ADDF8634773}" destId="{9058E176-89C4-4FF8-8E8B-A0F34CDA04B0}" srcOrd="3" destOrd="0" presId="urn:microsoft.com/office/officeart/2018/2/layout/IconVerticalSolidList"/>
    <dgm:cxn modelId="{1B2A8C1E-F0EE-43B7-8667-6DA811545B90}" type="presParOf" srcId="{2613B917-B9BC-48D0-8DF3-5C1A7848BA06}" destId="{EBF2968B-8FC7-454E-B4F4-6F6859A01798}" srcOrd="5" destOrd="0" presId="urn:microsoft.com/office/officeart/2018/2/layout/IconVerticalSolidList"/>
    <dgm:cxn modelId="{A49D4F20-D4C7-4EA8-A31D-25BEDAEE062C}" type="presParOf" srcId="{2613B917-B9BC-48D0-8DF3-5C1A7848BA06}" destId="{F8AA0037-9AA5-4002-A09B-60D1F1789A3B}" srcOrd="6" destOrd="0" presId="urn:microsoft.com/office/officeart/2018/2/layout/IconVerticalSolidList"/>
    <dgm:cxn modelId="{724F5DDD-138C-4969-93D0-6AA3D7ACC1AF}" type="presParOf" srcId="{F8AA0037-9AA5-4002-A09B-60D1F1789A3B}" destId="{9FBEC16C-CE9C-44A6-95EB-F9225E717E6D}" srcOrd="0" destOrd="0" presId="urn:microsoft.com/office/officeart/2018/2/layout/IconVerticalSolidList"/>
    <dgm:cxn modelId="{D3B36A17-7F1E-49C4-97DC-DA8DA19CEB1D}" type="presParOf" srcId="{F8AA0037-9AA5-4002-A09B-60D1F1789A3B}" destId="{F7B05151-EB37-46DC-A26E-3A4BD9D6EACF}" srcOrd="1" destOrd="0" presId="urn:microsoft.com/office/officeart/2018/2/layout/IconVerticalSolidList"/>
    <dgm:cxn modelId="{4B63413C-2899-4A57-84F0-68805CF49208}" type="presParOf" srcId="{F8AA0037-9AA5-4002-A09B-60D1F1789A3B}" destId="{88FEB106-F4EA-4868-963E-A4E56D48D669}" srcOrd="2" destOrd="0" presId="urn:microsoft.com/office/officeart/2018/2/layout/IconVerticalSolidList"/>
    <dgm:cxn modelId="{4EDA36EA-72C5-4527-A53F-9C6772B15005}" type="presParOf" srcId="{F8AA0037-9AA5-4002-A09B-60D1F1789A3B}" destId="{222AF4D8-E9EF-445E-B03E-FE0554482D54}" srcOrd="3" destOrd="0" presId="urn:microsoft.com/office/officeart/2018/2/layout/IconVerticalSolidList"/>
    <dgm:cxn modelId="{A51CEA2B-3700-4FDB-9A58-BD4F78CD780D}" type="presParOf" srcId="{2613B917-B9BC-48D0-8DF3-5C1A7848BA06}" destId="{1FDFB3F4-7CCE-425B-8D76-2AE807EC3A08}" srcOrd="7" destOrd="0" presId="urn:microsoft.com/office/officeart/2018/2/layout/IconVerticalSolidList"/>
    <dgm:cxn modelId="{CB9A18D0-F68A-4111-9232-3F16044C02E9}" type="presParOf" srcId="{2613B917-B9BC-48D0-8DF3-5C1A7848BA06}" destId="{4A075B40-9F71-40FC-B3DF-504D3AB3FB8A}" srcOrd="8" destOrd="0" presId="urn:microsoft.com/office/officeart/2018/2/layout/IconVerticalSolidList"/>
    <dgm:cxn modelId="{3813DDA7-48A9-4872-8B69-180ACB3350B0}" type="presParOf" srcId="{4A075B40-9F71-40FC-B3DF-504D3AB3FB8A}" destId="{81AD1D08-233E-4B17-AA27-441AB23E2F42}" srcOrd="0" destOrd="0" presId="urn:microsoft.com/office/officeart/2018/2/layout/IconVerticalSolidList"/>
    <dgm:cxn modelId="{A296768B-103E-473D-831A-0E6432949415}" type="presParOf" srcId="{4A075B40-9F71-40FC-B3DF-504D3AB3FB8A}" destId="{4F372356-3913-4C43-9205-26158A040280}" srcOrd="1" destOrd="0" presId="urn:microsoft.com/office/officeart/2018/2/layout/IconVerticalSolidList"/>
    <dgm:cxn modelId="{A3856254-C5D4-417E-B8AF-8CCFD53D3D5A}" type="presParOf" srcId="{4A075B40-9F71-40FC-B3DF-504D3AB3FB8A}" destId="{EA665A51-0D84-45AD-88A4-0188AC0B18F2}" srcOrd="2" destOrd="0" presId="urn:microsoft.com/office/officeart/2018/2/layout/IconVerticalSolidList"/>
    <dgm:cxn modelId="{4450665E-2558-42ED-ADD3-B33587CC3731}" type="presParOf" srcId="{4A075B40-9F71-40FC-B3DF-504D3AB3FB8A}" destId="{0B2BB18E-CA1C-4885-B178-0AD88613DC4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709BBB-FB69-4A01-947A-89C9DCC4AC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E25DD6-7F4D-452A-8973-FC470A0A23CD}">
      <dgm:prSet/>
      <dgm:spPr/>
      <dgm:t>
        <a:bodyPr/>
        <a:lstStyle/>
        <a:p>
          <a:r>
            <a:rPr lang="en-US"/>
            <a:t>Greater assurance of correctness and security</a:t>
          </a:r>
        </a:p>
      </dgm:t>
    </dgm:pt>
    <dgm:pt modelId="{90F05DAF-81DC-4A9B-9C64-4F59C2F3A3A9}" type="parTrans" cxnId="{4B35B19F-1FCB-4C1B-B039-99F5BADC1A64}">
      <dgm:prSet/>
      <dgm:spPr/>
      <dgm:t>
        <a:bodyPr/>
        <a:lstStyle/>
        <a:p>
          <a:endParaRPr lang="en-US"/>
        </a:p>
      </dgm:t>
    </dgm:pt>
    <dgm:pt modelId="{50A8E07D-949F-426A-9EA7-A4B0ECFE5A79}" type="sibTrans" cxnId="{4B35B19F-1FCB-4C1B-B039-99F5BADC1A64}">
      <dgm:prSet/>
      <dgm:spPr/>
      <dgm:t>
        <a:bodyPr/>
        <a:lstStyle/>
        <a:p>
          <a:endParaRPr lang="en-US"/>
        </a:p>
      </dgm:t>
    </dgm:pt>
    <dgm:pt modelId="{2CB0774E-D5A5-4793-B03E-61AD5D047841}">
      <dgm:prSet/>
      <dgm:spPr/>
      <dgm:t>
        <a:bodyPr/>
        <a:lstStyle/>
        <a:p>
          <a:r>
            <a:rPr lang="en-US"/>
            <a:t>Early detection of system vulnerabilities</a:t>
          </a:r>
        </a:p>
      </dgm:t>
    </dgm:pt>
    <dgm:pt modelId="{6676FDA7-C22C-454E-8EEA-EEA8E362A7EB}" type="parTrans" cxnId="{9A1DAE69-F82E-4A93-977B-C919599710E5}">
      <dgm:prSet/>
      <dgm:spPr/>
      <dgm:t>
        <a:bodyPr/>
        <a:lstStyle/>
        <a:p>
          <a:endParaRPr lang="en-US"/>
        </a:p>
      </dgm:t>
    </dgm:pt>
    <dgm:pt modelId="{D963B25B-FCB7-4D13-843F-152EC1B3EF7C}" type="sibTrans" cxnId="{9A1DAE69-F82E-4A93-977B-C919599710E5}">
      <dgm:prSet/>
      <dgm:spPr/>
      <dgm:t>
        <a:bodyPr/>
        <a:lstStyle/>
        <a:p>
          <a:endParaRPr lang="en-US"/>
        </a:p>
      </dgm:t>
    </dgm:pt>
    <dgm:pt modelId="{BD4E9B8F-C1CE-4503-A496-8A975FDA189C}">
      <dgm:prSet/>
      <dgm:spPr/>
      <dgm:t>
        <a:bodyPr/>
        <a:lstStyle/>
        <a:p>
          <a:r>
            <a:rPr lang="en-US"/>
            <a:t>Better documentation and traceability</a:t>
          </a:r>
        </a:p>
      </dgm:t>
    </dgm:pt>
    <dgm:pt modelId="{1D2D86A5-F951-4FC7-B1DB-D01DAFAEEB43}" type="parTrans" cxnId="{24EB4A52-DC64-4EA8-9BE8-DE6AC4BF9979}">
      <dgm:prSet/>
      <dgm:spPr/>
      <dgm:t>
        <a:bodyPr/>
        <a:lstStyle/>
        <a:p>
          <a:endParaRPr lang="en-US"/>
        </a:p>
      </dgm:t>
    </dgm:pt>
    <dgm:pt modelId="{E3089C1B-7B9B-45CC-A40E-9A03DCE1C4E4}" type="sibTrans" cxnId="{24EB4A52-DC64-4EA8-9BE8-DE6AC4BF9979}">
      <dgm:prSet/>
      <dgm:spPr/>
      <dgm:t>
        <a:bodyPr/>
        <a:lstStyle/>
        <a:p>
          <a:endParaRPr lang="en-US"/>
        </a:p>
      </dgm:t>
    </dgm:pt>
    <dgm:pt modelId="{942356B1-A536-4504-A68A-4BA514882EBB}">
      <dgm:prSet/>
      <dgm:spPr/>
      <dgm:t>
        <a:bodyPr/>
        <a:lstStyle/>
        <a:p>
          <a:r>
            <a:rPr lang="en-US"/>
            <a:t>Improved system resilience and stakeholder confidence</a:t>
          </a:r>
        </a:p>
      </dgm:t>
    </dgm:pt>
    <dgm:pt modelId="{D093176E-4D6C-422A-AE60-F06FBAF4D0BF}" type="parTrans" cxnId="{7ACEEE71-B825-4F3A-9CBF-BDC79907AD8E}">
      <dgm:prSet/>
      <dgm:spPr/>
      <dgm:t>
        <a:bodyPr/>
        <a:lstStyle/>
        <a:p>
          <a:endParaRPr lang="en-US"/>
        </a:p>
      </dgm:t>
    </dgm:pt>
    <dgm:pt modelId="{68AEC460-9800-49E1-9629-ED8D4CADEEAF}" type="sibTrans" cxnId="{7ACEEE71-B825-4F3A-9CBF-BDC79907AD8E}">
      <dgm:prSet/>
      <dgm:spPr/>
      <dgm:t>
        <a:bodyPr/>
        <a:lstStyle/>
        <a:p>
          <a:endParaRPr lang="en-US"/>
        </a:p>
      </dgm:t>
    </dgm:pt>
    <dgm:pt modelId="{21ED0C74-5A14-410A-B671-4655A94BE00B}">
      <dgm:prSet/>
      <dgm:spPr/>
      <dgm:t>
        <a:bodyPr/>
        <a:lstStyle/>
        <a:p>
          <a:r>
            <a:rPr lang="en-US"/>
            <a:t>Long-term cost savings from reduced defects and failures</a:t>
          </a:r>
        </a:p>
      </dgm:t>
    </dgm:pt>
    <dgm:pt modelId="{B1E8AE2A-325B-45B0-BB8D-7B31AA0BEFBE}" type="parTrans" cxnId="{AA260CED-C3E2-4CEC-8F23-3EBE69352D9A}">
      <dgm:prSet/>
      <dgm:spPr/>
      <dgm:t>
        <a:bodyPr/>
        <a:lstStyle/>
        <a:p>
          <a:endParaRPr lang="en-US"/>
        </a:p>
      </dgm:t>
    </dgm:pt>
    <dgm:pt modelId="{48451B5F-C1BF-4DC6-89BB-F6EAA743D3C9}" type="sibTrans" cxnId="{AA260CED-C3E2-4CEC-8F23-3EBE69352D9A}">
      <dgm:prSet/>
      <dgm:spPr/>
      <dgm:t>
        <a:bodyPr/>
        <a:lstStyle/>
        <a:p>
          <a:endParaRPr lang="en-US"/>
        </a:p>
      </dgm:t>
    </dgm:pt>
    <dgm:pt modelId="{BA7ED3FE-6B15-4491-AADB-A09C556CB460}" type="pres">
      <dgm:prSet presAssocID="{05709BBB-FB69-4A01-947A-89C9DCC4AC4D}" presName="root" presStyleCnt="0">
        <dgm:presLayoutVars>
          <dgm:dir/>
          <dgm:resizeHandles val="exact"/>
        </dgm:presLayoutVars>
      </dgm:prSet>
      <dgm:spPr/>
    </dgm:pt>
    <dgm:pt modelId="{1DBFDBED-0EEC-45F1-BFA1-C940F45F70D5}" type="pres">
      <dgm:prSet presAssocID="{F3E25DD6-7F4D-452A-8973-FC470A0A23CD}" presName="compNode" presStyleCnt="0"/>
      <dgm:spPr/>
    </dgm:pt>
    <dgm:pt modelId="{7ED400B0-EEBD-4F00-A652-91809D0C478F}" type="pres">
      <dgm:prSet presAssocID="{F3E25DD6-7F4D-452A-8973-FC470A0A23CD}" presName="bgRect" presStyleLbl="bgShp" presStyleIdx="0" presStyleCnt="5"/>
      <dgm:spPr/>
    </dgm:pt>
    <dgm:pt modelId="{FF4F079D-C192-401E-9130-11CE027EE2CB}" type="pres">
      <dgm:prSet presAssocID="{F3E25DD6-7F4D-452A-8973-FC470A0A23C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B5D792B-FAE7-434A-9403-5B55F8009E88}" type="pres">
      <dgm:prSet presAssocID="{F3E25DD6-7F4D-452A-8973-FC470A0A23CD}" presName="spaceRect" presStyleCnt="0"/>
      <dgm:spPr/>
    </dgm:pt>
    <dgm:pt modelId="{83A8ED58-FF4C-46D5-9674-97C79603E2C3}" type="pres">
      <dgm:prSet presAssocID="{F3E25DD6-7F4D-452A-8973-FC470A0A23CD}" presName="parTx" presStyleLbl="revTx" presStyleIdx="0" presStyleCnt="5">
        <dgm:presLayoutVars>
          <dgm:chMax val="0"/>
          <dgm:chPref val="0"/>
        </dgm:presLayoutVars>
      </dgm:prSet>
      <dgm:spPr/>
    </dgm:pt>
    <dgm:pt modelId="{86599E4B-1705-46F5-A043-4B0381C784C2}" type="pres">
      <dgm:prSet presAssocID="{50A8E07D-949F-426A-9EA7-A4B0ECFE5A79}" presName="sibTrans" presStyleCnt="0"/>
      <dgm:spPr/>
    </dgm:pt>
    <dgm:pt modelId="{69FA2097-1686-4B07-B30B-3E40657AC02F}" type="pres">
      <dgm:prSet presAssocID="{2CB0774E-D5A5-4793-B03E-61AD5D047841}" presName="compNode" presStyleCnt="0"/>
      <dgm:spPr/>
    </dgm:pt>
    <dgm:pt modelId="{9F1AD36D-5C7F-4963-B57F-1C6F6AECAF18}" type="pres">
      <dgm:prSet presAssocID="{2CB0774E-D5A5-4793-B03E-61AD5D047841}" presName="bgRect" presStyleLbl="bgShp" presStyleIdx="1" presStyleCnt="5"/>
      <dgm:spPr/>
    </dgm:pt>
    <dgm:pt modelId="{222F2D35-9395-4F2E-9F28-3DA878424A04}" type="pres">
      <dgm:prSet presAssocID="{2CB0774E-D5A5-4793-B03E-61AD5D0478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D8954176-C850-4479-B61C-8CD9E954C32B}" type="pres">
      <dgm:prSet presAssocID="{2CB0774E-D5A5-4793-B03E-61AD5D047841}" presName="spaceRect" presStyleCnt="0"/>
      <dgm:spPr/>
    </dgm:pt>
    <dgm:pt modelId="{D7AB5EE3-821F-4173-94AE-9AFC81275374}" type="pres">
      <dgm:prSet presAssocID="{2CB0774E-D5A5-4793-B03E-61AD5D047841}" presName="parTx" presStyleLbl="revTx" presStyleIdx="1" presStyleCnt="5">
        <dgm:presLayoutVars>
          <dgm:chMax val="0"/>
          <dgm:chPref val="0"/>
        </dgm:presLayoutVars>
      </dgm:prSet>
      <dgm:spPr/>
    </dgm:pt>
    <dgm:pt modelId="{1B71BC0E-9F03-478A-8EBE-14D1B04612E3}" type="pres">
      <dgm:prSet presAssocID="{D963B25B-FCB7-4D13-843F-152EC1B3EF7C}" presName="sibTrans" presStyleCnt="0"/>
      <dgm:spPr/>
    </dgm:pt>
    <dgm:pt modelId="{A9736951-6603-4526-ACF2-71124375F601}" type="pres">
      <dgm:prSet presAssocID="{BD4E9B8F-C1CE-4503-A496-8A975FDA189C}" presName="compNode" presStyleCnt="0"/>
      <dgm:spPr/>
    </dgm:pt>
    <dgm:pt modelId="{1C1304A4-B599-4E7A-BB25-14AD3873E001}" type="pres">
      <dgm:prSet presAssocID="{BD4E9B8F-C1CE-4503-A496-8A975FDA189C}" presName="bgRect" presStyleLbl="bgShp" presStyleIdx="2" presStyleCnt="5"/>
      <dgm:spPr/>
    </dgm:pt>
    <dgm:pt modelId="{729C59BE-071E-41F2-B58F-9264DC36BD61}" type="pres">
      <dgm:prSet presAssocID="{BD4E9B8F-C1CE-4503-A496-8A975FDA189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0CF59DF-F3A4-4E9A-9562-5EC2023E7F42}" type="pres">
      <dgm:prSet presAssocID="{BD4E9B8F-C1CE-4503-A496-8A975FDA189C}" presName="spaceRect" presStyleCnt="0"/>
      <dgm:spPr/>
    </dgm:pt>
    <dgm:pt modelId="{FECB0155-6DA9-47D9-A058-1000FACFAE15}" type="pres">
      <dgm:prSet presAssocID="{BD4E9B8F-C1CE-4503-A496-8A975FDA189C}" presName="parTx" presStyleLbl="revTx" presStyleIdx="2" presStyleCnt="5">
        <dgm:presLayoutVars>
          <dgm:chMax val="0"/>
          <dgm:chPref val="0"/>
        </dgm:presLayoutVars>
      </dgm:prSet>
      <dgm:spPr/>
    </dgm:pt>
    <dgm:pt modelId="{3A648D2B-CAE7-42D8-8F5C-51D896A96B8A}" type="pres">
      <dgm:prSet presAssocID="{E3089C1B-7B9B-45CC-A40E-9A03DCE1C4E4}" presName="sibTrans" presStyleCnt="0"/>
      <dgm:spPr/>
    </dgm:pt>
    <dgm:pt modelId="{76F2B6C3-7194-4C4E-9B24-CF2043CADA17}" type="pres">
      <dgm:prSet presAssocID="{942356B1-A536-4504-A68A-4BA514882EBB}" presName="compNode" presStyleCnt="0"/>
      <dgm:spPr/>
    </dgm:pt>
    <dgm:pt modelId="{51978C0D-B8BA-46C1-BFD3-9BAEF53A3256}" type="pres">
      <dgm:prSet presAssocID="{942356B1-A536-4504-A68A-4BA514882EBB}" presName="bgRect" presStyleLbl="bgShp" presStyleIdx="3" presStyleCnt="5"/>
      <dgm:spPr/>
    </dgm:pt>
    <dgm:pt modelId="{6523246C-A227-4996-B34D-69FBBEA5C16C}" type="pres">
      <dgm:prSet presAssocID="{942356B1-A536-4504-A68A-4BA514882E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E1284E22-7E01-410A-86DE-99CAC2EB3F2F}" type="pres">
      <dgm:prSet presAssocID="{942356B1-A536-4504-A68A-4BA514882EBB}" presName="spaceRect" presStyleCnt="0"/>
      <dgm:spPr/>
    </dgm:pt>
    <dgm:pt modelId="{726CD8BD-BB3F-4A00-B4B7-BF7E9FEF1335}" type="pres">
      <dgm:prSet presAssocID="{942356B1-A536-4504-A68A-4BA514882EBB}" presName="parTx" presStyleLbl="revTx" presStyleIdx="3" presStyleCnt="5">
        <dgm:presLayoutVars>
          <dgm:chMax val="0"/>
          <dgm:chPref val="0"/>
        </dgm:presLayoutVars>
      </dgm:prSet>
      <dgm:spPr/>
    </dgm:pt>
    <dgm:pt modelId="{6C8746F1-8974-4DA2-9CE6-914ACEC7C9F1}" type="pres">
      <dgm:prSet presAssocID="{68AEC460-9800-49E1-9629-ED8D4CADEEAF}" presName="sibTrans" presStyleCnt="0"/>
      <dgm:spPr/>
    </dgm:pt>
    <dgm:pt modelId="{E81CCE3C-936D-44D1-9EA4-4BC111B6151C}" type="pres">
      <dgm:prSet presAssocID="{21ED0C74-5A14-410A-B671-4655A94BE00B}" presName="compNode" presStyleCnt="0"/>
      <dgm:spPr/>
    </dgm:pt>
    <dgm:pt modelId="{DE949191-5713-4962-8990-229D370D14F1}" type="pres">
      <dgm:prSet presAssocID="{21ED0C74-5A14-410A-B671-4655A94BE00B}" presName="bgRect" presStyleLbl="bgShp" presStyleIdx="4" presStyleCnt="5"/>
      <dgm:spPr/>
    </dgm:pt>
    <dgm:pt modelId="{72535616-E306-48EA-97D7-73B66009575C}" type="pres">
      <dgm:prSet presAssocID="{21ED0C74-5A14-410A-B671-4655A94BE0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3BF92A9D-EE00-4CDE-9842-AFA69AD974D8}" type="pres">
      <dgm:prSet presAssocID="{21ED0C74-5A14-410A-B671-4655A94BE00B}" presName="spaceRect" presStyleCnt="0"/>
      <dgm:spPr/>
    </dgm:pt>
    <dgm:pt modelId="{EA2774D7-28AD-4B02-AFCB-1025F3B9B00E}" type="pres">
      <dgm:prSet presAssocID="{21ED0C74-5A14-410A-B671-4655A94BE00B}" presName="parTx" presStyleLbl="revTx" presStyleIdx="4" presStyleCnt="5">
        <dgm:presLayoutVars>
          <dgm:chMax val="0"/>
          <dgm:chPref val="0"/>
        </dgm:presLayoutVars>
      </dgm:prSet>
      <dgm:spPr/>
    </dgm:pt>
  </dgm:ptLst>
  <dgm:cxnLst>
    <dgm:cxn modelId="{AFE20C24-5F62-40C7-9DB5-FB1E6D41E5F5}" type="presOf" srcId="{F3E25DD6-7F4D-452A-8973-FC470A0A23CD}" destId="{83A8ED58-FF4C-46D5-9674-97C79603E2C3}" srcOrd="0" destOrd="0" presId="urn:microsoft.com/office/officeart/2018/2/layout/IconVerticalSolidList"/>
    <dgm:cxn modelId="{0D96C360-901B-433A-8FF9-9EBD59275B7A}" type="presOf" srcId="{2CB0774E-D5A5-4793-B03E-61AD5D047841}" destId="{D7AB5EE3-821F-4173-94AE-9AFC81275374}" srcOrd="0" destOrd="0" presId="urn:microsoft.com/office/officeart/2018/2/layout/IconVerticalSolidList"/>
    <dgm:cxn modelId="{9A1DAE69-F82E-4A93-977B-C919599710E5}" srcId="{05709BBB-FB69-4A01-947A-89C9DCC4AC4D}" destId="{2CB0774E-D5A5-4793-B03E-61AD5D047841}" srcOrd="1" destOrd="0" parTransId="{6676FDA7-C22C-454E-8EEA-EEA8E362A7EB}" sibTransId="{D963B25B-FCB7-4D13-843F-152EC1B3EF7C}"/>
    <dgm:cxn modelId="{A19F996E-7C9B-48BB-8C4F-D1BFC53B3B2B}" type="presOf" srcId="{05709BBB-FB69-4A01-947A-89C9DCC4AC4D}" destId="{BA7ED3FE-6B15-4491-AADB-A09C556CB460}" srcOrd="0" destOrd="0" presId="urn:microsoft.com/office/officeart/2018/2/layout/IconVerticalSolidList"/>
    <dgm:cxn modelId="{7ACEEE71-B825-4F3A-9CBF-BDC79907AD8E}" srcId="{05709BBB-FB69-4A01-947A-89C9DCC4AC4D}" destId="{942356B1-A536-4504-A68A-4BA514882EBB}" srcOrd="3" destOrd="0" parTransId="{D093176E-4D6C-422A-AE60-F06FBAF4D0BF}" sibTransId="{68AEC460-9800-49E1-9629-ED8D4CADEEAF}"/>
    <dgm:cxn modelId="{24EB4A52-DC64-4EA8-9BE8-DE6AC4BF9979}" srcId="{05709BBB-FB69-4A01-947A-89C9DCC4AC4D}" destId="{BD4E9B8F-C1CE-4503-A496-8A975FDA189C}" srcOrd="2" destOrd="0" parTransId="{1D2D86A5-F951-4FC7-B1DB-D01DAFAEEB43}" sibTransId="{E3089C1B-7B9B-45CC-A40E-9A03DCE1C4E4}"/>
    <dgm:cxn modelId="{7784B453-E0DF-4856-92DB-AD0F459F62E2}" type="presOf" srcId="{BD4E9B8F-C1CE-4503-A496-8A975FDA189C}" destId="{FECB0155-6DA9-47D9-A058-1000FACFAE15}" srcOrd="0" destOrd="0" presId="urn:microsoft.com/office/officeart/2018/2/layout/IconVerticalSolidList"/>
    <dgm:cxn modelId="{A5CAC477-B976-438A-90BC-9FD91F7C06FB}" type="presOf" srcId="{21ED0C74-5A14-410A-B671-4655A94BE00B}" destId="{EA2774D7-28AD-4B02-AFCB-1025F3B9B00E}" srcOrd="0" destOrd="0" presId="urn:microsoft.com/office/officeart/2018/2/layout/IconVerticalSolidList"/>
    <dgm:cxn modelId="{4B35B19F-1FCB-4C1B-B039-99F5BADC1A64}" srcId="{05709BBB-FB69-4A01-947A-89C9DCC4AC4D}" destId="{F3E25DD6-7F4D-452A-8973-FC470A0A23CD}" srcOrd="0" destOrd="0" parTransId="{90F05DAF-81DC-4A9B-9C64-4F59C2F3A3A9}" sibTransId="{50A8E07D-949F-426A-9EA7-A4B0ECFE5A79}"/>
    <dgm:cxn modelId="{643996E0-7C06-4AAD-BD87-8B77BAACDB74}" type="presOf" srcId="{942356B1-A536-4504-A68A-4BA514882EBB}" destId="{726CD8BD-BB3F-4A00-B4B7-BF7E9FEF1335}" srcOrd="0" destOrd="0" presId="urn:microsoft.com/office/officeart/2018/2/layout/IconVerticalSolidList"/>
    <dgm:cxn modelId="{AA260CED-C3E2-4CEC-8F23-3EBE69352D9A}" srcId="{05709BBB-FB69-4A01-947A-89C9DCC4AC4D}" destId="{21ED0C74-5A14-410A-B671-4655A94BE00B}" srcOrd="4" destOrd="0" parTransId="{B1E8AE2A-325B-45B0-BB8D-7B31AA0BEFBE}" sibTransId="{48451B5F-C1BF-4DC6-89BB-F6EAA743D3C9}"/>
    <dgm:cxn modelId="{D3FD29BD-3343-44C7-8CD1-517E20AB23CF}" type="presParOf" srcId="{BA7ED3FE-6B15-4491-AADB-A09C556CB460}" destId="{1DBFDBED-0EEC-45F1-BFA1-C940F45F70D5}" srcOrd="0" destOrd="0" presId="urn:microsoft.com/office/officeart/2018/2/layout/IconVerticalSolidList"/>
    <dgm:cxn modelId="{50862B61-39BA-4546-A546-9F77B6AEB0B9}" type="presParOf" srcId="{1DBFDBED-0EEC-45F1-BFA1-C940F45F70D5}" destId="{7ED400B0-EEBD-4F00-A652-91809D0C478F}" srcOrd="0" destOrd="0" presId="urn:microsoft.com/office/officeart/2018/2/layout/IconVerticalSolidList"/>
    <dgm:cxn modelId="{15FC7D90-1BAC-4357-80D3-310FB5190316}" type="presParOf" srcId="{1DBFDBED-0EEC-45F1-BFA1-C940F45F70D5}" destId="{FF4F079D-C192-401E-9130-11CE027EE2CB}" srcOrd="1" destOrd="0" presId="urn:microsoft.com/office/officeart/2018/2/layout/IconVerticalSolidList"/>
    <dgm:cxn modelId="{D964169B-CA02-467A-8723-EB514A0A68E2}" type="presParOf" srcId="{1DBFDBED-0EEC-45F1-BFA1-C940F45F70D5}" destId="{9B5D792B-FAE7-434A-9403-5B55F8009E88}" srcOrd="2" destOrd="0" presId="urn:microsoft.com/office/officeart/2018/2/layout/IconVerticalSolidList"/>
    <dgm:cxn modelId="{5DA035F5-8E11-4608-81AA-9732AFA93010}" type="presParOf" srcId="{1DBFDBED-0EEC-45F1-BFA1-C940F45F70D5}" destId="{83A8ED58-FF4C-46D5-9674-97C79603E2C3}" srcOrd="3" destOrd="0" presId="urn:microsoft.com/office/officeart/2018/2/layout/IconVerticalSolidList"/>
    <dgm:cxn modelId="{E605C634-091B-4314-9905-A8537B7537E6}" type="presParOf" srcId="{BA7ED3FE-6B15-4491-AADB-A09C556CB460}" destId="{86599E4B-1705-46F5-A043-4B0381C784C2}" srcOrd="1" destOrd="0" presId="urn:microsoft.com/office/officeart/2018/2/layout/IconVerticalSolidList"/>
    <dgm:cxn modelId="{023122CF-DD2F-4E40-A8EC-1D9FA413410F}" type="presParOf" srcId="{BA7ED3FE-6B15-4491-AADB-A09C556CB460}" destId="{69FA2097-1686-4B07-B30B-3E40657AC02F}" srcOrd="2" destOrd="0" presId="urn:microsoft.com/office/officeart/2018/2/layout/IconVerticalSolidList"/>
    <dgm:cxn modelId="{5FDCBCC7-FD1C-4201-A09D-0C7443784A26}" type="presParOf" srcId="{69FA2097-1686-4B07-B30B-3E40657AC02F}" destId="{9F1AD36D-5C7F-4963-B57F-1C6F6AECAF18}" srcOrd="0" destOrd="0" presId="urn:microsoft.com/office/officeart/2018/2/layout/IconVerticalSolidList"/>
    <dgm:cxn modelId="{F1DC9EDE-00FF-4CDD-B3ED-24895A308198}" type="presParOf" srcId="{69FA2097-1686-4B07-B30B-3E40657AC02F}" destId="{222F2D35-9395-4F2E-9F28-3DA878424A04}" srcOrd="1" destOrd="0" presId="urn:microsoft.com/office/officeart/2018/2/layout/IconVerticalSolidList"/>
    <dgm:cxn modelId="{A5D5193F-C3BE-4917-A8C0-3E14DBFA98AC}" type="presParOf" srcId="{69FA2097-1686-4B07-B30B-3E40657AC02F}" destId="{D8954176-C850-4479-B61C-8CD9E954C32B}" srcOrd="2" destOrd="0" presId="urn:microsoft.com/office/officeart/2018/2/layout/IconVerticalSolidList"/>
    <dgm:cxn modelId="{B540986B-6FB2-4205-A856-5A931821B21E}" type="presParOf" srcId="{69FA2097-1686-4B07-B30B-3E40657AC02F}" destId="{D7AB5EE3-821F-4173-94AE-9AFC81275374}" srcOrd="3" destOrd="0" presId="urn:microsoft.com/office/officeart/2018/2/layout/IconVerticalSolidList"/>
    <dgm:cxn modelId="{81816DEE-90AF-4D85-B12B-9204BD4E254D}" type="presParOf" srcId="{BA7ED3FE-6B15-4491-AADB-A09C556CB460}" destId="{1B71BC0E-9F03-478A-8EBE-14D1B04612E3}" srcOrd="3" destOrd="0" presId="urn:microsoft.com/office/officeart/2018/2/layout/IconVerticalSolidList"/>
    <dgm:cxn modelId="{4C107784-F614-4B57-8639-396E1C8BE468}" type="presParOf" srcId="{BA7ED3FE-6B15-4491-AADB-A09C556CB460}" destId="{A9736951-6603-4526-ACF2-71124375F601}" srcOrd="4" destOrd="0" presId="urn:microsoft.com/office/officeart/2018/2/layout/IconVerticalSolidList"/>
    <dgm:cxn modelId="{4C5675E7-2B92-48F3-BA9C-1258290F149A}" type="presParOf" srcId="{A9736951-6603-4526-ACF2-71124375F601}" destId="{1C1304A4-B599-4E7A-BB25-14AD3873E001}" srcOrd="0" destOrd="0" presId="urn:microsoft.com/office/officeart/2018/2/layout/IconVerticalSolidList"/>
    <dgm:cxn modelId="{FE4B9CB7-DBDA-4F7E-A50F-8DDF174D1403}" type="presParOf" srcId="{A9736951-6603-4526-ACF2-71124375F601}" destId="{729C59BE-071E-41F2-B58F-9264DC36BD61}" srcOrd="1" destOrd="0" presId="urn:microsoft.com/office/officeart/2018/2/layout/IconVerticalSolidList"/>
    <dgm:cxn modelId="{20C1A509-7F0A-4EC9-9123-17FA23CCDD22}" type="presParOf" srcId="{A9736951-6603-4526-ACF2-71124375F601}" destId="{80CF59DF-F3A4-4E9A-9562-5EC2023E7F42}" srcOrd="2" destOrd="0" presId="urn:microsoft.com/office/officeart/2018/2/layout/IconVerticalSolidList"/>
    <dgm:cxn modelId="{DD9AE97E-9BB0-4064-B04C-F84405A5CAAD}" type="presParOf" srcId="{A9736951-6603-4526-ACF2-71124375F601}" destId="{FECB0155-6DA9-47D9-A058-1000FACFAE15}" srcOrd="3" destOrd="0" presId="urn:microsoft.com/office/officeart/2018/2/layout/IconVerticalSolidList"/>
    <dgm:cxn modelId="{8CA311A9-2D04-4053-9C9D-AF4DC4FF418C}" type="presParOf" srcId="{BA7ED3FE-6B15-4491-AADB-A09C556CB460}" destId="{3A648D2B-CAE7-42D8-8F5C-51D896A96B8A}" srcOrd="5" destOrd="0" presId="urn:microsoft.com/office/officeart/2018/2/layout/IconVerticalSolidList"/>
    <dgm:cxn modelId="{F1928363-F445-47FC-9818-E1FC22907A61}" type="presParOf" srcId="{BA7ED3FE-6B15-4491-AADB-A09C556CB460}" destId="{76F2B6C3-7194-4C4E-9B24-CF2043CADA17}" srcOrd="6" destOrd="0" presId="urn:microsoft.com/office/officeart/2018/2/layout/IconVerticalSolidList"/>
    <dgm:cxn modelId="{A9856B7A-28FA-4373-96C4-E8CC500678A2}" type="presParOf" srcId="{76F2B6C3-7194-4C4E-9B24-CF2043CADA17}" destId="{51978C0D-B8BA-46C1-BFD3-9BAEF53A3256}" srcOrd="0" destOrd="0" presId="urn:microsoft.com/office/officeart/2018/2/layout/IconVerticalSolidList"/>
    <dgm:cxn modelId="{AE2721F3-F3D6-4D10-A26B-11E16FB2E665}" type="presParOf" srcId="{76F2B6C3-7194-4C4E-9B24-CF2043CADA17}" destId="{6523246C-A227-4996-B34D-69FBBEA5C16C}" srcOrd="1" destOrd="0" presId="urn:microsoft.com/office/officeart/2018/2/layout/IconVerticalSolidList"/>
    <dgm:cxn modelId="{A0DD46A1-64C5-4F5E-A26E-E050A23D92EA}" type="presParOf" srcId="{76F2B6C3-7194-4C4E-9B24-CF2043CADA17}" destId="{E1284E22-7E01-410A-86DE-99CAC2EB3F2F}" srcOrd="2" destOrd="0" presId="urn:microsoft.com/office/officeart/2018/2/layout/IconVerticalSolidList"/>
    <dgm:cxn modelId="{5124A960-7D72-4FF7-AE83-21F402052CE3}" type="presParOf" srcId="{76F2B6C3-7194-4C4E-9B24-CF2043CADA17}" destId="{726CD8BD-BB3F-4A00-B4B7-BF7E9FEF1335}" srcOrd="3" destOrd="0" presId="urn:microsoft.com/office/officeart/2018/2/layout/IconVerticalSolidList"/>
    <dgm:cxn modelId="{FC97EB95-275B-487B-B0AE-799DD4A29C08}" type="presParOf" srcId="{BA7ED3FE-6B15-4491-AADB-A09C556CB460}" destId="{6C8746F1-8974-4DA2-9CE6-914ACEC7C9F1}" srcOrd="7" destOrd="0" presId="urn:microsoft.com/office/officeart/2018/2/layout/IconVerticalSolidList"/>
    <dgm:cxn modelId="{103D3543-B613-458C-AF88-9C2015D201EF}" type="presParOf" srcId="{BA7ED3FE-6B15-4491-AADB-A09C556CB460}" destId="{E81CCE3C-936D-44D1-9EA4-4BC111B6151C}" srcOrd="8" destOrd="0" presId="urn:microsoft.com/office/officeart/2018/2/layout/IconVerticalSolidList"/>
    <dgm:cxn modelId="{317527B4-F0F9-4C8B-903B-98DC58C80C05}" type="presParOf" srcId="{E81CCE3C-936D-44D1-9EA4-4BC111B6151C}" destId="{DE949191-5713-4962-8990-229D370D14F1}" srcOrd="0" destOrd="0" presId="urn:microsoft.com/office/officeart/2018/2/layout/IconVerticalSolidList"/>
    <dgm:cxn modelId="{ED068A0D-BD0F-4F75-837E-5B251C4BFA29}" type="presParOf" srcId="{E81CCE3C-936D-44D1-9EA4-4BC111B6151C}" destId="{72535616-E306-48EA-97D7-73B66009575C}" srcOrd="1" destOrd="0" presId="urn:microsoft.com/office/officeart/2018/2/layout/IconVerticalSolidList"/>
    <dgm:cxn modelId="{8270E31A-0A46-4FFA-8419-395A4EA4022C}" type="presParOf" srcId="{E81CCE3C-936D-44D1-9EA4-4BC111B6151C}" destId="{3BF92A9D-EE00-4CDE-9842-AFA69AD974D8}" srcOrd="2" destOrd="0" presId="urn:microsoft.com/office/officeart/2018/2/layout/IconVerticalSolidList"/>
    <dgm:cxn modelId="{4590C558-1FC8-46DD-954C-42C30D5E8C51}" type="presParOf" srcId="{E81CCE3C-936D-44D1-9EA4-4BC111B6151C}" destId="{EA2774D7-28AD-4B02-AFCB-1025F3B9B00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A0E710-6C4E-44B6-A9D7-3564459E4AA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5FF0006-5798-42B1-971A-6936D713C46B}">
      <dgm:prSet/>
      <dgm:spPr/>
      <dgm:t>
        <a:bodyPr/>
        <a:lstStyle/>
        <a:p>
          <a:r>
            <a:rPr lang="en-US"/>
            <a:t>Formal methods are essential for securing critical systems.</a:t>
          </a:r>
        </a:p>
      </dgm:t>
    </dgm:pt>
    <dgm:pt modelId="{41B3BE30-5792-41FF-AA3B-FFE5744C54C7}" type="parTrans" cxnId="{42016239-1BC5-4330-9C23-11C0EBA544C5}">
      <dgm:prSet/>
      <dgm:spPr/>
      <dgm:t>
        <a:bodyPr/>
        <a:lstStyle/>
        <a:p>
          <a:endParaRPr lang="en-US"/>
        </a:p>
      </dgm:t>
    </dgm:pt>
    <dgm:pt modelId="{BEA6FD9A-779B-4512-A142-A7C2249B8B5F}" type="sibTrans" cxnId="{42016239-1BC5-4330-9C23-11C0EBA544C5}">
      <dgm:prSet/>
      <dgm:spPr/>
      <dgm:t>
        <a:bodyPr/>
        <a:lstStyle/>
        <a:p>
          <a:endParaRPr lang="en-US"/>
        </a:p>
      </dgm:t>
    </dgm:pt>
    <dgm:pt modelId="{481CBB2D-AA1D-4A12-B852-D0E2BB434824}">
      <dgm:prSet/>
      <dgm:spPr/>
      <dgm:t>
        <a:bodyPr/>
        <a:lstStyle/>
        <a:p>
          <a:r>
            <a:rPr lang="en-US"/>
            <a:t>Despite real-world barriers, phased integration with the right strategy works.</a:t>
          </a:r>
        </a:p>
      </dgm:t>
    </dgm:pt>
    <dgm:pt modelId="{56D41FCB-804A-4A31-9677-2881DEA59567}" type="parTrans" cxnId="{DE6121D4-72F8-4E90-86CF-73C59349F8E4}">
      <dgm:prSet/>
      <dgm:spPr/>
      <dgm:t>
        <a:bodyPr/>
        <a:lstStyle/>
        <a:p>
          <a:endParaRPr lang="en-US"/>
        </a:p>
      </dgm:t>
    </dgm:pt>
    <dgm:pt modelId="{D855CF85-4A28-4BD2-B18F-04BCF90A50AF}" type="sibTrans" cxnId="{DE6121D4-72F8-4E90-86CF-73C59349F8E4}">
      <dgm:prSet/>
      <dgm:spPr/>
      <dgm:t>
        <a:bodyPr/>
        <a:lstStyle/>
        <a:p>
          <a:endParaRPr lang="en-US"/>
        </a:p>
      </dgm:t>
    </dgm:pt>
    <dgm:pt modelId="{308B4CE1-CCF3-4FF8-BBDC-1707E3F8C3E4}">
      <dgm:prSet/>
      <dgm:spPr/>
      <dgm:t>
        <a:bodyPr/>
        <a:lstStyle/>
        <a:p>
          <a:r>
            <a:rPr lang="en-US"/>
            <a:t>The power grid case exemplifies how theory meets practice.</a:t>
          </a:r>
        </a:p>
      </dgm:t>
    </dgm:pt>
    <dgm:pt modelId="{283BC648-55DD-4EF2-BFA2-4C7D2032C24D}" type="parTrans" cxnId="{8CB2CF8E-E10E-453C-980A-E51E7B9990C7}">
      <dgm:prSet/>
      <dgm:spPr/>
      <dgm:t>
        <a:bodyPr/>
        <a:lstStyle/>
        <a:p>
          <a:endParaRPr lang="en-US"/>
        </a:p>
      </dgm:t>
    </dgm:pt>
    <dgm:pt modelId="{416F930B-EEF6-45B4-A372-E993E2E92365}" type="sibTrans" cxnId="{8CB2CF8E-E10E-453C-980A-E51E7B9990C7}">
      <dgm:prSet/>
      <dgm:spPr/>
      <dgm:t>
        <a:bodyPr/>
        <a:lstStyle/>
        <a:p>
          <a:endParaRPr lang="en-US"/>
        </a:p>
      </dgm:t>
    </dgm:pt>
    <dgm:pt modelId="{4C21816F-BEFC-4BBD-B7A8-7B08A2C95D27}" type="pres">
      <dgm:prSet presAssocID="{C3A0E710-6C4E-44B6-A9D7-3564459E4AA6}" presName="vert0" presStyleCnt="0">
        <dgm:presLayoutVars>
          <dgm:dir/>
          <dgm:animOne val="branch"/>
          <dgm:animLvl val="lvl"/>
        </dgm:presLayoutVars>
      </dgm:prSet>
      <dgm:spPr/>
    </dgm:pt>
    <dgm:pt modelId="{FC94A3CB-4241-464B-914E-FC93B6E020AD}" type="pres">
      <dgm:prSet presAssocID="{05FF0006-5798-42B1-971A-6936D713C46B}" presName="thickLine" presStyleLbl="alignNode1" presStyleIdx="0" presStyleCnt="3"/>
      <dgm:spPr/>
    </dgm:pt>
    <dgm:pt modelId="{C6B6C40C-9772-49C3-B343-551EA672DF91}" type="pres">
      <dgm:prSet presAssocID="{05FF0006-5798-42B1-971A-6936D713C46B}" presName="horz1" presStyleCnt="0"/>
      <dgm:spPr/>
    </dgm:pt>
    <dgm:pt modelId="{E999ACA0-4EAC-47F8-87F3-06787720D7C8}" type="pres">
      <dgm:prSet presAssocID="{05FF0006-5798-42B1-971A-6936D713C46B}" presName="tx1" presStyleLbl="revTx" presStyleIdx="0" presStyleCnt="3"/>
      <dgm:spPr/>
    </dgm:pt>
    <dgm:pt modelId="{0901497F-84E2-4298-B69D-B7F8DD47DD64}" type="pres">
      <dgm:prSet presAssocID="{05FF0006-5798-42B1-971A-6936D713C46B}" presName="vert1" presStyleCnt="0"/>
      <dgm:spPr/>
    </dgm:pt>
    <dgm:pt modelId="{E67F36FD-5321-49B6-9186-59730FFA2079}" type="pres">
      <dgm:prSet presAssocID="{481CBB2D-AA1D-4A12-B852-D0E2BB434824}" presName="thickLine" presStyleLbl="alignNode1" presStyleIdx="1" presStyleCnt="3"/>
      <dgm:spPr/>
    </dgm:pt>
    <dgm:pt modelId="{EE1E352B-5A3D-4EA9-AEF9-BEF847E14157}" type="pres">
      <dgm:prSet presAssocID="{481CBB2D-AA1D-4A12-B852-D0E2BB434824}" presName="horz1" presStyleCnt="0"/>
      <dgm:spPr/>
    </dgm:pt>
    <dgm:pt modelId="{540E4437-BF84-4EBF-B037-46F3A5DB4428}" type="pres">
      <dgm:prSet presAssocID="{481CBB2D-AA1D-4A12-B852-D0E2BB434824}" presName="tx1" presStyleLbl="revTx" presStyleIdx="1" presStyleCnt="3"/>
      <dgm:spPr/>
    </dgm:pt>
    <dgm:pt modelId="{C67B5E45-D5CE-446A-9AF0-E16D2AE599D6}" type="pres">
      <dgm:prSet presAssocID="{481CBB2D-AA1D-4A12-B852-D0E2BB434824}" presName="vert1" presStyleCnt="0"/>
      <dgm:spPr/>
    </dgm:pt>
    <dgm:pt modelId="{1EF98B0E-F059-4280-9140-0310CE02740A}" type="pres">
      <dgm:prSet presAssocID="{308B4CE1-CCF3-4FF8-BBDC-1707E3F8C3E4}" presName="thickLine" presStyleLbl="alignNode1" presStyleIdx="2" presStyleCnt="3"/>
      <dgm:spPr/>
    </dgm:pt>
    <dgm:pt modelId="{A357D4B8-0B44-45FA-8474-4B603C976263}" type="pres">
      <dgm:prSet presAssocID="{308B4CE1-CCF3-4FF8-BBDC-1707E3F8C3E4}" presName="horz1" presStyleCnt="0"/>
      <dgm:spPr/>
    </dgm:pt>
    <dgm:pt modelId="{1F9CF24D-D925-4F4A-B7A8-946368873D15}" type="pres">
      <dgm:prSet presAssocID="{308B4CE1-CCF3-4FF8-BBDC-1707E3F8C3E4}" presName="tx1" presStyleLbl="revTx" presStyleIdx="2" presStyleCnt="3"/>
      <dgm:spPr/>
    </dgm:pt>
    <dgm:pt modelId="{56E80100-D39A-40C4-84DE-8DEDA787AF04}" type="pres">
      <dgm:prSet presAssocID="{308B4CE1-CCF3-4FF8-BBDC-1707E3F8C3E4}" presName="vert1" presStyleCnt="0"/>
      <dgm:spPr/>
    </dgm:pt>
  </dgm:ptLst>
  <dgm:cxnLst>
    <dgm:cxn modelId="{42016239-1BC5-4330-9C23-11C0EBA544C5}" srcId="{C3A0E710-6C4E-44B6-A9D7-3564459E4AA6}" destId="{05FF0006-5798-42B1-971A-6936D713C46B}" srcOrd="0" destOrd="0" parTransId="{41B3BE30-5792-41FF-AA3B-FFE5744C54C7}" sibTransId="{BEA6FD9A-779B-4512-A142-A7C2249B8B5F}"/>
    <dgm:cxn modelId="{5BD54077-A7E6-4F7C-9FCD-6CF773892AC2}" type="presOf" srcId="{308B4CE1-CCF3-4FF8-BBDC-1707E3F8C3E4}" destId="{1F9CF24D-D925-4F4A-B7A8-946368873D15}" srcOrd="0" destOrd="0" presId="urn:microsoft.com/office/officeart/2008/layout/LinedList"/>
    <dgm:cxn modelId="{7737D27E-5E22-450D-A96C-9D72B9DAF433}" type="presOf" srcId="{481CBB2D-AA1D-4A12-B852-D0E2BB434824}" destId="{540E4437-BF84-4EBF-B037-46F3A5DB4428}" srcOrd="0" destOrd="0" presId="urn:microsoft.com/office/officeart/2008/layout/LinedList"/>
    <dgm:cxn modelId="{8CB2CF8E-E10E-453C-980A-E51E7B9990C7}" srcId="{C3A0E710-6C4E-44B6-A9D7-3564459E4AA6}" destId="{308B4CE1-CCF3-4FF8-BBDC-1707E3F8C3E4}" srcOrd="2" destOrd="0" parTransId="{283BC648-55DD-4EF2-BFA2-4C7D2032C24D}" sibTransId="{416F930B-EEF6-45B4-A372-E993E2E92365}"/>
    <dgm:cxn modelId="{AA214AC5-FBE2-4106-86BA-7F3DB7D8DE8F}" type="presOf" srcId="{05FF0006-5798-42B1-971A-6936D713C46B}" destId="{E999ACA0-4EAC-47F8-87F3-06787720D7C8}" srcOrd="0" destOrd="0" presId="urn:microsoft.com/office/officeart/2008/layout/LinedList"/>
    <dgm:cxn modelId="{DE6121D4-72F8-4E90-86CF-73C59349F8E4}" srcId="{C3A0E710-6C4E-44B6-A9D7-3564459E4AA6}" destId="{481CBB2D-AA1D-4A12-B852-D0E2BB434824}" srcOrd="1" destOrd="0" parTransId="{56D41FCB-804A-4A31-9677-2881DEA59567}" sibTransId="{D855CF85-4A28-4BD2-B18F-04BCF90A50AF}"/>
    <dgm:cxn modelId="{34F7D3F1-2801-40E9-A1AD-73B1655CC568}" type="presOf" srcId="{C3A0E710-6C4E-44B6-A9D7-3564459E4AA6}" destId="{4C21816F-BEFC-4BBD-B7A8-7B08A2C95D27}" srcOrd="0" destOrd="0" presId="urn:microsoft.com/office/officeart/2008/layout/LinedList"/>
    <dgm:cxn modelId="{462AF1BE-5B54-42F6-906A-73D31CCE798B}" type="presParOf" srcId="{4C21816F-BEFC-4BBD-B7A8-7B08A2C95D27}" destId="{FC94A3CB-4241-464B-914E-FC93B6E020AD}" srcOrd="0" destOrd="0" presId="urn:microsoft.com/office/officeart/2008/layout/LinedList"/>
    <dgm:cxn modelId="{1870E0B4-CF55-4392-B360-52DE0AA10B4B}" type="presParOf" srcId="{4C21816F-BEFC-4BBD-B7A8-7B08A2C95D27}" destId="{C6B6C40C-9772-49C3-B343-551EA672DF91}" srcOrd="1" destOrd="0" presId="urn:microsoft.com/office/officeart/2008/layout/LinedList"/>
    <dgm:cxn modelId="{0208F131-A1E0-48B9-A415-8CE1045473E9}" type="presParOf" srcId="{C6B6C40C-9772-49C3-B343-551EA672DF91}" destId="{E999ACA0-4EAC-47F8-87F3-06787720D7C8}" srcOrd="0" destOrd="0" presId="urn:microsoft.com/office/officeart/2008/layout/LinedList"/>
    <dgm:cxn modelId="{244A7964-D1FE-44F4-91C5-423230EC841B}" type="presParOf" srcId="{C6B6C40C-9772-49C3-B343-551EA672DF91}" destId="{0901497F-84E2-4298-B69D-B7F8DD47DD64}" srcOrd="1" destOrd="0" presId="urn:microsoft.com/office/officeart/2008/layout/LinedList"/>
    <dgm:cxn modelId="{E1A4720B-BE06-4D0E-999B-61B11A1D2AF6}" type="presParOf" srcId="{4C21816F-BEFC-4BBD-B7A8-7B08A2C95D27}" destId="{E67F36FD-5321-49B6-9186-59730FFA2079}" srcOrd="2" destOrd="0" presId="urn:microsoft.com/office/officeart/2008/layout/LinedList"/>
    <dgm:cxn modelId="{7F4B9532-5967-4451-97AB-9EA853521EA1}" type="presParOf" srcId="{4C21816F-BEFC-4BBD-B7A8-7B08A2C95D27}" destId="{EE1E352B-5A3D-4EA9-AEF9-BEF847E14157}" srcOrd="3" destOrd="0" presId="urn:microsoft.com/office/officeart/2008/layout/LinedList"/>
    <dgm:cxn modelId="{245FB0B4-7CFD-4D05-BAE5-189E7D9A3CE5}" type="presParOf" srcId="{EE1E352B-5A3D-4EA9-AEF9-BEF847E14157}" destId="{540E4437-BF84-4EBF-B037-46F3A5DB4428}" srcOrd="0" destOrd="0" presId="urn:microsoft.com/office/officeart/2008/layout/LinedList"/>
    <dgm:cxn modelId="{5593F7A2-CD93-47CF-BB0E-C92C9B85F16E}" type="presParOf" srcId="{EE1E352B-5A3D-4EA9-AEF9-BEF847E14157}" destId="{C67B5E45-D5CE-446A-9AF0-E16D2AE599D6}" srcOrd="1" destOrd="0" presId="urn:microsoft.com/office/officeart/2008/layout/LinedList"/>
    <dgm:cxn modelId="{3AA1247E-1DE9-4480-BA89-BEC966515E2A}" type="presParOf" srcId="{4C21816F-BEFC-4BBD-B7A8-7B08A2C95D27}" destId="{1EF98B0E-F059-4280-9140-0310CE02740A}" srcOrd="4" destOrd="0" presId="urn:microsoft.com/office/officeart/2008/layout/LinedList"/>
    <dgm:cxn modelId="{6BFE8393-F572-4020-BE7F-9B7BE55FC383}" type="presParOf" srcId="{4C21816F-BEFC-4BBD-B7A8-7B08A2C95D27}" destId="{A357D4B8-0B44-45FA-8474-4B603C976263}" srcOrd="5" destOrd="0" presId="urn:microsoft.com/office/officeart/2008/layout/LinedList"/>
    <dgm:cxn modelId="{40B15E01-D0E8-4A5C-AC93-91B2A02EC42F}" type="presParOf" srcId="{A357D4B8-0B44-45FA-8474-4B603C976263}" destId="{1F9CF24D-D925-4F4A-B7A8-946368873D15}" srcOrd="0" destOrd="0" presId="urn:microsoft.com/office/officeart/2008/layout/LinedList"/>
    <dgm:cxn modelId="{E8005ED0-ECB4-492D-B075-B3942A8E4F55}" type="presParOf" srcId="{A357D4B8-0B44-45FA-8474-4B603C976263}" destId="{56E80100-D39A-40C4-84DE-8DEDA787AF0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2C4C2-1BCF-4ACE-A539-69BD74BE7CD3}">
      <dsp:nvSpPr>
        <dsp:cNvPr id="0" name=""/>
        <dsp:cNvSpPr/>
      </dsp:nvSpPr>
      <dsp:spPr>
        <a:xfrm>
          <a:off x="0" y="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AF700-7F68-44BA-9CEA-25DEE834297D}">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National power grids are vulnerable to cyber threats.</a:t>
          </a:r>
        </a:p>
      </dsp:txBody>
      <dsp:txXfrm>
        <a:off x="0" y="0"/>
        <a:ext cx="6900512" cy="1384035"/>
      </dsp:txXfrm>
    </dsp:sp>
    <dsp:sp modelId="{2AA8D748-3CB7-4A6B-851B-DF52831AAC4C}">
      <dsp:nvSpPr>
        <dsp:cNvPr id="0" name=""/>
        <dsp:cNvSpPr/>
      </dsp:nvSpPr>
      <dsp:spPr>
        <a:xfrm>
          <a:off x="0" y="138403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297C06-0C48-4C0D-AB31-0FBEDDCD2B07}">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Security and reliability are mission-critical in infrastructure software.</a:t>
          </a:r>
        </a:p>
      </dsp:txBody>
      <dsp:txXfrm>
        <a:off x="0" y="1384035"/>
        <a:ext cx="6900512" cy="1384035"/>
      </dsp:txXfrm>
    </dsp:sp>
    <dsp:sp modelId="{BFFD3F73-EB68-45E7-9335-908C03EB8E46}">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B8B553-BBCB-413A-B506-523D0A082EBF}">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Formal methods offer rigorous tools to verify and validate software correctness.</a:t>
          </a:r>
        </a:p>
      </dsp:txBody>
      <dsp:txXfrm>
        <a:off x="0" y="2768070"/>
        <a:ext cx="6900512" cy="1384035"/>
      </dsp:txXfrm>
    </dsp:sp>
    <dsp:sp modelId="{0C56A043-1F4D-4A4E-B1CA-22B50586D15A}">
      <dsp:nvSpPr>
        <dsp:cNvPr id="0" name=""/>
        <dsp:cNvSpPr/>
      </dsp:nvSpPr>
      <dsp:spPr>
        <a:xfrm>
          <a:off x="0" y="415210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7B2663-54E8-4ED8-AEC0-3F56C6761211}">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Informal techniques alone (e.g. testing, code review) are not enough.</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2D652-BB86-46B5-8CAD-43BBA4C3A8C4}">
      <dsp:nvSpPr>
        <dsp:cNvPr id="0" name=""/>
        <dsp:cNvSpPr/>
      </dsp:nvSpPr>
      <dsp:spPr>
        <a:xfrm>
          <a:off x="0" y="62445"/>
          <a:ext cx="6900512" cy="10342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Specification: Precise, unambiguous functionality definitions.</a:t>
          </a:r>
          <a:endParaRPr lang="en-US" sz="2600" kern="1200"/>
        </a:p>
      </dsp:txBody>
      <dsp:txXfrm>
        <a:off x="50489" y="112934"/>
        <a:ext cx="6799534" cy="933302"/>
      </dsp:txXfrm>
    </dsp:sp>
    <dsp:sp modelId="{727BF2D1-21C0-4EA0-8B04-BCAD5152FFDF}">
      <dsp:nvSpPr>
        <dsp:cNvPr id="0" name=""/>
        <dsp:cNvSpPr/>
      </dsp:nvSpPr>
      <dsp:spPr>
        <a:xfrm>
          <a:off x="0" y="1171605"/>
          <a:ext cx="6900512" cy="103428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Verification: Mathematical proofs that requirements are met.</a:t>
          </a:r>
          <a:endParaRPr lang="en-US" sz="2600" kern="1200"/>
        </a:p>
      </dsp:txBody>
      <dsp:txXfrm>
        <a:off x="50489" y="1222094"/>
        <a:ext cx="6799534" cy="933302"/>
      </dsp:txXfrm>
    </dsp:sp>
    <dsp:sp modelId="{AA142A4D-00F9-42D1-ABB6-EA1D4CEB8CF5}">
      <dsp:nvSpPr>
        <dsp:cNvPr id="0" name=""/>
        <dsp:cNvSpPr/>
      </dsp:nvSpPr>
      <dsp:spPr>
        <a:xfrm>
          <a:off x="0" y="2280765"/>
          <a:ext cx="6900512" cy="103428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Validation: Checks the system behaves correctly in all states.</a:t>
          </a:r>
          <a:endParaRPr lang="en-US" sz="2600" kern="1200"/>
        </a:p>
      </dsp:txBody>
      <dsp:txXfrm>
        <a:off x="50489" y="2331254"/>
        <a:ext cx="6799534" cy="933302"/>
      </dsp:txXfrm>
    </dsp:sp>
    <dsp:sp modelId="{D9F2AFFC-2068-433A-BC19-6766653187B8}">
      <dsp:nvSpPr>
        <dsp:cNvPr id="0" name=""/>
        <dsp:cNvSpPr/>
      </dsp:nvSpPr>
      <dsp:spPr>
        <a:xfrm>
          <a:off x="0" y="3389925"/>
          <a:ext cx="6900512" cy="103428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Overcome limitations of informal methods:</a:t>
          </a:r>
          <a:endParaRPr lang="en-US" sz="2600" kern="1200"/>
        </a:p>
      </dsp:txBody>
      <dsp:txXfrm>
        <a:off x="50489" y="3440414"/>
        <a:ext cx="6799534" cy="933302"/>
      </dsp:txXfrm>
    </dsp:sp>
    <dsp:sp modelId="{1ED6C0D9-E47A-4326-A7D6-B00941ABD8D0}">
      <dsp:nvSpPr>
        <dsp:cNvPr id="0" name=""/>
        <dsp:cNvSpPr/>
      </dsp:nvSpPr>
      <dsp:spPr>
        <a:xfrm>
          <a:off x="0" y="4424205"/>
          <a:ext cx="6900512"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a:t>State explosion</a:t>
          </a:r>
          <a:endParaRPr lang="en-US" sz="2000" kern="1200"/>
        </a:p>
        <a:p>
          <a:pPr marL="228600" lvl="1" indent="-228600" algn="l" defTabSz="889000">
            <a:lnSpc>
              <a:spcPct val="90000"/>
            </a:lnSpc>
            <a:spcBef>
              <a:spcPct val="0"/>
            </a:spcBef>
            <a:spcAft>
              <a:spcPct val="20000"/>
            </a:spcAft>
            <a:buChar char="•"/>
          </a:pPr>
          <a:r>
            <a:rPr lang="en-GB" sz="2000" kern="1200"/>
            <a:t>Human error</a:t>
          </a:r>
          <a:endParaRPr lang="en-US" sz="2000" kern="1200"/>
        </a:p>
        <a:p>
          <a:pPr marL="228600" lvl="1" indent="-228600" algn="l" defTabSz="889000">
            <a:lnSpc>
              <a:spcPct val="90000"/>
            </a:lnSpc>
            <a:spcBef>
              <a:spcPct val="0"/>
            </a:spcBef>
            <a:spcAft>
              <a:spcPct val="20000"/>
            </a:spcAft>
            <a:buChar char="•"/>
          </a:pPr>
          <a:r>
            <a:rPr lang="en-GB" sz="2000" kern="1200"/>
            <a:t>Incomplete coverage</a:t>
          </a:r>
          <a:endParaRPr lang="en-US" sz="2000" kern="1200"/>
        </a:p>
      </dsp:txBody>
      <dsp:txXfrm>
        <a:off x="0" y="4424205"/>
        <a:ext cx="6900512" cy="1049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81064-61EB-41AB-874A-702AB8817507}">
      <dsp:nvSpPr>
        <dsp:cNvPr id="0" name=""/>
        <dsp:cNvSpPr/>
      </dsp:nvSpPr>
      <dsp:spPr>
        <a:xfrm>
          <a:off x="0" y="106207"/>
          <a:ext cx="6900512" cy="13127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Operational Semantics: Step-by-step execution on abstract machine</a:t>
          </a:r>
        </a:p>
      </dsp:txBody>
      <dsp:txXfrm>
        <a:off x="64083" y="170290"/>
        <a:ext cx="6772346" cy="1184574"/>
      </dsp:txXfrm>
    </dsp:sp>
    <dsp:sp modelId="{F4F81D77-F5A7-476A-AEE0-27173E6CD95E}">
      <dsp:nvSpPr>
        <dsp:cNvPr id="0" name=""/>
        <dsp:cNvSpPr/>
      </dsp:nvSpPr>
      <dsp:spPr>
        <a:xfrm>
          <a:off x="0" y="1513987"/>
          <a:ext cx="6900512" cy="131274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Denotational Semantics: Maps code to mathematical meaning</a:t>
          </a:r>
        </a:p>
      </dsp:txBody>
      <dsp:txXfrm>
        <a:off x="64083" y="1578070"/>
        <a:ext cx="6772346" cy="1184574"/>
      </dsp:txXfrm>
    </dsp:sp>
    <dsp:sp modelId="{82800E97-5FAA-4487-853B-498F3777837D}">
      <dsp:nvSpPr>
        <dsp:cNvPr id="0" name=""/>
        <dsp:cNvSpPr/>
      </dsp:nvSpPr>
      <dsp:spPr>
        <a:xfrm>
          <a:off x="0" y="2921767"/>
          <a:ext cx="6900512" cy="131274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Axiomatic Semantics: Uses logic to define pre/post conditions</a:t>
          </a:r>
        </a:p>
      </dsp:txBody>
      <dsp:txXfrm>
        <a:off x="64083" y="2985850"/>
        <a:ext cx="6772346" cy="1184574"/>
      </dsp:txXfrm>
    </dsp:sp>
    <dsp:sp modelId="{AB7ABC28-5BBB-4B98-B264-79CC214AA7F9}">
      <dsp:nvSpPr>
        <dsp:cNvPr id="0" name=""/>
        <dsp:cNvSpPr/>
      </dsp:nvSpPr>
      <dsp:spPr>
        <a:xfrm>
          <a:off x="0" y="4234508"/>
          <a:ext cx="6900512" cy="119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i="1" kern="1200"/>
            <a:t>Use Case Example</a:t>
          </a:r>
          <a:r>
            <a:rPr lang="en-US" sz="2600" kern="1200"/>
            <a:t>: Authentication procedure modeled differently in each approach.</a:t>
          </a:r>
        </a:p>
      </dsp:txBody>
      <dsp:txXfrm>
        <a:off x="0" y="4234508"/>
        <a:ext cx="6900512" cy="1195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4BBB6-0F6D-4591-9CA8-5AB9B81E8A77}">
      <dsp:nvSpPr>
        <dsp:cNvPr id="0" name=""/>
        <dsp:cNvSpPr/>
      </dsp:nvSpPr>
      <dsp:spPr>
        <a:xfrm>
          <a:off x="0" y="464022"/>
          <a:ext cx="6666833" cy="157342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Race conditions</a:t>
          </a:r>
        </a:p>
        <a:p>
          <a:pPr marL="228600" lvl="1" indent="-228600" algn="l" defTabSz="1200150">
            <a:lnSpc>
              <a:spcPct val="90000"/>
            </a:lnSpc>
            <a:spcBef>
              <a:spcPct val="0"/>
            </a:spcBef>
            <a:spcAft>
              <a:spcPct val="15000"/>
            </a:spcAft>
            <a:buChar char="•"/>
          </a:pPr>
          <a:r>
            <a:rPr lang="en-US" sz="2700" kern="1200"/>
            <a:t>Emergency access not revoked</a:t>
          </a:r>
        </a:p>
      </dsp:txBody>
      <dsp:txXfrm>
        <a:off x="0" y="464022"/>
        <a:ext cx="6666833" cy="1573424"/>
      </dsp:txXfrm>
    </dsp:sp>
    <dsp:sp modelId="{8B43BEAD-0504-41A2-A232-3D971B3C830A}">
      <dsp:nvSpPr>
        <dsp:cNvPr id="0" name=""/>
        <dsp:cNvSpPr/>
      </dsp:nvSpPr>
      <dsp:spPr>
        <a:xfrm>
          <a:off x="333341" y="65502"/>
          <a:ext cx="4666783" cy="7970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en-US" sz="2700" kern="1200"/>
            <a:t>Weaknesses:</a:t>
          </a:r>
        </a:p>
      </dsp:txBody>
      <dsp:txXfrm>
        <a:off x="372249" y="104410"/>
        <a:ext cx="4588967" cy="719224"/>
      </dsp:txXfrm>
    </dsp:sp>
    <dsp:sp modelId="{A9A96693-F9EE-4B85-9DCB-174BE257CBF0}">
      <dsp:nvSpPr>
        <dsp:cNvPr id="0" name=""/>
        <dsp:cNvSpPr/>
      </dsp:nvSpPr>
      <dsp:spPr>
        <a:xfrm>
          <a:off x="0" y="2581767"/>
          <a:ext cx="6666833" cy="280665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62356" rIns="517420"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Atomic updates to user roles</a:t>
          </a:r>
        </a:p>
        <a:p>
          <a:pPr marL="228600" lvl="1" indent="-228600" algn="l" defTabSz="1200150">
            <a:lnSpc>
              <a:spcPct val="90000"/>
            </a:lnSpc>
            <a:spcBef>
              <a:spcPct val="0"/>
            </a:spcBef>
            <a:spcAft>
              <a:spcPct val="15000"/>
            </a:spcAft>
            <a:buChar char="•"/>
          </a:pPr>
          <a:r>
            <a:rPr lang="en-US" sz="2700" kern="1200"/>
            <a:t>Emergency access audit and revoke mechanisms</a:t>
          </a:r>
        </a:p>
        <a:p>
          <a:pPr marL="228600" lvl="1" indent="-228600" algn="l" defTabSz="1200150">
            <a:lnSpc>
              <a:spcPct val="90000"/>
            </a:lnSpc>
            <a:spcBef>
              <a:spcPct val="0"/>
            </a:spcBef>
            <a:spcAft>
              <a:spcPct val="15000"/>
            </a:spcAft>
            <a:buChar char="•"/>
          </a:pPr>
          <a:r>
            <a:rPr lang="en-US" sz="2700" kern="1200"/>
            <a:t>Formal verification of concurrency logic</a:t>
          </a:r>
        </a:p>
      </dsp:txBody>
      <dsp:txXfrm>
        <a:off x="0" y="2581767"/>
        <a:ext cx="6666833" cy="2806650"/>
      </dsp:txXfrm>
    </dsp:sp>
    <dsp:sp modelId="{6D0B7EA3-15A8-4627-AF98-995E3CFF80DD}">
      <dsp:nvSpPr>
        <dsp:cNvPr id="0" name=""/>
        <dsp:cNvSpPr/>
      </dsp:nvSpPr>
      <dsp:spPr>
        <a:xfrm>
          <a:off x="333341" y="2183247"/>
          <a:ext cx="4666783" cy="7970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200150">
            <a:lnSpc>
              <a:spcPct val="90000"/>
            </a:lnSpc>
            <a:spcBef>
              <a:spcPct val="0"/>
            </a:spcBef>
            <a:spcAft>
              <a:spcPct val="35000"/>
            </a:spcAft>
            <a:buNone/>
          </a:pPr>
          <a:r>
            <a:rPr lang="en-US" sz="2700" kern="1200"/>
            <a:t>Improvements:</a:t>
          </a:r>
        </a:p>
      </dsp:txBody>
      <dsp:txXfrm>
        <a:off x="372249" y="2222155"/>
        <a:ext cx="4588967"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60863-8892-4200-AA5D-349F3C7E8F2E}">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7530E11-9F0A-42DF-A44B-C011EE10D722}">
      <dsp:nvSpPr>
        <dsp:cNvPr id="0" name=""/>
        <dsp:cNvSpPr/>
      </dsp:nvSpPr>
      <dsp:spPr>
        <a:xfrm>
          <a:off x="0" y="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Scalability: Complexity increases with system size</a:t>
          </a:r>
        </a:p>
      </dsp:txBody>
      <dsp:txXfrm>
        <a:off x="0" y="0"/>
        <a:ext cx="6666833" cy="1363480"/>
      </dsp:txXfrm>
    </dsp:sp>
    <dsp:sp modelId="{33A0C48D-425E-4A25-A29F-4D192CA8A7CC}">
      <dsp:nvSpPr>
        <dsp:cNvPr id="0" name=""/>
        <dsp:cNvSpPr/>
      </dsp:nvSpPr>
      <dsp:spPr>
        <a:xfrm>
          <a:off x="0" y="136348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AE2E5C6-B2D2-44E1-B2F3-41414D800755}">
      <dsp:nvSpPr>
        <dsp:cNvPr id="0" name=""/>
        <dsp:cNvSpPr/>
      </dsp:nvSpPr>
      <dsp:spPr>
        <a:xfrm>
          <a:off x="0" y="136348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Legacy Integration: Compatibility with existing systems is tough</a:t>
          </a:r>
        </a:p>
      </dsp:txBody>
      <dsp:txXfrm>
        <a:off x="0" y="1363480"/>
        <a:ext cx="6666833" cy="1363480"/>
      </dsp:txXfrm>
    </dsp:sp>
    <dsp:sp modelId="{0EDC5BEB-CF97-43FB-AE11-79A06629BBED}">
      <dsp:nvSpPr>
        <dsp:cNvPr id="0" name=""/>
        <dsp:cNvSpPr/>
      </dsp:nvSpPr>
      <dsp:spPr>
        <a:xfrm>
          <a:off x="0" y="272696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4155C80-E0CB-4B25-B266-1B2BCE5307ED}">
      <dsp:nvSpPr>
        <dsp:cNvPr id="0" name=""/>
        <dsp:cNvSpPr/>
      </dsp:nvSpPr>
      <dsp:spPr>
        <a:xfrm>
          <a:off x="0" y="272696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Expertise: Requires highly trained personnel</a:t>
          </a:r>
        </a:p>
      </dsp:txBody>
      <dsp:txXfrm>
        <a:off x="0" y="2726960"/>
        <a:ext cx="6666833" cy="1363480"/>
      </dsp:txXfrm>
    </dsp:sp>
    <dsp:sp modelId="{BFD51E0F-34E2-4308-B556-89EFC43FDB5C}">
      <dsp:nvSpPr>
        <dsp:cNvPr id="0" name=""/>
        <dsp:cNvSpPr/>
      </dsp:nvSpPr>
      <dsp:spPr>
        <a:xfrm>
          <a:off x="0" y="409044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A294FAA-16D6-4474-ACF1-71404D962C92}">
      <dsp:nvSpPr>
        <dsp:cNvPr id="0" name=""/>
        <dsp:cNvSpPr/>
      </dsp:nvSpPr>
      <dsp:spPr>
        <a:xfrm>
          <a:off x="0" y="409044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Tool Limitations: Lack of mature tools for all domains</a:t>
          </a:r>
        </a:p>
      </dsp:txBody>
      <dsp:txXfrm>
        <a:off x="0" y="4090440"/>
        <a:ext cx="6666833" cy="1363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41516-70FF-4BAC-B4E3-FCB3BF9F8659}">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D2194A-E6C0-4008-A11F-758BDEB816CE}">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1A577F-5614-4EBC-8636-2288A799D8BB}">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Phased Rollout: Start with pilot projects, then expand</a:t>
          </a:r>
        </a:p>
      </dsp:txBody>
      <dsp:txXfrm>
        <a:off x="1129902" y="4592"/>
        <a:ext cx="5171698" cy="978270"/>
      </dsp:txXfrm>
    </dsp:sp>
    <dsp:sp modelId="{F0B62A12-FAAD-4B92-9020-EA38BB2D62E9}">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EE0280-E0E2-4546-A652-0AE62F142D46}">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9EA442-7F1B-4710-8E89-31FA15A6DD9A}">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Tooling: Choose tools based on system complexity</a:t>
          </a:r>
        </a:p>
      </dsp:txBody>
      <dsp:txXfrm>
        <a:off x="1129902" y="1227431"/>
        <a:ext cx="5171698" cy="978270"/>
      </dsp:txXfrm>
    </dsp:sp>
    <dsp:sp modelId="{5A2BF885-2AC2-4FFC-8786-CE95ABB80FFB}">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9AC83-E23B-4D30-9C50-737826D7B4B2}">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58E176-89C4-4FF8-8E8B-A0F34CDA04B0}">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Training: Upskill teams with targeted workshops</a:t>
          </a:r>
        </a:p>
      </dsp:txBody>
      <dsp:txXfrm>
        <a:off x="1129902" y="2450269"/>
        <a:ext cx="5171698" cy="978270"/>
      </dsp:txXfrm>
    </dsp:sp>
    <dsp:sp modelId="{9FBEC16C-CE9C-44A6-95EB-F9225E717E6D}">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B05151-EB37-46DC-A26E-3A4BD9D6EACF}">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AF4D8-E9EF-445E-B03E-FE0554482D54}">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Process Alignment: Incrementally embed formal steps into existing SDLC</a:t>
          </a:r>
        </a:p>
      </dsp:txBody>
      <dsp:txXfrm>
        <a:off x="1129902" y="3673107"/>
        <a:ext cx="5171698" cy="978270"/>
      </dsp:txXfrm>
    </dsp:sp>
    <dsp:sp modelId="{81AD1D08-233E-4B17-AA27-441AB23E2F42}">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372356-3913-4C43-9205-26158A040280}">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2BB18E-CA1C-4885-B178-0AD88613DC4A}">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Collaboration: Partner with academia and industry consortia</a:t>
          </a:r>
        </a:p>
      </dsp:txBody>
      <dsp:txXfrm>
        <a:off x="1129902" y="4895945"/>
        <a:ext cx="5171698" cy="978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400B0-EEBD-4F00-A652-91809D0C478F}">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4F079D-C192-401E-9130-11CE027EE2CB}">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A8ED58-FF4C-46D5-9674-97C79603E2C3}">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Greater assurance of correctness and security</a:t>
          </a:r>
        </a:p>
      </dsp:txBody>
      <dsp:txXfrm>
        <a:off x="1129902" y="4592"/>
        <a:ext cx="5171698" cy="978270"/>
      </dsp:txXfrm>
    </dsp:sp>
    <dsp:sp modelId="{9F1AD36D-5C7F-4963-B57F-1C6F6AECAF18}">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F2D35-9395-4F2E-9F28-3DA878424A04}">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AB5EE3-821F-4173-94AE-9AFC81275374}">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Early detection of system vulnerabilities</a:t>
          </a:r>
        </a:p>
      </dsp:txBody>
      <dsp:txXfrm>
        <a:off x="1129902" y="1227431"/>
        <a:ext cx="5171698" cy="978270"/>
      </dsp:txXfrm>
    </dsp:sp>
    <dsp:sp modelId="{1C1304A4-B599-4E7A-BB25-14AD3873E001}">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9C59BE-071E-41F2-B58F-9264DC36BD61}">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CB0155-6DA9-47D9-A058-1000FACFAE15}">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Better documentation and traceability</a:t>
          </a:r>
        </a:p>
      </dsp:txBody>
      <dsp:txXfrm>
        <a:off x="1129902" y="2450269"/>
        <a:ext cx="5171698" cy="978270"/>
      </dsp:txXfrm>
    </dsp:sp>
    <dsp:sp modelId="{51978C0D-B8BA-46C1-BFD3-9BAEF53A3256}">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3246C-A227-4996-B34D-69FBBEA5C16C}">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6CD8BD-BB3F-4A00-B4B7-BF7E9FEF1335}">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Improved system resilience and stakeholder confidence</a:t>
          </a:r>
        </a:p>
      </dsp:txBody>
      <dsp:txXfrm>
        <a:off x="1129902" y="3673107"/>
        <a:ext cx="5171698" cy="978270"/>
      </dsp:txXfrm>
    </dsp:sp>
    <dsp:sp modelId="{DE949191-5713-4962-8990-229D370D14F1}">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35616-E306-48EA-97D7-73B66009575C}">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2774D7-28AD-4B02-AFCB-1025F3B9B00E}">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Long-term cost savings from reduced defects and failures</a:t>
          </a:r>
        </a:p>
      </dsp:txBody>
      <dsp:txXfrm>
        <a:off x="1129902" y="4895945"/>
        <a:ext cx="5171698" cy="978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4A3CB-4241-464B-914E-FC93B6E020AD}">
      <dsp:nvSpPr>
        <dsp:cNvPr id="0" name=""/>
        <dsp:cNvSpPr/>
      </dsp:nvSpPr>
      <dsp:spPr>
        <a:xfrm>
          <a:off x="0" y="287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99ACA0-4EAC-47F8-87F3-06787720D7C8}">
      <dsp:nvSpPr>
        <dsp:cNvPr id="0" name=""/>
        <dsp:cNvSpPr/>
      </dsp:nvSpPr>
      <dsp:spPr>
        <a:xfrm>
          <a:off x="0" y="2870"/>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Formal methods are essential for securing critical systems.</a:t>
          </a:r>
        </a:p>
      </dsp:txBody>
      <dsp:txXfrm>
        <a:off x="0" y="2870"/>
        <a:ext cx="6301601" cy="1957689"/>
      </dsp:txXfrm>
    </dsp:sp>
    <dsp:sp modelId="{E67F36FD-5321-49B6-9186-59730FFA2079}">
      <dsp:nvSpPr>
        <dsp:cNvPr id="0" name=""/>
        <dsp:cNvSpPr/>
      </dsp:nvSpPr>
      <dsp:spPr>
        <a:xfrm>
          <a:off x="0" y="1960559"/>
          <a:ext cx="6301601"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E4437-BF84-4EBF-B037-46F3A5DB4428}">
      <dsp:nvSpPr>
        <dsp:cNvPr id="0" name=""/>
        <dsp:cNvSpPr/>
      </dsp:nvSpPr>
      <dsp:spPr>
        <a:xfrm>
          <a:off x="0" y="1960559"/>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Despite real-world barriers, phased integration with the right strategy works.</a:t>
          </a:r>
        </a:p>
      </dsp:txBody>
      <dsp:txXfrm>
        <a:off x="0" y="1960559"/>
        <a:ext cx="6301601" cy="1957689"/>
      </dsp:txXfrm>
    </dsp:sp>
    <dsp:sp modelId="{1EF98B0E-F059-4280-9140-0310CE02740A}">
      <dsp:nvSpPr>
        <dsp:cNvPr id="0" name=""/>
        <dsp:cNvSpPr/>
      </dsp:nvSpPr>
      <dsp:spPr>
        <a:xfrm>
          <a:off x="0" y="3918249"/>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CF24D-D925-4F4A-B7A8-946368873D15}">
      <dsp:nvSpPr>
        <dsp:cNvPr id="0" name=""/>
        <dsp:cNvSpPr/>
      </dsp:nvSpPr>
      <dsp:spPr>
        <a:xfrm>
          <a:off x="0" y="3918249"/>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The power grid case exemplifies how theory meets practice.</a:t>
          </a:r>
        </a:p>
      </dsp:txBody>
      <dsp:txXfrm>
        <a:off x="0" y="3918249"/>
        <a:ext cx="6301601" cy="19576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FEACC-CB27-47B9-87C7-F7BF41BC5161}" type="datetimeFigureOut">
              <a:rPr lang="en-GB" smtClean="0"/>
              <a:t>12/04/2025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F7E3E-CA69-4FC8-AC43-D69986473380}" type="slidenum">
              <a:rPr lang="en-GB" smtClean="0"/>
              <a:t>‹#›</a:t>
            </a:fld>
            <a:endParaRPr lang="en-GB"/>
          </a:p>
        </p:txBody>
      </p:sp>
    </p:spTree>
    <p:extLst>
      <p:ext uri="{BB962C8B-B14F-4D97-AF65-F5344CB8AC3E}">
        <p14:creationId xmlns:p14="http://schemas.microsoft.com/office/powerpoint/2010/main" val="169168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National Power Grids are Vulnerable to Cyber Threats</a:t>
            </a:r>
            <a:r>
              <a:rPr lang="en-US" dirty="0"/>
              <a:t>:</a:t>
            </a:r>
          </a:p>
          <a:p>
            <a:pPr>
              <a:buFont typeface="Arial" panose="020B0604020202020204" pitchFamily="34" charset="0"/>
              <a:buChar char="•"/>
            </a:pPr>
            <a:r>
              <a:rPr lang="en-US" b="1" dirty="0"/>
              <a:t>Why it matters</a:t>
            </a:r>
            <a:r>
              <a:rPr lang="en-US" dirty="0"/>
              <a:t>: Critical infrastructure systems like national power grids are high-value targets for cyber-attacks. A successful cyber-attack could lead to widespread disruptions, service failures, and even national security risks.</a:t>
            </a:r>
          </a:p>
          <a:p>
            <a:pPr>
              <a:buFont typeface="Arial" panose="020B0604020202020204" pitchFamily="34" charset="0"/>
              <a:buChar char="•"/>
            </a:pPr>
            <a:r>
              <a:rPr lang="en-US" b="1" dirty="0"/>
              <a:t>Example</a:t>
            </a:r>
            <a:r>
              <a:rPr lang="en-US" dirty="0"/>
              <a:t>: In 2015, a cyber-attack on Ukraine's power grid resulted in widespread power outages. Similar attacks on power grids globally have highlighted the need for robust, secure systems.</a:t>
            </a:r>
          </a:p>
          <a:p>
            <a:pPr>
              <a:buNone/>
            </a:pPr>
            <a:r>
              <a:rPr lang="en-US" b="1" dirty="0"/>
              <a:t>Security and Reliability are Mission-Critical in Infrastructure Software</a:t>
            </a:r>
            <a:r>
              <a:rPr lang="en-US" dirty="0"/>
              <a:t>:</a:t>
            </a:r>
          </a:p>
          <a:p>
            <a:pPr>
              <a:buFont typeface="Arial" panose="020B0604020202020204" pitchFamily="34" charset="0"/>
              <a:buChar char="•"/>
            </a:pPr>
            <a:r>
              <a:rPr lang="en-US" b="1" dirty="0"/>
              <a:t>Why it matters</a:t>
            </a:r>
            <a:r>
              <a:rPr lang="en-US" dirty="0"/>
              <a:t>: Power grids and similar systems must operate continuously and reliably without compromise. Even brief downtimes or failures can have severe consequences, such as widespread power outages or system malfunction.</a:t>
            </a:r>
          </a:p>
          <a:p>
            <a:pPr>
              <a:buFont typeface="Arial" panose="020B0604020202020204" pitchFamily="34" charset="0"/>
              <a:buChar char="•"/>
            </a:pPr>
            <a:r>
              <a:rPr lang="en-US" b="1" dirty="0"/>
              <a:t>Context</a:t>
            </a:r>
            <a:r>
              <a:rPr lang="en-US" dirty="0"/>
              <a:t>: The software controlling these infrastructures must meet high standards for both </a:t>
            </a:r>
            <a:r>
              <a:rPr lang="en-US" b="1" dirty="0"/>
              <a:t>security</a:t>
            </a:r>
            <a:r>
              <a:rPr lang="en-US" dirty="0"/>
              <a:t> (to prevent unauthorized access) and </a:t>
            </a:r>
            <a:r>
              <a:rPr lang="en-US" b="1" dirty="0"/>
              <a:t>reliability</a:t>
            </a:r>
            <a:r>
              <a:rPr lang="en-US" dirty="0"/>
              <a:t> (to ensure uninterrupted, accurate functionality).</a:t>
            </a:r>
          </a:p>
          <a:p>
            <a:pPr>
              <a:buNone/>
            </a:pPr>
            <a:r>
              <a:rPr lang="en-US" b="1" dirty="0"/>
              <a:t>Formal Methods Offer Rigorous Tools to Verify and Validate Software Correctness</a:t>
            </a:r>
            <a:r>
              <a:rPr lang="en-US" dirty="0"/>
              <a:t>:</a:t>
            </a:r>
          </a:p>
          <a:p>
            <a:pPr>
              <a:buFont typeface="Arial" panose="020B0604020202020204" pitchFamily="34" charset="0"/>
              <a:buChar char="•"/>
            </a:pPr>
            <a:r>
              <a:rPr lang="en-US" b="1" dirty="0"/>
              <a:t>Why it matters</a:t>
            </a:r>
            <a:r>
              <a:rPr lang="en-US" dirty="0"/>
              <a:t>: Formal methods provide a mathematically grounded framework for designing, specifying, and verifying software. These methods are critical for guaranteeing that the software will meet its security and reliability requirements.</a:t>
            </a:r>
          </a:p>
          <a:p>
            <a:pPr>
              <a:buFont typeface="Arial" panose="020B0604020202020204" pitchFamily="34" charset="0"/>
              <a:buChar char="•"/>
            </a:pPr>
            <a:r>
              <a:rPr lang="en-US" b="1" dirty="0"/>
              <a:t>Tools</a:t>
            </a:r>
            <a:r>
              <a:rPr lang="en-US" dirty="0"/>
              <a:t>: Formal methods use logic, proof techniques, and mathematical models to verify that the system behaves as expected, even in complex, edge-case scenarios.</a:t>
            </a:r>
          </a:p>
          <a:p>
            <a:pPr>
              <a:buNone/>
            </a:pPr>
            <a:r>
              <a:rPr lang="en-US" b="1" dirty="0"/>
              <a:t>Informal Techniques Alone (e.g., Testing, Code Review) Are Not Enough</a:t>
            </a:r>
            <a:r>
              <a:rPr lang="en-US" dirty="0"/>
              <a:t>:</a:t>
            </a:r>
          </a:p>
          <a:p>
            <a:pPr>
              <a:buFont typeface="Arial" panose="020B0604020202020204" pitchFamily="34" charset="0"/>
              <a:buChar char="•"/>
            </a:pPr>
            <a:r>
              <a:rPr lang="en-US" b="1" dirty="0"/>
              <a:t>Why it matters</a:t>
            </a:r>
            <a:r>
              <a:rPr lang="en-US" dirty="0"/>
              <a:t>: While traditional software verification techniques like testing and code reviews are useful, they often fall short in addressing the full complexity of critical infrastructure systems.</a:t>
            </a:r>
          </a:p>
          <a:p>
            <a:pPr>
              <a:buFont typeface="Arial" panose="020B0604020202020204" pitchFamily="34" charset="0"/>
              <a:buChar char="•"/>
            </a:pPr>
            <a:r>
              <a:rPr lang="en-US" b="1" dirty="0"/>
              <a:t>Limitations</a:t>
            </a:r>
            <a:r>
              <a:rPr lang="en-US" dirty="0"/>
              <a:t>: Testing can only cover a limited number of use cases, and code reviews are prone to human error. Formal methods fill this gap by providing exhaustive verification and validating all possible states and transitions in the system.</a:t>
            </a:r>
          </a:p>
          <a:p>
            <a:endParaRPr lang="en-GB" dirty="0"/>
          </a:p>
        </p:txBody>
      </p:sp>
      <p:sp>
        <p:nvSpPr>
          <p:cNvPr id="4" name="Slide Number Placeholder 3"/>
          <p:cNvSpPr>
            <a:spLocks noGrp="1"/>
          </p:cNvSpPr>
          <p:nvPr>
            <p:ph type="sldNum" sz="quarter" idx="5"/>
          </p:nvPr>
        </p:nvSpPr>
        <p:spPr/>
        <p:txBody>
          <a:bodyPr/>
          <a:lstStyle/>
          <a:p>
            <a:fld id="{D2CF7E3E-CA69-4FC8-AC43-D69986473380}" type="slidenum">
              <a:rPr lang="en-GB" smtClean="0"/>
              <a:t>2</a:t>
            </a:fld>
            <a:endParaRPr lang="en-GB"/>
          </a:p>
        </p:txBody>
      </p:sp>
    </p:spTree>
    <p:extLst>
      <p:ext uri="{BB962C8B-B14F-4D97-AF65-F5344CB8AC3E}">
        <p14:creationId xmlns:p14="http://schemas.microsoft.com/office/powerpoint/2010/main" val="92058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Specification: Precise, Unambiguous Functionality Definitions</a:t>
            </a:r>
            <a:r>
              <a:rPr lang="en-US" dirty="0"/>
              <a:t>:</a:t>
            </a:r>
          </a:p>
          <a:p>
            <a:pPr>
              <a:buFont typeface="Arial" panose="020B0604020202020204" pitchFamily="34" charset="0"/>
              <a:buChar char="•"/>
            </a:pPr>
            <a:r>
              <a:rPr lang="en-US" b="1" dirty="0"/>
              <a:t>Why it matters</a:t>
            </a:r>
            <a:r>
              <a:rPr lang="en-US" dirty="0"/>
              <a:t>: Formal specification involves creating an exact and mathematically rigorous definition of how a system should behave. This reduces ambiguity and prevents misinterpretations, ensuring that all stakeholders have a clear understanding of system functionality.</a:t>
            </a:r>
          </a:p>
          <a:p>
            <a:pPr>
              <a:buFont typeface="Arial" panose="020B0604020202020204" pitchFamily="34" charset="0"/>
              <a:buChar char="•"/>
            </a:pPr>
            <a:r>
              <a:rPr lang="en-US" b="1" dirty="0"/>
              <a:t>Example</a:t>
            </a:r>
            <a:r>
              <a:rPr lang="en-US" dirty="0"/>
              <a:t>: A specification might define exactly what a "valid user" is in the context of access control, leaving no room for assumptions.</a:t>
            </a:r>
          </a:p>
          <a:p>
            <a:pPr>
              <a:buNone/>
            </a:pPr>
            <a:r>
              <a:rPr lang="en-US" b="1" dirty="0"/>
              <a:t>Verification: Mathematical Proofs that Requirements Are Met</a:t>
            </a:r>
            <a:r>
              <a:rPr lang="en-US" dirty="0"/>
              <a:t>:</a:t>
            </a:r>
          </a:p>
          <a:p>
            <a:pPr>
              <a:buFont typeface="Arial" panose="020B0604020202020204" pitchFamily="34" charset="0"/>
              <a:buChar char="•"/>
            </a:pPr>
            <a:r>
              <a:rPr lang="en-US" b="1" dirty="0"/>
              <a:t>Why it matters</a:t>
            </a:r>
            <a:r>
              <a:rPr lang="en-US" dirty="0"/>
              <a:t>: Verification in formal methods involves proving that the system's design adheres to the specified requirements using mathematical reasoning. This is far more reliable than informal methods such as testing, which can only detect the presence of errors but can't guarantee their absence.</a:t>
            </a:r>
          </a:p>
          <a:p>
            <a:pPr>
              <a:buFont typeface="Arial" panose="020B0604020202020204" pitchFamily="34" charset="0"/>
              <a:buChar char="•"/>
            </a:pPr>
            <a:r>
              <a:rPr lang="en-US" b="1" dirty="0"/>
              <a:t>Example</a:t>
            </a:r>
            <a:r>
              <a:rPr lang="en-US" dirty="0"/>
              <a:t>: Proving that a system never enters an invalid state or that a security protocol is always followed.</a:t>
            </a:r>
          </a:p>
          <a:p>
            <a:pPr>
              <a:buNone/>
            </a:pPr>
            <a:r>
              <a:rPr lang="en-US" b="1" dirty="0"/>
              <a:t>Validation: Ensuring the System Operates Correctly Under All States</a:t>
            </a:r>
            <a:r>
              <a:rPr lang="en-US" dirty="0"/>
              <a:t>:</a:t>
            </a:r>
          </a:p>
          <a:p>
            <a:pPr>
              <a:buFont typeface="Arial" panose="020B0604020202020204" pitchFamily="34" charset="0"/>
              <a:buChar char="•"/>
            </a:pPr>
            <a:r>
              <a:rPr lang="en-US" b="1" dirty="0"/>
              <a:t>Why it matters</a:t>
            </a:r>
            <a:r>
              <a:rPr lang="en-US" dirty="0"/>
              <a:t>: Formal methods check the system’s behavior under every possible state and transition, including edge cases, to ensure it operates correctly at all times.</a:t>
            </a:r>
          </a:p>
          <a:p>
            <a:pPr>
              <a:buFont typeface="Arial" panose="020B0604020202020204" pitchFamily="34" charset="0"/>
              <a:buChar char="•"/>
            </a:pPr>
            <a:r>
              <a:rPr lang="en-US" b="1" dirty="0"/>
              <a:t>Example</a:t>
            </a:r>
            <a:r>
              <a:rPr lang="en-US" dirty="0"/>
              <a:t>: Validation ensures that even rare or unexpected inputs, such as power surges or unexpected user actions, do not cause the system to fail.</a:t>
            </a:r>
          </a:p>
          <a:p>
            <a:pPr>
              <a:buNone/>
            </a:pPr>
            <a:r>
              <a:rPr lang="en-US" b="1" dirty="0"/>
              <a:t>Overcoming Limitations of Informal Methods</a:t>
            </a:r>
            <a:r>
              <a:rPr lang="en-US" dirty="0"/>
              <a:t>:</a:t>
            </a:r>
          </a:p>
          <a:p>
            <a:pPr>
              <a:buFont typeface="Arial" panose="020B0604020202020204" pitchFamily="34" charset="0"/>
              <a:buChar char="•"/>
            </a:pPr>
            <a:r>
              <a:rPr lang="en-US" b="1" dirty="0"/>
              <a:t>State Explosion</a:t>
            </a:r>
            <a:r>
              <a:rPr lang="en-US" dirty="0"/>
              <a:t>:</a:t>
            </a:r>
          </a:p>
          <a:p>
            <a:pPr marL="742950" lvl="1" indent="-285750">
              <a:buFont typeface="Arial" panose="020B0604020202020204" pitchFamily="34" charset="0"/>
              <a:buChar char="•"/>
            </a:pPr>
            <a:r>
              <a:rPr lang="en-US" b="1" dirty="0"/>
              <a:t>Why it matters</a:t>
            </a:r>
            <a:r>
              <a:rPr lang="en-US" dirty="0"/>
              <a:t>: State explosion refers to the exponentially growing number of possible states a system can be in, making exhaustive testing infeasible. Formal methods can handle state explosion by mathematically analyzing all possible states and transitions.</a:t>
            </a:r>
          </a:p>
          <a:p>
            <a:pPr marL="742950" lvl="1" indent="-285750">
              <a:buFont typeface="Arial" panose="020B0604020202020204" pitchFamily="34" charset="0"/>
              <a:buChar char="•"/>
            </a:pPr>
            <a:r>
              <a:rPr lang="en-US" b="1" dirty="0"/>
              <a:t>Example</a:t>
            </a:r>
            <a:r>
              <a:rPr lang="en-US" dirty="0"/>
              <a:t>: In a complex system like a power grid, testing every possible state (e.g., different load conditions, user access scenarios) manually is not practical, but formal methods can guarantee all states are covered.</a:t>
            </a:r>
          </a:p>
          <a:p>
            <a:pPr>
              <a:buFont typeface="Arial" panose="020B0604020202020204" pitchFamily="34" charset="0"/>
              <a:buChar char="•"/>
            </a:pPr>
            <a:r>
              <a:rPr lang="en-US" b="1" dirty="0"/>
              <a:t>Human Error</a:t>
            </a:r>
            <a:r>
              <a:rPr lang="en-US" dirty="0"/>
              <a:t>:</a:t>
            </a:r>
          </a:p>
          <a:p>
            <a:pPr marL="742950" lvl="1" indent="-285750">
              <a:buFont typeface="Arial" panose="020B0604020202020204" pitchFamily="34" charset="0"/>
              <a:buChar char="•"/>
            </a:pPr>
            <a:r>
              <a:rPr lang="en-US" b="1" dirty="0"/>
              <a:t>Why it matters</a:t>
            </a:r>
            <a:r>
              <a:rPr lang="en-US" dirty="0"/>
              <a:t>: Informal verification techniques like code reviews rely on human judgment, which can lead to missed errors.</a:t>
            </a:r>
          </a:p>
          <a:p>
            <a:pPr marL="742950" lvl="1" indent="-285750">
              <a:buFont typeface="Arial" panose="020B0604020202020204" pitchFamily="34" charset="0"/>
              <a:buChar char="•"/>
            </a:pPr>
            <a:r>
              <a:rPr lang="en-US" b="1" dirty="0"/>
              <a:t>Example</a:t>
            </a:r>
            <a:r>
              <a:rPr lang="en-US" dirty="0"/>
              <a:t>: A reviewer might overlook a subtle security vulnerability, but formal methods can mathematically prove the absence of such vulnerabilities.</a:t>
            </a:r>
          </a:p>
          <a:p>
            <a:pPr>
              <a:buFont typeface="Arial" panose="020B0604020202020204" pitchFamily="34" charset="0"/>
              <a:buChar char="•"/>
            </a:pPr>
            <a:r>
              <a:rPr lang="en-US" b="1" dirty="0"/>
              <a:t>Incomplete Coverage</a:t>
            </a:r>
            <a:r>
              <a:rPr lang="en-US" dirty="0"/>
              <a:t>:</a:t>
            </a:r>
          </a:p>
          <a:p>
            <a:pPr marL="742950" lvl="1" indent="-285750">
              <a:buFont typeface="Arial" panose="020B0604020202020204" pitchFamily="34" charset="0"/>
              <a:buChar char="•"/>
            </a:pPr>
            <a:r>
              <a:rPr lang="en-US" b="1" dirty="0"/>
              <a:t>Why it matters</a:t>
            </a:r>
            <a:r>
              <a:rPr lang="en-US" dirty="0"/>
              <a:t>: Testing and code review might miss important edge cases due to their reliance on predefined scenarios.</a:t>
            </a:r>
          </a:p>
          <a:p>
            <a:pPr marL="742950" lvl="1" indent="-285750">
              <a:buFont typeface="Arial" panose="020B0604020202020204" pitchFamily="34" charset="0"/>
              <a:buChar char="•"/>
            </a:pPr>
            <a:r>
              <a:rPr lang="en-US" b="1" dirty="0"/>
              <a:t>Example</a:t>
            </a:r>
            <a:r>
              <a:rPr lang="en-US" dirty="0"/>
              <a:t>: Formal methods can systematically ensure that all potential execution paths, including edge cases, are tested and verified.</a:t>
            </a:r>
          </a:p>
          <a:p>
            <a:endParaRPr lang="en-GB" dirty="0"/>
          </a:p>
        </p:txBody>
      </p:sp>
      <p:sp>
        <p:nvSpPr>
          <p:cNvPr id="4" name="Slide Number Placeholder 3"/>
          <p:cNvSpPr>
            <a:spLocks noGrp="1"/>
          </p:cNvSpPr>
          <p:nvPr>
            <p:ph type="sldNum" sz="quarter" idx="5"/>
          </p:nvPr>
        </p:nvSpPr>
        <p:spPr/>
        <p:txBody>
          <a:bodyPr/>
          <a:lstStyle/>
          <a:p>
            <a:fld id="{D2CF7E3E-CA69-4FC8-AC43-D69986473380}" type="slidenum">
              <a:rPr lang="en-GB" smtClean="0"/>
              <a:t>3</a:t>
            </a:fld>
            <a:endParaRPr lang="en-GB"/>
          </a:p>
        </p:txBody>
      </p:sp>
    </p:spTree>
    <p:extLst>
      <p:ext uri="{BB962C8B-B14F-4D97-AF65-F5344CB8AC3E}">
        <p14:creationId xmlns:p14="http://schemas.microsoft.com/office/powerpoint/2010/main" val="172724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Operational Semantics: Step-by-Step Execution on an Abstract Machine</a:t>
            </a:r>
            <a:r>
              <a:rPr lang="en-US" dirty="0"/>
              <a:t>:</a:t>
            </a:r>
          </a:p>
          <a:p>
            <a:pPr marL="742950" lvl="1" indent="-285750">
              <a:buFont typeface="+mj-lt"/>
              <a:buAutoNum type="arabicPeriod"/>
            </a:pPr>
            <a:r>
              <a:rPr lang="en-US" b="1" dirty="0"/>
              <a:t>What it means</a:t>
            </a:r>
            <a:r>
              <a:rPr lang="en-US" dirty="0"/>
              <a:t>: Operational semantics defines the meaning of a program by describing how the program's instructions execute on an abstract machine. It provides a detailed, step-by-step process of program execution.</a:t>
            </a:r>
          </a:p>
          <a:p>
            <a:pPr marL="742950" lvl="1" indent="-285750">
              <a:buFont typeface="+mj-lt"/>
              <a:buAutoNum type="arabicPeriod"/>
            </a:pPr>
            <a:r>
              <a:rPr lang="en-US" b="1" dirty="0"/>
              <a:t>Why it matters</a:t>
            </a:r>
            <a:r>
              <a:rPr lang="en-US" dirty="0"/>
              <a:t>: Operational semantics is useful for understanding how individual components of a system function at runtime and how the system’s state evolves as a result of executing specific actions.</a:t>
            </a:r>
          </a:p>
          <a:p>
            <a:pPr marL="742950" lvl="1" indent="-285750">
              <a:buFont typeface="+mj-lt"/>
              <a:buAutoNum type="arabicPeriod"/>
            </a:pPr>
            <a:r>
              <a:rPr lang="en-US" b="1" dirty="0"/>
              <a:t>Example</a:t>
            </a:r>
            <a:r>
              <a:rPr lang="en-US" dirty="0"/>
              <a:t>: Modeling an authentication procedure, operational semantics would describe the sequence of actions like verifying credentials, checking user roles, and granting access step by step.</a:t>
            </a:r>
          </a:p>
          <a:p>
            <a:pPr>
              <a:buFont typeface="+mj-lt"/>
              <a:buAutoNum type="arabicPeriod"/>
            </a:pPr>
            <a:r>
              <a:rPr lang="en-US" b="1" dirty="0"/>
              <a:t>Denotational Semantics: Mapping Code to Mathematical Meaning</a:t>
            </a:r>
            <a:r>
              <a:rPr lang="en-US" dirty="0"/>
              <a:t>:</a:t>
            </a:r>
          </a:p>
          <a:p>
            <a:pPr marL="742950" lvl="1" indent="-285750">
              <a:buFont typeface="+mj-lt"/>
              <a:buAutoNum type="arabicPeriod"/>
            </a:pPr>
            <a:r>
              <a:rPr lang="en-US" b="1" dirty="0"/>
              <a:t>What it means</a:t>
            </a:r>
            <a:r>
              <a:rPr lang="en-US" dirty="0"/>
              <a:t>: Denotational semantics maps program components to abstract mathematical objects (e.g., sets or functions), providing a high-level understanding of the program’s behavior without detailing the execution steps.</a:t>
            </a:r>
          </a:p>
          <a:p>
            <a:pPr marL="742950" lvl="1" indent="-285750">
              <a:buFont typeface="+mj-lt"/>
              <a:buAutoNum type="arabicPeriod"/>
            </a:pPr>
            <a:r>
              <a:rPr lang="en-US" b="1" dirty="0"/>
              <a:t>Why it matters</a:t>
            </a:r>
            <a:r>
              <a:rPr lang="en-US" dirty="0"/>
              <a:t>: This approach provides a clear, mathematical interpretation of a program, focusing on what the program computes, rather than how it computes it.</a:t>
            </a:r>
          </a:p>
          <a:p>
            <a:pPr marL="742950" lvl="1" indent="-285750">
              <a:buFont typeface="+mj-lt"/>
              <a:buAutoNum type="arabicPeriod"/>
            </a:pPr>
            <a:r>
              <a:rPr lang="en-US" b="1" dirty="0"/>
              <a:t>Example</a:t>
            </a:r>
            <a:r>
              <a:rPr lang="en-US" dirty="0"/>
              <a:t>: For an authentication system, denotational semantics would define the input (user credentials) and output (success or failure of authentication) as mathematical entities, focusing on the abstract relationship between them.</a:t>
            </a:r>
          </a:p>
          <a:p>
            <a:pPr>
              <a:buFont typeface="+mj-lt"/>
              <a:buAutoNum type="arabicPeriod"/>
            </a:pPr>
            <a:r>
              <a:rPr lang="en-US" b="1" dirty="0"/>
              <a:t>Axiomatic Semantics: Using Logic to Define Pre/Post Conditions</a:t>
            </a:r>
            <a:r>
              <a:rPr lang="en-US" dirty="0"/>
              <a:t>:</a:t>
            </a:r>
          </a:p>
          <a:p>
            <a:pPr marL="742950" lvl="1" indent="-285750">
              <a:buFont typeface="+mj-lt"/>
              <a:buAutoNum type="arabicPeriod"/>
            </a:pPr>
            <a:r>
              <a:rPr lang="en-US" b="1" dirty="0"/>
              <a:t>What it means</a:t>
            </a:r>
            <a:r>
              <a:rPr lang="en-US" dirty="0"/>
              <a:t>: Axiomatic semantics describes a program’s behavior using logical assertions about the program's states before and after execution. It uses preconditions (what must be true before execution) and postconditions (what should be true after execution).</a:t>
            </a:r>
          </a:p>
          <a:p>
            <a:pPr marL="742950" lvl="1" indent="-285750">
              <a:buFont typeface="+mj-lt"/>
              <a:buAutoNum type="arabicPeriod"/>
            </a:pPr>
            <a:r>
              <a:rPr lang="en-US" b="1" dirty="0"/>
              <a:t>Why it matters</a:t>
            </a:r>
            <a:r>
              <a:rPr lang="en-US" dirty="0"/>
              <a:t>: This approach is useful for formally verifying properties of programs, such as ensuring that certain conditions hold before and after executing specific functions.</a:t>
            </a:r>
          </a:p>
          <a:p>
            <a:pPr marL="742950" lvl="1" indent="-285750">
              <a:buFont typeface="+mj-lt"/>
              <a:buAutoNum type="arabicPeriod"/>
            </a:pPr>
            <a:r>
              <a:rPr lang="en-US" b="1" dirty="0"/>
              <a:t>Example</a:t>
            </a:r>
            <a:r>
              <a:rPr lang="en-US" dirty="0"/>
              <a:t>: For the authentication function, axiomatic semantics would involve specifying:</a:t>
            </a:r>
          </a:p>
          <a:p>
            <a:pPr marL="1143000" lvl="2" indent="-228600">
              <a:buFont typeface="+mj-lt"/>
              <a:buAutoNum type="arabicPeriod"/>
            </a:pPr>
            <a:r>
              <a:rPr lang="en-US" b="1" dirty="0"/>
              <a:t>Precondition</a:t>
            </a:r>
            <a:r>
              <a:rPr lang="en-US" dirty="0"/>
              <a:t>: The user must provide valid credentials.</a:t>
            </a:r>
          </a:p>
          <a:p>
            <a:pPr marL="1143000" lvl="2" indent="-228600">
              <a:buFont typeface="+mj-lt"/>
              <a:buAutoNum type="arabicPeriod"/>
            </a:pPr>
            <a:r>
              <a:rPr lang="en-US" b="1" dirty="0"/>
              <a:t>Postcondition</a:t>
            </a:r>
            <a:r>
              <a:rPr lang="en-US" dirty="0"/>
              <a:t>: The system should allow access if the credentials are valid, or deny access otherwise.</a:t>
            </a:r>
          </a:p>
          <a:p>
            <a:pPr>
              <a:buFont typeface="+mj-lt"/>
              <a:buAutoNum type="arabicPeriod"/>
            </a:pPr>
            <a:r>
              <a:rPr lang="en-US" b="1" dirty="0"/>
              <a:t>Use Case Example: Authentication Procedure Modeled Differently in Each Approach</a:t>
            </a:r>
            <a:r>
              <a:rPr lang="en-US" dirty="0"/>
              <a:t>:</a:t>
            </a:r>
          </a:p>
          <a:p>
            <a:pPr marL="742950" lvl="1" indent="-285750">
              <a:buFont typeface="+mj-lt"/>
              <a:buAutoNum type="arabicPeriod"/>
            </a:pPr>
            <a:r>
              <a:rPr lang="en-US" b="1" dirty="0"/>
              <a:t>Operational</a:t>
            </a:r>
            <a:r>
              <a:rPr lang="en-US" dirty="0"/>
              <a:t>: Step-by-step operations for credential verification and access granting.</a:t>
            </a:r>
          </a:p>
          <a:p>
            <a:pPr marL="742950" lvl="1" indent="-285750">
              <a:buFont typeface="+mj-lt"/>
              <a:buAutoNum type="arabicPeriod"/>
            </a:pPr>
            <a:r>
              <a:rPr lang="en-US" b="1" dirty="0"/>
              <a:t>Denotational</a:t>
            </a:r>
            <a:r>
              <a:rPr lang="en-US" dirty="0"/>
              <a:t>: Mathematical representation of the relationship between user credentials and access outcome.</a:t>
            </a:r>
          </a:p>
          <a:p>
            <a:pPr marL="742950" lvl="1" indent="-285750">
              <a:buFont typeface="+mj-lt"/>
              <a:buAutoNum type="arabicPeriod"/>
            </a:pPr>
            <a:r>
              <a:rPr lang="en-US" b="1"/>
              <a:t>Axiomatic</a:t>
            </a:r>
            <a:r>
              <a:rPr lang="en-US"/>
              <a:t>: Logical formula for ensuring that only valid credentials lead to successful authentication.</a:t>
            </a:r>
          </a:p>
          <a:p>
            <a:endParaRPr lang="en-GB"/>
          </a:p>
        </p:txBody>
      </p:sp>
      <p:sp>
        <p:nvSpPr>
          <p:cNvPr id="4" name="Slide Number Placeholder 3"/>
          <p:cNvSpPr>
            <a:spLocks noGrp="1"/>
          </p:cNvSpPr>
          <p:nvPr>
            <p:ph type="sldNum" sz="quarter" idx="5"/>
          </p:nvPr>
        </p:nvSpPr>
        <p:spPr/>
        <p:txBody>
          <a:bodyPr/>
          <a:lstStyle/>
          <a:p>
            <a:fld id="{D2CF7E3E-CA69-4FC8-AC43-D69986473380}" type="slidenum">
              <a:rPr lang="en-GB" smtClean="0"/>
              <a:t>4</a:t>
            </a:fld>
            <a:endParaRPr lang="en-GB"/>
          </a:p>
        </p:txBody>
      </p:sp>
    </p:spTree>
    <p:extLst>
      <p:ext uri="{BB962C8B-B14F-4D97-AF65-F5344CB8AC3E}">
        <p14:creationId xmlns:p14="http://schemas.microsoft.com/office/powerpoint/2010/main" val="669730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Hoare logic follows the general structure of {Precondition} Program {Postcondition}.</a:t>
            </a:r>
          </a:p>
          <a:p>
            <a:endParaRPr lang="en-US" dirty="0"/>
          </a:p>
          <a:p>
            <a:pPr>
              <a:buNone/>
            </a:pPr>
            <a:r>
              <a:rPr lang="en-US" b="1" dirty="0"/>
              <a:t>Precondition</a:t>
            </a:r>
            <a:r>
              <a:rPr lang="en-US" dirty="0"/>
              <a:t> ({}):</a:t>
            </a:r>
            <a:br>
              <a:rPr lang="en-US" dirty="0"/>
            </a:br>
            <a:r>
              <a:rPr lang="en-US" dirty="0"/>
              <a:t>This part defines the state of the system before executing the function. It sets the requirements that must hold true for the function to proceed.</a:t>
            </a:r>
          </a:p>
          <a:p>
            <a:pPr>
              <a:buFont typeface="Arial" panose="020B0604020202020204" pitchFamily="34" charset="0"/>
              <a:buChar char="•"/>
            </a:pPr>
            <a:r>
              <a:rPr lang="en-US" b="1" dirty="0" err="1"/>
              <a:t>user.role</a:t>
            </a:r>
            <a:r>
              <a:rPr lang="en-US" b="1" dirty="0"/>
              <a:t> == "admin"</a:t>
            </a:r>
            <a:r>
              <a:rPr lang="en-US" dirty="0"/>
              <a:t>: The user must have an "admin" role, or</a:t>
            </a:r>
          </a:p>
          <a:p>
            <a:pPr>
              <a:buFont typeface="Arial" panose="020B0604020202020204" pitchFamily="34" charset="0"/>
              <a:buChar char="•"/>
            </a:pPr>
            <a:r>
              <a:rPr lang="en-US" b="1" dirty="0" err="1"/>
              <a:t>user.temporaryElevation</a:t>
            </a:r>
            <a:r>
              <a:rPr lang="en-US" b="1" dirty="0"/>
              <a:t> ∧ </a:t>
            </a:r>
            <a:r>
              <a:rPr lang="en-US" b="1" dirty="0" err="1"/>
              <a:t>isValidRequest</a:t>
            </a:r>
            <a:r>
              <a:rPr lang="en-US" b="1" dirty="0"/>
              <a:t>(</a:t>
            </a:r>
            <a:r>
              <a:rPr lang="en-US" b="1" dirty="0" err="1"/>
              <a:t>requestedAccess</a:t>
            </a:r>
            <a:r>
              <a:rPr lang="en-US" b="1" dirty="0"/>
              <a:t>)</a:t>
            </a:r>
            <a:r>
              <a:rPr lang="en-US" dirty="0"/>
              <a:t>: Or the user must have temporary elevation and the request for access must be valid. This checks if the user has the right permissions to elevate their role temporarily and ensures the request is legitimate.</a:t>
            </a:r>
          </a:p>
          <a:p>
            <a:pPr>
              <a:buFont typeface="Arial" panose="020B0604020202020204" pitchFamily="34" charset="0"/>
              <a:buChar char="•"/>
            </a:pPr>
            <a:endParaRPr lang="en-US" dirty="0"/>
          </a:p>
          <a:p>
            <a:pPr>
              <a:buNone/>
            </a:pPr>
            <a:r>
              <a:rPr lang="en-US" b="1" dirty="0"/>
              <a:t>Program (or function)</a:t>
            </a:r>
            <a:r>
              <a:rPr lang="en-US" dirty="0"/>
              <a:t>:</a:t>
            </a:r>
            <a:br>
              <a:rPr lang="en-US" dirty="0"/>
            </a:br>
            <a:r>
              <a:rPr lang="en-US" dirty="0"/>
              <a:t>This is the function or operation that is being executed. In this case, it is:</a:t>
            </a:r>
          </a:p>
          <a:p>
            <a:pPr>
              <a:buFont typeface="Arial" panose="020B0604020202020204" pitchFamily="34" charset="0"/>
              <a:buChar char="•"/>
            </a:pPr>
            <a:r>
              <a:rPr lang="en-US" b="1" dirty="0" err="1"/>
              <a:t>checkPrivilegeEscalation</a:t>
            </a:r>
            <a:r>
              <a:rPr lang="en-US" b="1" dirty="0"/>
              <a:t>(user, </a:t>
            </a:r>
            <a:r>
              <a:rPr lang="en-US" b="1" dirty="0" err="1"/>
              <a:t>requestedAccess</a:t>
            </a:r>
            <a:r>
              <a:rPr lang="en-US" b="1" dirty="0"/>
              <a:t>)</a:t>
            </a:r>
            <a:r>
              <a:rPr lang="en-US" dirty="0"/>
              <a:t>: This is the function that checks if the user is allowed to perform the requested action based on their role or temporary privilege elevation.</a:t>
            </a:r>
          </a:p>
          <a:p>
            <a:pPr>
              <a:buFont typeface="Arial" panose="020B0604020202020204" pitchFamily="34" charset="0"/>
              <a:buNone/>
            </a:pPr>
            <a:endParaRPr lang="en-US" dirty="0"/>
          </a:p>
          <a:p>
            <a:pPr>
              <a:buNone/>
            </a:pPr>
            <a:r>
              <a:rPr lang="en-US" b="1" dirty="0"/>
              <a:t>Postcondition</a:t>
            </a:r>
            <a:r>
              <a:rPr lang="en-US" dirty="0"/>
              <a:t> ({}):</a:t>
            </a:r>
            <a:br>
              <a:rPr lang="en-US" dirty="0"/>
            </a:br>
            <a:r>
              <a:rPr lang="en-US" dirty="0"/>
              <a:t>The postcondition defines the state of the system after the function executes. It specifies the expected result when the function has completed.</a:t>
            </a:r>
          </a:p>
          <a:p>
            <a:pPr>
              <a:buFont typeface="Arial" panose="020B0604020202020204" pitchFamily="34" charset="0"/>
              <a:buChar char="•"/>
            </a:pPr>
            <a:r>
              <a:rPr lang="en-US" b="1" dirty="0"/>
              <a:t>result == true</a:t>
            </a:r>
            <a:r>
              <a:rPr lang="en-US" dirty="0"/>
              <a:t>: If the privilege escalation check is successful, the result will be true, meaning access is granted.</a:t>
            </a:r>
          </a:p>
          <a:p>
            <a:pPr>
              <a:buFont typeface="Arial" panose="020B0604020202020204" pitchFamily="34" charset="0"/>
              <a:buChar char="•"/>
            </a:pPr>
            <a:endParaRPr lang="en-US" dirty="0"/>
          </a:p>
          <a:p>
            <a:pPr>
              <a:buNone/>
            </a:pPr>
            <a:r>
              <a:rPr lang="en-US" b="1" dirty="0"/>
              <a:t>Interpretation:</a:t>
            </a:r>
          </a:p>
          <a:p>
            <a:pPr>
              <a:buFont typeface="Arial" panose="020B0604020202020204" pitchFamily="34" charset="0"/>
              <a:buChar char="•"/>
            </a:pPr>
            <a:r>
              <a:rPr lang="en-US" b="1" dirty="0"/>
              <a:t>Precondition</a:t>
            </a:r>
            <a:r>
              <a:rPr lang="en-US" dirty="0"/>
              <a:t>: The function will only allow access (through privilege escalation) if the user is an admin or has temporary elevated privileges and their access request is valid.</a:t>
            </a:r>
          </a:p>
          <a:p>
            <a:pPr>
              <a:buFont typeface="Arial" panose="020B0604020202020204" pitchFamily="34" charset="0"/>
              <a:buChar char="•"/>
            </a:pPr>
            <a:r>
              <a:rPr lang="en-US" b="1" dirty="0"/>
              <a:t>Function</a:t>
            </a:r>
            <a:r>
              <a:rPr lang="en-US" dirty="0"/>
              <a:t>: The </a:t>
            </a:r>
            <a:r>
              <a:rPr lang="en-US" dirty="0" err="1"/>
              <a:t>checkPrivilegeEscalation</a:t>
            </a:r>
            <a:r>
              <a:rPr lang="en-US" dirty="0"/>
              <a:t> function is called to determine whether the user can perform the requested action.</a:t>
            </a:r>
          </a:p>
          <a:p>
            <a:pPr>
              <a:buFont typeface="Arial" panose="020B0604020202020204" pitchFamily="34" charset="0"/>
              <a:buChar char="•"/>
            </a:pPr>
            <a:r>
              <a:rPr lang="en-US" b="1" dirty="0"/>
              <a:t>Postcondition</a:t>
            </a:r>
            <a:r>
              <a:rPr lang="en-US" dirty="0"/>
              <a:t>: If the conditions are met, the function will return true (access granted). If the conditions aren't met, the function denies access and logs the attempt.</a:t>
            </a:r>
          </a:p>
          <a:p>
            <a:pPr>
              <a:buFont typeface="Arial" panose="020B0604020202020204" pitchFamily="34" charset="0"/>
              <a:buNone/>
            </a:pPr>
            <a:endParaRPr lang="en-US" dirty="0"/>
          </a:p>
          <a:p>
            <a:pPr>
              <a:buFont typeface="Arial" panose="020B0604020202020204" pitchFamily="34" charset="0"/>
              <a:buNone/>
            </a:pPr>
            <a:endParaRPr lang="en-US" dirty="0"/>
          </a:p>
          <a:p>
            <a:endParaRPr lang="en-GB" dirty="0"/>
          </a:p>
        </p:txBody>
      </p:sp>
      <p:sp>
        <p:nvSpPr>
          <p:cNvPr id="4" name="Slide Number Placeholder 3"/>
          <p:cNvSpPr>
            <a:spLocks noGrp="1"/>
          </p:cNvSpPr>
          <p:nvPr>
            <p:ph type="sldNum" sz="quarter" idx="5"/>
          </p:nvPr>
        </p:nvSpPr>
        <p:spPr/>
        <p:txBody>
          <a:bodyPr/>
          <a:lstStyle/>
          <a:p>
            <a:fld id="{D2CF7E3E-CA69-4FC8-AC43-D69986473380}" type="slidenum">
              <a:rPr lang="en-GB" smtClean="0"/>
              <a:t>5</a:t>
            </a:fld>
            <a:endParaRPr lang="en-GB"/>
          </a:p>
        </p:txBody>
      </p:sp>
    </p:spTree>
    <p:extLst>
      <p:ext uri="{BB962C8B-B14F-4D97-AF65-F5344CB8AC3E}">
        <p14:creationId xmlns:p14="http://schemas.microsoft.com/office/powerpoint/2010/main" val="541526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Weaknesses</a:t>
            </a:r>
            <a:r>
              <a:rPr lang="en-US" dirty="0"/>
              <a:t>:</a:t>
            </a:r>
          </a:p>
          <a:p>
            <a:pPr>
              <a:buFont typeface="+mj-lt"/>
              <a:buAutoNum type="arabicPeriod"/>
            </a:pPr>
            <a:r>
              <a:rPr lang="en-US" b="1" dirty="0"/>
              <a:t>Race Conditions</a:t>
            </a:r>
            <a:r>
              <a:rPr lang="en-US" dirty="0"/>
              <a:t>:</a:t>
            </a:r>
          </a:p>
          <a:p>
            <a:pPr marL="742950" lvl="1" indent="-285750">
              <a:buFont typeface="+mj-lt"/>
              <a:buAutoNum type="arabicPeriod"/>
            </a:pPr>
            <a:r>
              <a:rPr lang="en-US" b="1" dirty="0"/>
              <a:t>What it means</a:t>
            </a:r>
            <a:r>
              <a:rPr lang="en-US" dirty="0"/>
              <a:t>: A race condition occurs when multiple processes or threads access shared resources simultaneously, and the outcome depends on the timing of these accesses. In this case, simultaneous modifications to user roles or temporary privileges could result in inconsistent or unexpected system states.</a:t>
            </a:r>
          </a:p>
          <a:p>
            <a:pPr marL="742950" lvl="1" indent="-285750">
              <a:buFont typeface="+mj-lt"/>
              <a:buAutoNum type="arabicPeriod"/>
            </a:pPr>
            <a:r>
              <a:rPr lang="en-US" b="1" dirty="0"/>
              <a:t>Impact</a:t>
            </a:r>
            <a:r>
              <a:rPr lang="en-US" dirty="0"/>
              <a:t>: Race conditions can lead to security vulnerabilities, such as users bypassing access controls or obtaining unauthorized privileges.</a:t>
            </a:r>
          </a:p>
          <a:p>
            <a:pPr>
              <a:buFont typeface="+mj-lt"/>
              <a:buAutoNum type="arabicPeriod"/>
            </a:pPr>
            <a:r>
              <a:rPr lang="en-US" b="1" dirty="0"/>
              <a:t>Emergency Access Not Revoked</a:t>
            </a:r>
            <a:r>
              <a:rPr lang="en-US" dirty="0"/>
              <a:t>:</a:t>
            </a:r>
          </a:p>
          <a:p>
            <a:pPr marL="742950" lvl="1" indent="-285750">
              <a:buFont typeface="+mj-lt"/>
              <a:buAutoNum type="arabicPeriod"/>
            </a:pPr>
            <a:r>
              <a:rPr lang="en-US" b="1" dirty="0"/>
              <a:t>What it means</a:t>
            </a:r>
            <a:r>
              <a:rPr lang="en-US" dirty="0"/>
              <a:t>: The privilege escalation check function does not specify a mechanism to revoke emergency access after it is granted.</a:t>
            </a:r>
          </a:p>
          <a:p>
            <a:pPr marL="742950" lvl="1" indent="-285750">
              <a:buFont typeface="+mj-lt"/>
              <a:buAutoNum type="arabicPeriod"/>
            </a:pPr>
            <a:r>
              <a:rPr lang="en-US" b="1" dirty="0"/>
              <a:t>Impact</a:t>
            </a:r>
            <a:r>
              <a:rPr lang="en-US" dirty="0"/>
              <a:t>: If emergency access is not properly managed, it may remain active longer than necessary, potentially allowing unauthorized access or exposing the system to exploitation.</a:t>
            </a:r>
          </a:p>
          <a:p>
            <a:pPr>
              <a:buNone/>
            </a:pPr>
            <a:r>
              <a:rPr lang="en-US" b="1" dirty="0"/>
              <a:t>Improvements</a:t>
            </a:r>
            <a:r>
              <a:rPr lang="en-US" dirty="0"/>
              <a:t>:</a:t>
            </a:r>
          </a:p>
          <a:p>
            <a:pPr>
              <a:buFont typeface="+mj-lt"/>
              <a:buAutoNum type="arabicPeriod"/>
            </a:pPr>
            <a:r>
              <a:rPr lang="en-US" b="1" dirty="0"/>
              <a:t>Atomic Updates to User Roles</a:t>
            </a:r>
            <a:r>
              <a:rPr lang="en-US" dirty="0"/>
              <a:t>:</a:t>
            </a:r>
          </a:p>
          <a:p>
            <a:pPr marL="742950" lvl="1" indent="-285750">
              <a:buFont typeface="+mj-lt"/>
              <a:buAutoNum type="arabicPeriod"/>
            </a:pPr>
            <a:r>
              <a:rPr lang="en-US" b="1" dirty="0"/>
              <a:t>What it means</a:t>
            </a:r>
            <a:r>
              <a:rPr lang="en-US" dirty="0"/>
              <a:t>: Ensure that changes to user roles or temporary elevations are made in an "all-or-nothing" manner (i.e., atomic transactions) to prevent partial or inconsistent state changes.</a:t>
            </a:r>
          </a:p>
          <a:p>
            <a:pPr marL="742950" lvl="1" indent="-285750">
              <a:buFont typeface="+mj-lt"/>
              <a:buAutoNum type="arabicPeriod"/>
            </a:pPr>
            <a:r>
              <a:rPr lang="en-US" b="1" dirty="0"/>
              <a:t>Why it's important</a:t>
            </a:r>
            <a:r>
              <a:rPr lang="en-US" dirty="0"/>
              <a:t>: This prevents race conditions by ensuring that user roles or privileges are updated in one single, uninterrupted operation.</a:t>
            </a:r>
          </a:p>
          <a:p>
            <a:pPr>
              <a:buFont typeface="+mj-lt"/>
              <a:buAutoNum type="arabicPeriod"/>
            </a:pPr>
            <a:r>
              <a:rPr lang="en-US" b="1" dirty="0"/>
              <a:t>Emergency Access Audit and Revoke Mechanisms</a:t>
            </a:r>
            <a:r>
              <a:rPr lang="en-US" dirty="0"/>
              <a:t>:</a:t>
            </a:r>
          </a:p>
          <a:p>
            <a:pPr marL="742950" lvl="1" indent="-285750">
              <a:buFont typeface="+mj-lt"/>
              <a:buAutoNum type="arabicPeriod"/>
            </a:pPr>
            <a:r>
              <a:rPr lang="en-US" b="1" dirty="0"/>
              <a:t>What it means</a:t>
            </a:r>
            <a:r>
              <a:rPr lang="en-US" dirty="0"/>
              <a:t>: Implement systems that automatically audit and revoke emergency access once the specified conditions are no longer valid.</a:t>
            </a:r>
          </a:p>
          <a:p>
            <a:pPr marL="742950" lvl="1" indent="-285750">
              <a:buFont typeface="+mj-lt"/>
              <a:buAutoNum type="arabicPeriod"/>
            </a:pPr>
            <a:r>
              <a:rPr lang="en-US" b="1" dirty="0"/>
              <a:t>Why it's important</a:t>
            </a:r>
            <a:r>
              <a:rPr lang="en-US" dirty="0"/>
              <a:t>: It ensures that emergency access is properly revoked after use, maintaining system integrity and security.</a:t>
            </a:r>
          </a:p>
          <a:p>
            <a:pPr>
              <a:buFont typeface="+mj-lt"/>
              <a:buAutoNum type="arabicPeriod"/>
            </a:pPr>
            <a:r>
              <a:rPr lang="en-US" b="1" dirty="0"/>
              <a:t>Formal Verification of Concurrency Logic</a:t>
            </a:r>
            <a:r>
              <a:rPr lang="en-US" dirty="0"/>
              <a:t>:</a:t>
            </a:r>
          </a:p>
          <a:p>
            <a:pPr marL="742950" lvl="1" indent="-285750">
              <a:buFont typeface="+mj-lt"/>
              <a:buAutoNum type="arabicPeriod"/>
            </a:pPr>
            <a:r>
              <a:rPr lang="en-US" b="1" dirty="0"/>
              <a:t>What it means</a:t>
            </a:r>
            <a:r>
              <a:rPr lang="en-US" dirty="0"/>
              <a:t>: Use formal methods (e.g., model checking) to verify that concurrent systems, like those handling user roles and privileges, behave as expected without causing race conditions or inconsistencies.</a:t>
            </a:r>
          </a:p>
          <a:p>
            <a:pPr marL="742950" lvl="1" indent="-285750">
              <a:buFont typeface="+mj-lt"/>
              <a:buAutoNum type="arabicPeriod"/>
            </a:pPr>
            <a:r>
              <a:rPr lang="en-US" b="1" dirty="0"/>
              <a:t>Why it's important</a:t>
            </a:r>
            <a:r>
              <a:rPr lang="en-US" dirty="0"/>
              <a:t>: Formal verification ensures that the system behaves correctly even when handling multiple, simultaneous operations.</a:t>
            </a:r>
          </a:p>
          <a:p>
            <a:endParaRPr lang="en-GB" dirty="0"/>
          </a:p>
        </p:txBody>
      </p:sp>
      <p:sp>
        <p:nvSpPr>
          <p:cNvPr id="4" name="Slide Number Placeholder 3"/>
          <p:cNvSpPr>
            <a:spLocks noGrp="1"/>
          </p:cNvSpPr>
          <p:nvPr>
            <p:ph type="sldNum" sz="quarter" idx="5"/>
          </p:nvPr>
        </p:nvSpPr>
        <p:spPr/>
        <p:txBody>
          <a:bodyPr/>
          <a:lstStyle/>
          <a:p>
            <a:fld id="{D2CF7E3E-CA69-4FC8-AC43-D69986473380}" type="slidenum">
              <a:rPr lang="en-GB" smtClean="0"/>
              <a:t>6</a:t>
            </a:fld>
            <a:endParaRPr lang="en-GB"/>
          </a:p>
        </p:txBody>
      </p:sp>
    </p:spTree>
    <p:extLst>
      <p:ext uri="{BB962C8B-B14F-4D97-AF65-F5344CB8AC3E}">
        <p14:creationId xmlns:p14="http://schemas.microsoft.com/office/powerpoint/2010/main" val="53175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Scalability</a:t>
            </a:r>
            <a:r>
              <a:rPr lang="en-US" dirty="0"/>
              <a:t>:</a:t>
            </a:r>
          </a:p>
          <a:p>
            <a:pPr>
              <a:buFont typeface="Arial" panose="020B0604020202020204" pitchFamily="34" charset="0"/>
              <a:buChar char="•"/>
            </a:pPr>
            <a:r>
              <a:rPr lang="en-US" b="1" dirty="0"/>
              <a:t>What it means</a:t>
            </a:r>
            <a:r>
              <a:rPr lang="en-US" dirty="0"/>
              <a:t>: As systems grow in size and complexity (e.g., the national power grid), modeling and verifying all possible states and behaviors of the system becomes increasingly difficult.</a:t>
            </a:r>
          </a:p>
          <a:p>
            <a:pPr>
              <a:buFont typeface="Arial" panose="020B0604020202020204" pitchFamily="34" charset="0"/>
              <a:buChar char="•"/>
            </a:pPr>
            <a:r>
              <a:rPr lang="en-US" b="1" dirty="0"/>
              <a:t>Impact</a:t>
            </a:r>
            <a:r>
              <a:rPr lang="en-US" dirty="0"/>
              <a:t>: Formal methods may require significant computational resources and time, making them less practical for large-scale systems without careful planning and optimization.</a:t>
            </a:r>
          </a:p>
          <a:p>
            <a:pPr>
              <a:buNone/>
            </a:pPr>
            <a:r>
              <a:rPr lang="en-US" b="1" dirty="0"/>
              <a:t>Legacy Integration</a:t>
            </a:r>
            <a:r>
              <a:rPr lang="en-US" dirty="0"/>
              <a:t>:</a:t>
            </a:r>
          </a:p>
          <a:p>
            <a:pPr>
              <a:buFont typeface="Arial" panose="020B0604020202020204" pitchFamily="34" charset="0"/>
              <a:buChar char="•"/>
            </a:pPr>
            <a:r>
              <a:rPr lang="en-US" b="1" dirty="0"/>
              <a:t>What it means</a:t>
            </a:r>
            <a:r>
              <a:rPr lang="en-US" dirty="0"/>
              <a:t>: Many critical systems (like power grids) are based on older technologies or proprietary systems that may not be compatible with formal methods tools or processes.</a:t>
            </a:r>
          </a:p>
          <a:p>
            <a:pPr>
              <a:buFont typeface="Arial" panose="020B0604020202020204" pitchFamily="34" charset="0"/>
              <a:buChar char="•"/>
            </a:pPr>
            <a:r>
              <a:rPr lang="en-US" b="1" dirty="0"/>
              <a:t>Impact</a:t>
            </a:r>
            <a:r>
              <a:rPr lang="en-US" dirty="0"/>
              <a:t>: Integrating formal methods into legacy systems can be slow, expensive, and technically challenging due to compatibility issues.</a:t>
            </a:r>
          </a:p>
          <a:p>
            <a:pPr>
              <a:buNone/>
            </a:pPr>
            <a:r>
              <a:rPr lang="en-US" b="1" dirty="0"/>
              <a:t>Expertise</a:t>
            </a:r>
            <a:r>
              <a:rPr lang="en-US" dirty="0"/>
              <a:t>:</a:t>
            </a:r>
          </a:p>
          <a:p>
            <a:pPr>
              <a:buFont typeface="Arial" panose="020B0604020202020204" pitchFamily="34" charset="0"/>
              <a:buChar char="•"/>
            </a:pPr>
            <a:r>
              <a:rPr lang="en-US" b="1" dirty="0"/>
              <a:t>What it means</a:t>
            </a:r>
            <a:r>
              <a:rPr lang="en-US" dirty="0"/>
              <a:t>: Applying formal methods requires specialized knowledge in areas like logic, mathematics, and formal verification techniques.</a:t>
            </a:r>
          </a:p>
          <a:p>
            <a:pPr>
              <a:buFont typeface="Arial" panose="020B0604020202020204" pitchFamily="34" charset="0"/>
              <a:buChar char="•"/>
            </a:pPr>
            <a:r>
              <a:rPr lang="en-US" b="1" dirty="0"/>
              <a:t>Impact</a:t>
            </a:r>
            <a:r>
              <a:rPr lang="en-US" dirty="0"/>
              <a:t>: Organizations may struggle to find or develop the necessary expertise, making the adoption of formal methods more difficult and resource-intensive.</a:t>
            </a:r>
          </a:p>
          <a:p>
            <a:pPr>
              <a:buNone/>
            </a:pPr>
            <a:r>
              <a:rPr lang="en-US" b="1" dirty="0"/>
              <a:t>Tool Limitations</a:t>
            </a:r>
            <a:r>
              <a:rPr lang="en-US" dirty="0"/>
              <a:t>:</a:t>
            </a:r>
          </a:p>
          <a:p>
            <a:pPr>
              <a:buFont typeface="Arial" panose="020B0604020202020204" pitchFamily="34" charset="0"/>
              <a:buChar char="•"/>
            </a:pPr>
            <a:r>
              <a:rPr lang="en-US" b="1" dirty="0"/>
              <a:t>What it means</a:t>
            </a:r>
            <a:r>
              <a:rPr lang="en-US" dirty="0"/>
              <a:t>: The tools available for applying formal methods may not be mature or universally applicable across all domains.</a:t>
            </a:r>
          </a:p>
          <a:p>
            <a:pPr>
              <a:buFont typeface="Arial" panose="020B0604020202020204" pitchFamily="34" charset="0"/>
              <a:buChar char="•"/>
            </a:pPr>
            <a:r>
              <a:rPr lang="en-US" b="1" dirty="0"/>
              <a:t>Impact</a:t>
            </a:r>
            <a:r>
              <a:rPr lang="en-US" dirty="0"/>
              <a:t>: Some tools may be limited in scope or functionality, making it harder to apply formal methods effectively across different aspects of complex systems.</a:t>
            </a:r>
          </a:p>
          <a:p>
            <a:endParaRPr lang="en-GB" dirty="0"/>
          </a:p>
        </p:txBody>
      </p:sp>
      <p:sp>
        <p:nvSpPr>
          <p:cNvPr id="4" name="Slide Number Placeholder 3"/>
          <p:cNvSpPr>
            <a:spLocks noGrp="1"/>
          </p:cNvSpPr>
          <p:nvPr>
            <p:ph type="sldNum" sz="quarter" idx="5"/>
          </p:nvPr>
        </p:nvSpPr>
        <p:spPr/>
        <p:txBody>
          <a:bodyPr/>
          <a:lstStyle/>
          <a:p>
            <a:fld id="{D2CF7E3E-CA69-4FC8-AC43-D69986473380}" type="slidenum">
              <a:rPr lang="en-GB" smtClean="0"/>
              <a:t>7</a:t>
            </a:fld>
            <a:endParaRPr lang="en-GB"/>
          </a:p>
        </p:txBody>
      </p:sp>
    </p:spTree>
    <p:extLst>
      <p:ext uri="{BB962C8B-B14F-4D97-AF65-F5344CB8AC3E}">
        <p14:creationId xmlns:p14="http://schemas.microsoft.com/office/powerpoint/2010/main" val="300224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Phased Rollout</a:t>
            </a:r>
            <a:r>
              <a:rPr lang="en-US" dirty="0"/>
              <a:t>:</a:t>
            </a:r>
          </a:p>
          <a:p>
            <a:pPr>
              <a:buFont typeface="Arial" panose="020B0604020202020204" pitchFamily="34" charset="0"/>
              <a:buChar char="•"/>
            </a:pPr>
            <a:r>
              <a:rPr lang="en-US" b="1" dirty="0"/>
              <a:t>What it means</a:t>
            </a:r>
            <a:r>
              <a:rPr lang="en-US" dirty="0"/>
              <a:t>: Start by applying formal methods to a small, critical part of the system (e.g., a single module or component) to demonstrate their effectiveness and value.</a:t>
            </a:r>
          </a:p>
          <a:p>
            <a:pPr>
              <a:buFont typeface="Arial" panose="020B0604020202020204" pitchFamily="34" charset="0"/>
              <a:buChar char="•"/>
            </a:pPr>
            <a:r>
              <a:rPr lang="en-US" b="1" dirty="0"/>
              <a:t>Why it's important</a:t>
            </a:r>
            <a:r>
              <a:rPr lang="en-US" dirty="0"/>
              <a:t>: Piloting formal methods on smaller projects helps build organizational confidence, refine processes, and mitigate risk before scaling up.</a:t>
            </a:r>
          </a:p>
          <a:p>
            <a:pPr>
              <a:buNone/>
            </a:pPr>
            <a:r>
              <a:rPr lang="en-US" b="1" dirty="0"/>
              <a:t>Tooling</a:t>
            </a:r>
            <a:r>
              <a:rPr lang="en-US" dirty="0"/>
              <a:t>:</a:t>
            </a:r>
          </a:p>
          <a:p>
            <a:pPr>
              <a:buFont typeface="Arial" panose="020B0604020202020204" pitchFamily="34" charset="0"/>
              <a:buChar char="•"/>
            </a:pPr>
            <a:r>
              <a:rPr lang="en-US" b="1" dirty="0"/>
              <a:t>What it means</a:t>
            </a:r>
            <a:r>
              <a:rPr lang="en-US" dirty="0"/>
              <a:t>: Carefully select formal verification tools that match the system’s complexity and the development team's capabilities.</a:t>
            </a:r>
          </a:p>
          <a:p>
            <a:pPr>
              <a:buFont typeface="Arial" panose="020B0604020202020204" pitchFamily="34" charset="0"/>
              <a:buChar char="•"/>
            </a:pPr>
            <a:r>
              <a:rPr lang="en-US" b="1" dirty="0"/>
              <a:t>Why it's important</a:t>
            </a:r>
            <a:r>
              <a:rPr lang="en-US" dirty="0"/>
              <a:t>: The right tools are essential to minimize integration challenges and maximize the effectiveness of formal methods. Tooling should be chosen based on the specific needs of the system being developed.</a:t>
            </a:r>
          </a:p>
          <a:p>
            <a:pPr>
              <a:buNone/>
            </a:pPr>
            <a:r>
              <a:rPr lang="en-US" b="1" dirty="0"/>
              <a:t>Training</a:t>
            </a:r>
            <a:r>
              <a:rPr lang="en-US" dirty="0"/>
              <a:t>:</a:t>
            </a:r>
          </a:p>
          <a:p>
            <a:pPr>
              <a:buFont typeface="Arial" panose="020B0604020202020204" pitchFamily="34" charset="0"/>
              <a:buChar char="•"/>
            </a:pPr>
            <a:r>
              <a:rPr lang="en-US" b="1" dirty="0"/>
              <a:t>What it means</a:t>
            </a:r>
            <a:r>
              <a:rPr lang="en-US" dirty="0"/>
              <a:t>: Provide engineers with specialized training to help them effectively apply formal methods in their work.</a:t>
            </a:r>
          </a:p>
          <a:p>
            <a:pPr>
              <a:buFont typeface="Arial" panose="020B0604020202020204" pitchFamily="34" charset="0"/>
              <a:buChar char="•"/>
            </a:pPr>
            <a:r>
              <a:rPr lang="en-US" b="1" dirty="0"/>
              <a:t>Why it's important</a:t>
            </a:r>
            <a:r>
              <a:rPr lang="en-US" dirty="0"/>
              <a:t>: Without proper training, teams may struggle to implement formal methods correctly, leading to inefficiencies or errors.</a:t>
            </a:r>
          </a:p>
          <a:p>
            <a:pPr>
              <a:buNone/>
            </a:pPr>
            <a:r>
              <a:rPr lang="en-US" b="1" dirty="0"/>
              <a:t>Process Alignment</a:t>
            </a:r>
            <a:r>
              <a:rPr lang="en-US" dirty="0"/>
              <a:t>:</a:t>
            </a:r>
          </a:p>
          <a:p>
            <a:pPr>
              <a:buFont typeface="Arial" panose="020B0604020202020204" pitchFamily="34" charset="0"/>
              <a:buChar char="•"/>
            </a:pPr>
            <a:r>
              <a:rPr lang="en-US" b="1" dirty="0"/>
              <a:t>What it means</a:t>
            </a:r>
            <a:r>
              <a:rPr lang="en-US" dirty="0"/>
              <a:t>: Formal methods should be integrated into the existing software development lifecycle (SDLC) in a gradual and non-disruptive manner.</a:t>
            </a:r>
          </a:p>
          <a:p>
            <a:pPr>
              <a:buFont typeface="Arial" panose="020B0604020202020204" pitchFamily="34" charset="0"/>
              <a:buChar char="•"/>
            </a:pPr>
            <a:r>
              <a:rPr lang="en-US" b="1" dirty="0"/>
              <a:t>Why it's important</a:t>
            </a:r>
            <a:r>
              <a:rPr lang="en-US" dirty="0"/>
              <a:t>: Aligning formal methods with the SDLC ensures that they complement and enhance current processes rather than disrupt them.</a:t>
            </a:r>
          </a:p>
          <a:p>
            <a:pPr>
              <a:buNone/>
            </a:pPr>
            <a:r>
              <a:rPr lang="en-US" b="1" dirty="0"/>
              <a:t>Collaboration</a:t>
            </a:r>
            <a:r>
              <a:rPr lang="en-US" dirty="0"/>
              <a:t>:</a:t>
            </a:r>
          </a:p>
          <a:p>
            <a:pPr>
              <a:buFont typeface="Arial" panose="020B0604020202020204" pitchFamily="34" charset="0"/>
              <a:buChar char="•"/>
            </a:pPr>
            <a:r>
              <a:rPr lang="en-US" b="1" dirty="0"/>
              <a:t>What it means</a:t>
            </a:r>
            <a:r>
              <a:rPr lang="en-US" dirty="0"/>
              <a:t>: Collaborate with academic institutions and industry consortia to share knowledge, best practices, and stay up-to-date with advances in formal methods.</a:t>
            </a:r>
          </a:p>
          <a:p>
            <a:pPr>
              <a:buFont typeface="Arial" panose="020B0604020202020204" pitchFamily="34" charset="0"/>
              <a:buChar char="•"/>
            </a:pPr>
            <a:r>
              <a:rPr lang="en-US" b="1" dirty="0"/>
              <a:t>Why it's important</a:t>
            </a:r>
            <a:r>
              <a:rPr lang="en-US" dirty="0"/>
              <a:t>: Engaging with the broader community can provide valuable insights, and help accelerate the adoption and improvement of formal methods.</a:t>
            </a:r>
          </a:p>
          <a:p>
            <a:endParaRPr lang="en-GB" dirty="0"/>
          </a:p>
        </p:txBody>
      </p:sp>
      <p:sp>
        <p:nvSpPr>
          <p:cNvPr id="4" name="Slide Number Placeholder 3"/>
          <p:cNvSpPr>
            <a:spLocks noGrp="1"/>
          </p:cNvSpPr>
          <p:nvPr>
            <p:ph type="sldNum" sz="quarter" idx="5"/>
          </p:nvPr>
        </p:nvSpPr>
        <p:spPr/>
        <p:txBody>
          <a:bodyPr/>
          <a:lstStyle/>
          <a:p>
            <a:fld id="{D2CF7E3E-CA69-4FC8-AC43-D69986473380}" type="slidenum">
              <a:rPr lang="en-GB" smtClean="0"/>
              <a:t>8</a:t>
            </a:fld>
            <a:endParaRPr lang="en-GB"/>
          </a:p>
        </p:txBody>
      </p:sp>
    </p:spTree>
    <p:extLst>
      <p:ext uri="{BB962C8B-B14F-4D97-AF65-F5344CB8AC3E}">
        <p14:creationId xmlns:p14="http://schemas.microsoft.com/office/powerpoint/2010/main" val="356006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Greater Assurance of Correctness and Security</a:t>
            </a:r>
            <a:r>
              <a:rPr lang="en-US" dirty="0"/>
              <a:t>:</a:t>
            </a:r>
          </a:p>
          <a:p>
            <a:pPr>
              <a:buFont typeface="Arial" panose="020B0604020202020204" pitchFamily="34" charset="0"/>
              <a:buChar char="•"/>
            </a:pPr>
            <a:r>
              <a:rPr lang="en-US" b="1" dirty="0"/>
              <a:t>What it means</a:t>
            </a:r>
            <a:r>
              <a:rPr lang="en-US" dirty="0"/>
              <a:t>: Formal methods provide rigorous, mathematically verified proofs that the system behaves as expected, significantly reducing the chances of errors or vulnerabilities.</a:t>
            </a:r>
          </a:p>
          <a:p>
            <a:pPr>
              <a:buFont typeface="Arial" panose="020B0604020202020204" pitchFamily="34" charset="0"/>
              <a:buChar char="•"/>
            </a:pPr>
            <a:r>
              <a:rPr lang="en-US" b="1" dirty="0"/>
              <a:t>Why it's important</a:t>
            </a:r>
            <a:r>
              <a:rPr lang="en-US" dirty="0"/>
              <a:t>: This leads to higher confidence that critical infrastructure is secure and reliable.</a:t>
            </a:r>
          </a:p>
          <a:p>
            <a:pPr>
              <a:buNone/>
            </a:pPr>
            <a:r>
              <a:rPr lang="en-US" b="1" dirty="0"/>
              <a:t>Early Detection of System Vulnerabilities</a:t>
            </a:r>
            <a:r>
              <a:rPr lang="en-US" dirty="0"/>
              <a:t>:</a:t>
            </a:r>
          </a:p>
          <a:p>
            <a:pPr>
              <a:buFont typeface="Arial" panose="020B0604020202020204" pitchFamily="34" charset="0"/>
              <a:buChar char="•"/>
            </a:pPr>
            <a:r>
              <a:rPr lang="en-US" b="1" dirty="0"/>
              <a:t>What it means</a:t>
            </a:r>
            <a:r>
              <a:rPr lang="en-US" dirty="0"/>
              <a:t>: Formal methods allow the detection of potential issues and vulnerabilities early in the development process, before they become costly to fix.</a:t>
            </a:r>
          </a:p>
          <a:p>
            <a:pPr>
              <a:buFont typeface="Arial" panose="020B0604020202020204" pitchFamily="34" charset="0"/>
              <a:buChar char="•"/>
            </a:pPr>
            <a:r>
              <a:rPr lang="en-US" b="1" dirty="0"/>
              <a:t>Why it's important</a:t>
            </a:r>
            <a:r>
              <a:rPr lang="en-US" dirty="0"/>
              <a:t>: Early identification of security flaws reduces the risk of system failures and minimizes the impact of vulnerabilities.</a:t>
            </a:r>
          </a:p>
          <a:p>
            <a:pPr>
              <a:buNone/>
            </a:pPr>
            <a:r>
              <a:rPr lang="en-US" b="1" dirty="0"/>
              <a:t>Better Documentation and Traceability</a:t>
            </a:r>
            <a:r>
              <a:rPr lang="en-US" dirty="0"/>
              <a:t>:</a:t>
            </a:r>
          </a:p>
          <a:p>
            <a:pPr>
              <a:buFont typeface="Arial" panose="020B0604020202020204" pitchFamily="34" charset="0"/>
              <a:buChar char="•"/>
            </a:pPr>
            <a:r>
              <a:rPr lang="en-US" b="1" dirty="0"/>
              <a:t>What it means</a:t>
            </a:r>
            <a:r>
              <a:rPr lang="en-US" dirty="0"/>
              <a:t>: Formal methods create detailed records and specifications that document the design and verification process, providing a clear audit trail.</a:t>
            </a:r>
          </a:p>
          <a:p>
            <a:pPr>
              <a:buFont typeface="Arial" panose="020B0604020202020204" pitchFamily="34" charset="0"/>
              <a:buChar char="•"/>
            </a:pPr>
            <a:r>
              <a:rPr lang="en-US" b="1" dirty="0"/>
              <a:t>Why it's important</a:t>
            </a:r>
            <a:r>
              <a:rPr lang="en-US" dirty="0"/>
              <a:t>: This is valuable for regulatory compliance and future maintenance or updates.</a:t>
            </a:r>
          </a:p>
          <a:p>
            <a:pPr>
              <a:buNone/>
            </a:pPr>
            <a:r>
              <a:rPr lang="en-US" b="1" dirty="0"/>
              <a:t>Improved System Resilience and Stakeholder Confidence</a:t>
            </a:r>
            <a:r>
              <a:rPr lang="en-US" dirty="0"/>
              <a:t>:</a:t>
            </a:r>
          </a:p>
          <a:p>
            <a:pPr>
              <a:buFont typeface="Arial" panose="020B0604020202020204" pitchFamily="34" charset="0"/>
              <a:buChar char="•"/>
            </a:pPr>
            <a:r>
              <a:rPr lang="en-US" b="1" dirty="0"/>
              <a:t>What it means</a:t>
            </a:r>
            <a:r>
              <a:rPr lang="en-US" dirty="0"/>
              <a:t>: A formally verified system is more robust and less prone to failure, leading to greater confidence among stakeholders and users.</a:t>
            </a:r>
          </a:p>
          <a:p>
            <a:pPr>
              <a:buFont typeface="Arial" panose="020B0604020202020204" pitchFamily="34" charset="0"/>
              <a:buChar char="•"/>
            </a:pPr>
            <a:r>
              <a:rPr lang="en-US" b="1" dirty="0"/>
              <a:t>Why it's important</a:t>
            </a:r>
            <a:r>
              <a:rPr lang="en-US" dirty="0"/>
              <a:t>: Stronger resilience ensures the continuous and reliable operation of critical infrastructure systems.</a:t>
            </a:r>
          </a:p>
          <a:p>
            <a:pPr>
              <a:buNone/>
            </a:pPr>
            <a:r>
              <a:rPr lang="en-US" b="1" dirty="0"/>
              <a:t>Long-Term Cost Savings</a:t>
            </a:r>
            <a:r>
              <a:rPr lang="en-US" dirty="0"/>
              <a:t>:</a:t>
            </a:r>
          </a:p>
          <a:p>
            <a:pPr>
              <a:buFont typeface="Arial" panose="020B0604020202020204" pitchFamily="34" charset="0"/>
              <a:buChar char="•"/>
            </a:pPr>
            <a:r>
              <a:rPr lang="en-US" b="1" dirty="0"/>
              <a:t>What it means</a:t>
            </a:r>
            <a:r>
              <a:rPr lang="en-US" dirty="0"/>
              <a:t>: While adopting formal methods initially may require significant investment, the long-term benefits include fewer defects, less downtime, and lower maintenance costs.</a:t>
            </a:r>
          </a:p>
          <a:p>
            <a:pPr>
              <a:buFont typeface="Arial" panose="020B0604020202020204" pitchFamily="34" charset="0"/>
              <a:buChar char="•"/>
            </a:pPr>
            <a:r>
              <a:rPr lang="en-US" b="1" dirty="0"/>
              <a:t>Why it's important</a:t>
            </a:r>
            <a:r>
              <a:rPr lang="en-US" dirty="0"/>
              <a:t>: Reducing defects and failures saves money over time and ensures smoother operation in mission-critical systems.</a:t>
            </a:r>
          </a:p>
          <a:p>
            <a:endParaRPr lang="en-GB" dirty="0"/>
          </a:p>
        </p:txBody>
      </p:sp>
      <p:sp>
        <p:nvSpPr>
          <p:cNvPr id="4" name="Slide Number Placeholder 3"/>
          <p:cNvSpPr>
            <a:spLocks noGrp="1"/>
          </p:cNvSpPr>
          <p:nvPr>
            <p:ph type="sldNum" sz="quarter" idx="5"/>
          </p:nvPr>
        </p:nvSpPr>
        <p:spPr/>
        <p:txBody>
          <a:bodyPr/>
          <a:lstStyle/>
          <a:p>
            <a:fld id="{D2CF7E3E-CA69-4FC8-AC43-D69986473380}" type="slidenum">
              <a:rPr lang="en-GB" smtClean="0"/>
              <a:t>9</a:t>
            </a:fld>
            <a:endParaRPr lang="en-GB"/>
          </a:p>
        </p:txBody>
      </p:sp>
    </p:spTree>
    <p:extLst>
      <p:ext uri="{BB962C8B-B14F-4D97-AF65-F5344CB8AC3E}">
        <p14:creationId xmlns:p14="http://schemas.microsoft.com/office/powerpoint/2010/main" val="135619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Formal Methods are Essential</a:t>
            </a:r>
            <a:r>
              <a:rPr lang="en-US" dirty="0"/>
              <a:t>: Formal methods are vital to securing and verifying complex, mission-critical systems like power grids.</a:t>
            </a:r>
          </a:p>
          <a:p>
            <a:pPr>
              <a:buNone/>
            </a:pPr>
            <a:r>
              <a:rPr lang="en-US" b="1" dirty="0"/>
              <a:t>Real-World Barriers Exist</a:t>
            </a:r>
            <a:r>
              <a:rPr lang="en-US" dirty="0"/>
              <a:t>: While there are challenges, especially related to scalability, legacy systems, and expertise, the benefits far outweigh the difficulties.</a:t>
            </a:r>
          </a:p>
          <a:p>
            <a:pPr>
              <a:buNone/>
            </a:pPr>
            <a:r>
              <a:rPr lang="en-US" b="1" dirty="0"/>
              <a:t>Phased Integration</a:t>
            </a:r>
            <a:r>
              <a:rPr lang="en-US" dirty="0"/>
              <a:t>: A structured, phased approach is the most effective way to integrate formal methods into industrial systems.</a:t>
            </a:r>
          </a:p>
          <a:p>
            <a:r>
              <a:rPr lang="en-US" b="1" dirty="0"/>
              <a:t>The Power Grid Case</a:t>
            </a:r>
            <a:r>
              <a:rPr lang="en-US" dirty="0"/>
              <a:t>: The case study of the national power grid exemplifies how formal methods can improve the reliability and security of critical infrastructure.</a:t>
            </a:r>
          </a:p>
          <a:p>
            <a:endParaRPr lang="en-GB" dirty="0"/>
          </a:p>
        </p:txBody>
      </p:sp>
      <p:sp>
        <p:nvSpPr>
          <p:cNvPr id="4" name="Slide Number Placeholder 3"/>
          <p:cNvSpPr>
            <a:spLocks noGrp="1"/>
          </p:cNvSpPr>
          <p:nvPr>
            <p:ph type="sldNum" sz="quarter" idx="5"/>
          </p:nvPr>
        </p:nvSpPr>
        <p:spPr/>
        <p:txBody>
          <a:bodyPr/>
          <a:lstStyle/>
          <a:p>
            <a:fld id="{D2CF7E3E-CA69-4FC8-AC43-D69986473380}" type="slidenum">
              <a:rPr lang="en-GB" smtClean="0"/>
              <a:t>10</a:t>
            </a:fld>
            <a:endParaRPr lang="en-GB"/>
          </a:p>
        </p:txBody>
      </p:sp>
    </p:spTree>
    <p:extLst>
      <p:ext uri="{BB962C8B-B14F-4D97-AF65-F5344CB8AC3E}">
        <p14:creationId xmlns:p14="http://schemas.microsoft.com/office/powerpoint/2010/main" val="350024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68A0-D42F-A936-5CFB-EF29A3008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8A207B-A420-C4A0-6A6D-D62CE500A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BF18816-CCF6-2387-4981-DD8F2DB5BAB3}"/>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5" name="Footer Placeholder 4">
            <a:extLst>
              <a:ext uri="{FF2B5EF4-FFF2-40B4-BE49-F238E27FC236}">
                <a16:creationId xmlns:a16="http://schemas.microsoft.com/office/drawing/2014/main" id="{68E2408C-372E-0B15-E411-50CFC03C04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76E02D-2A6C-44C7-89FC-EA15C6463658}"/>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426513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38FE-E168-998B-849A-09F4A55826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A8798D-6FBF-DB34-4CE2-F74F629B26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6BC93A-9D51-340B-3631-64C0C88B7316}"/>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5" name="Footer Placeholder 4">
            <a:extLst>
              <a:ext uri="{FF2B5EF4-FFF2-40B4-BE49-F238E27FC236}">
                <a16:creationId xmlns:a16="http://schemas.microsoft.com/office/drawing/2014/main" id="{A76EC1F3-286E-A1A2-CE0A-88BE2E02E4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C76505-BA93-4EB2-CA62-56ECBF07B785}"/>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82686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31B67-BA65-5E8B-A136-C9E6A73FEE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7A27BA-1A4C-7CA2-9DC3-069614965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A8036D-9B90-7E75-30AF-9479E8C66F8F}"/>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5" name="Footer Placeholder 4">
            <a:extLst>
              <a:ext uri="{FF2B5EF4-FFF2-40B4-BE49-F238E27FC236}">
                <a16:creationId xmlns:a16="http://schemas.microsoft.com/office/drawing/2014/main" id="{7ED4ABA7-9A8D-4194-FD97-0FF92C7EE8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A88716-5A09-ABC0-BED0-0F45D8808CBD}"/>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409355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B9EC-75C2-38C7-4133-822E4BBB64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A71DD8-DA77-AEDB-6DFD-4CD9267046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CAD09C-8753-04C4-0C67-5E3E842216B4}"/>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5" name="Footer Placeholder 4">
            <a:extLst>
              <a:ext uri="{FF2B5EF4-FFF2-40B4-BE49-F238E27FC236}">
                <a16:creationId xmlns:a16="http://schemas.microsoft.com/office/drawing/2014/main" id="{47419D7F-5171-C7B8-AB43-6A239BBD36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C85E52-047D-80EF-66F2-A1912A4F9A99}"/>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420556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3738-54B3-E7C2-8BD9-0E75E4D00B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8C4925-DC05-916E-C94D-7E5A466683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90835F-BA6C-52A6-AC5B-CC957D4D264D}"/>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5" name="Footer Placeholder 4">
            <a:extLst>
              <a:ext uri="{FF2B5EF4-FFF2-40B4-BE49-F238E27FC236}">
                <a16:creationId xmlns:a16="http://schemas.microsoft.com/office/drawing/2014/main" id="{990826EE-02B0-4C95-232C-872E18A6CD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5AEC27-DBCB-2D63-48EB-DF07B54D8F43}"/>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312729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DAA3-8850-DAFC-F870-D6D887E868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EDB008-7423-0015-7A29-4395FF36B7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3D826F2-FC6E-159C-FAEC-95C49214E8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3E8B5D9-5903-13B0-ECE3-2BB3F80524CD}"/>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6" name="Footer Placeholder 5">
            <a:extLst>
              <a:ext uri="{FF2B5EF4-FFF2-40B4-BE49-F238E27FC236}">
                <a16:creationId xmlns:a16="http://schemas.microsoft.com/office/drawing/2014/main" id="{88B107CE-1333-B9D2-CF94-408F383C19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0C1B3-425E-60DE-7226-579E4EB3D470}"/>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29860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7D8D-DCCC-F5B7-8A14-79F5F72DAC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42CA53-16C2-9C38-8E09-FE32E8FCD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F21E7-B06C-FB33-B005-72F24FAEA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77DBFCF-626A-3613-CDD4-45099F4E7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65C38A-71D1-9B4C-859E-33B126D5B2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CDED2C-7200-A87B-65E8-6B0F687BFFDB}"/>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8" name="Footer Placeholder 7">
            <a:extLst>
              <a:ext uri="{FF2B5EF4-FFF2-40B4-BE49-F238E27FC236}">
                <a16:creationId xmlns:a16="http://schemas.microsoft.com/office/drawing/2014/main" id="{8919862B-D61B-9508-9076-09DAFEB1A0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A1B546-A104-E45E-E88A-13CCEC4DCA3F}"/>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371460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D5EC-B20F-B635-4453-E09801AB49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C9BC01-C4A3-1310-0452-F357274AEE92}"/>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4" name="Footer Placeholder 3">
            <a:extLst>
              <a:ext uri="{FF2B5EF4-FFF2-40B4-BE49-F238E27FC236}">
                <a16:creationId xmlns:a16="http://schemas.microsoft.com/office/drawing/2014/main" id="{78EE5B42-4218-A52C-53D3-C413BC7C0A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41268D-36CD-4331-7A4D-D0AF3E1682E5}"/>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234522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42DAA4-EDF5-DAFF-77A7-7D0C0EFE39B1}"/>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3" name="Footer Placeholder 2">
            <a:extLst>
              <a:ext uri="{FF2B5EF4-FFF2-40B4-BE49-F238E27FC236}">
                <a16:creationId xmlns:a16="http://schemas.microsoft.com/office/drawing/2014/main" id="{EA27E0C3-4F07-E0F6-F755-99AF26678E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6211D1-E81E-B7E7-01EA-629A06FB7D1C}"/>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200597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C735-7658-EDA7-0AF5-2E3F00766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B42309C-7EBB-C238-9542-E617E3B6F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C660D2-5ECA-ADE4-888F-65EEE8166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32840-5C03-5D05-3442-7DE75C423329}"/>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6" name="Footer Placeholder 5">
            <a:extLst>
              <a:ext uri="{FF2B5EF4-FFF2-40B4-BE49-F238E27FC236}">
                <a16:creationId xmlns:a16="http://schemas.microsoft.com/office/drawing/2014/main" id="{F4EA4A74-3F76-82A4-4062-E3487930E0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4ABF7B-7984-1D4A-E8E0-D10CD1DEBF5A}"/>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424180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D461-A340-F22F-1A32-80164F5D6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5F53E4-6B21-E9CF-545F-643A8FA3F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7C16B-CCED-A228-E16A-C64F5138F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7D0FD-3280-0154-F8C4-C53BCC82D59A}"/>
              </a:ext>
            </a:extLst>
          </p:cNvPr>
          <p:cNvSpPr>
            <a:spLocks noGrp="1"/>
          </p:cNvSpPr>
          <p:nvPr>
            <p:ph type="dt" sz="half" idx="10"/>
          </p:nvPr>
        </p:nvSpPr>
        <p:spPr/>
        <p:txBody>
          <a:bodyPr/>
          <a:lstStyle/>
          <a:p>
            <a:fld id="{68C4A7C7-6F1F-4528-90CA-574702CA03AB}" type="datetimeFigureOut">
              <a:rPr lang="en-GB" smtClean="0"/>
              <a:t>12/04/2025</a:t>
            </a:fld>
            <a:endParaRPr lang="en-GB"/>
          </a:p>
        </p:txBody>
      </p:sp>
      <p:sp>
        <p:nvSpPr>
          <p:cNvPr id="6" name="Footer Placeholder 5">
            <a:extLst>
              <a:ext uri="{FF2B5EF4-FFF2-40B4-BE49-F238E27FC236}">
                <a16:creationId xmlns:a16="http://schemas.microsoft.com/office/drawing/2014/main" id="{1924E59C-C96D-9EF5-A598-C210B23BF0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A26736-A390-3239-2C40-FF2251CAB786}"/>
              </a:ext>
            </a:extLst>
          </p:cNvPr>
          <p:cNvSpPr>
            <a:spLocks noGrp="1"/>
          </p:cNvSpPr>
          <p:nvPr>
            <p:ph type="sldNum" sz="quarter" idx="12"/>
          </p:nvPr>
        </p:nvSpPr>
        <p:spPr/>
        <p:txBody>
          <a:bodyPr/>
          <a:lstStyle/>
          <a:p>
            <a:fld id="{56EDA5D1-A2F1-4BDC-9589-643E42B8C510}" type="slidenum">
              <a:rPr lang="en-GB" smtClean="0"/>
              <a:t>‹#›</a:t>
            </a:fld>
            <a:endParaRPr lang="en-GB"/>
          </a:p>
        </p:txBody>
      </p:sp>
    </p:spTree>
    <p:extLst>
      <p:ext uri="{BB962C8B-B14F-4D97-AF65-F5344CB8AC3E}">
        <p14:creationId xmlns:p14="http://schemas.microsoft.com/office/powerpoint/2010/main" val="267680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8480D-CC1B-8F45-DFE4-0E9C6AAEB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C22896-A26F-A685-BB6A-6D68B344B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138B03-1F7B-7511-8E0A-630091151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C4A7C7-6F1F-4528-90CA-574702CA03AB}" type="datetimeFigureOut">
              <a:rPr lang="en-GB" smtClean="0"/>
              <a:t>12/04/2025</a:t>
            </a:fld>
            <a:endParaRPr lang="en-GB"/>
          </a:p>
        </p:txBody>
      </p:sp>
      <p:sp>
        <p:nvSpPr>
          <p:cNvPr id="5" name="Footer Placeholder 4">
            <a:extLst>
              <a:ext uri="{FF2B5EF4-FFF2-40B4-BE49-F238E27FC236}">
                <a16:creationId xmlns:a16="http://schemas.microsoft.com/office/drawing/2014/main" id="{954C946C-ABB9-B14C-3103-EFDD38BFC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9BD43B-09C6-7138-5FBB-7D869A4810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EDA5D1-A2F1-4BDC-9589-643E42B8C510}" type="slidenum">
              <a:rPr lang="en-GB" smtClean="0"/>
              <a:t>‹#›</a:t>
            </a:fld>
            <a:endParaRPr lang="en-GB"/>
          </a:p>
        </p:txBody>
      </p:sp>
    </p:spTree>
    <p:extLst>
      <p:ext uri="{BB962C8B-B14F-4D97-AF65-F5344CB8AC3E}">
        <p14:creationId xmlns:p14="http://schemas.microsoft.com/office/powerpoint/2010/main" val="5192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9A74-E928-5793-BCD1-8FFE6681E05D}"/>
              </a:ext>
            </a:extLst>
          </p:cNvPr>
          <p:cNvSpPr>
            <a:spLocks noGrp="1"/>
          </p:cNvSpPr>
          <p:nvPr>
            <p:ph type="ctrTitle"/>
          </p:nvPr>
        </p:nvSpPr>
        <p:spPr>
          <a:xfrm>
            <a:off x="465826" y="1122363"/>
            <a:ext cx="11455880" cy="2387600"/>
          </a:xfrm>
        </p:spPr>
        <p:txBody>
          <a:bodyPr>
            <a:normAutofit/>
          </a:bodyPr>
          <a:lstStyle/>
          <a:p>
            <a:r>
              <a:rPr lang="en-US" sz="4800" dirty="0"/>
              <a:t>Ensuring Security and Reliability in Critical Infrastructure Systems through Formal Methods and Program Semantics</a:t>
            </a:r>
            <a:endParaRPr lang="en-GB" sz="4800" dirty="0"/>
          </a:p>
        </p:txBody>
      </p:sp>
      <p:sp>
        <p:nvSpPr>
          <p:cNvPr id="3" name="Subtitle 2">
            <a:extLst>
              <a:ext uri="{FF2B5EF4-FFF2-40B4-BE49-F238E27FC236}">
                <a16:creationId xmlns:a16="http://schemas.microsoft.com/office/drawing/2014/main" id="{C54D6C82-63CD-33A4-4ACB-449604E61C85}"/>
              </a:ext>
            </a:extLst>
          </p:cNvPr>
          <p:cNvSpPr>
            <a:spLocks noGrp="1"/>
          </p:cNvSpPr>
          <p:nvPr>
            <p:ph type="subTitle" idx="1"/>
          </p:nvPr>
        </p:nvSpPr>
        <p:spPr>
          <a:xfrm>
            <a:off x="1523999" y="3910555"/>
            <a:ext cx="9144000" cy="681487"/>
          </a:xfrm>
        </p:spPr>
        <p:txBody>
          <a:bodyPr>
            <a:normAutofit/>
          </a:bodyPr>
          <a:lstStyle/>
          <a:p>
            <a:r>
              <a:rPr lang="en-US" sz="2800" dirty="0"/>
              <a:t>A Research Summary and Strategic Outlook</a:t>
            </a:r>
            <a:endParaRPr lang="en-GB" sz="2800" dirty="0"/>
          </a:p>
        </p:txBody>
      </p:sp>
      <p:sp>
        <p:nvSpPr>
          <p:cNvPr id="4" name="Subtitle 2">
            <a:extLst>
              <a:ext uri="{FF2B5EF4-FFF2-40B4-BE49-F238E27FC236}">
                <a16:creationId xmlns:a16="http://schemas.microsoft.com/office/drawing/2014/main" id="{6E8E592D-AF61-4703-75E2-4DC46985C293}"/>
              </a:ext>
            </a:extLst>
          </p:cNvPr>
          <p:cNvSpPr txBox="1">
            <a:spLocks/>
          </p:cNvSpPr>
          <p:nvPr/>
        </p:nvSpPr>
        <p:spPr>
          <a:xfrm>
            <a:off x="4263431" y="4992635"/>
            <a:ext cx="3665137" cy="95577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t>Kevin Comba Gatimu</a:t>
            </a:r>
          </a:p>
          <a:p>
            <a:r>
              <a:rPr lang="en-US" sz="2800" dirty="0"/>
              <a:t>31/3/2025</a:t>
            </a:r>
            <a:endParaRPr lang="en-GB" sz="2800" dirty="0"/>
          </a:p>
        </p:txBody>
      </p:sp>
    </p:spTree>
    <p:extLst>
      <p:ext uri="{BB962C8B-B14F-4D97-AF65-F5344CB8AC3E}">
        <p14:creationId xmlns:p14="http://schemas.microsoft.com/office/powerpoint/2010/main" val="38940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995A73-9941-5573-A716-D9674BD0CB9B}"/>
              </a:ext>
            </a:extLst>
          </p:cNvPr>
          <p:cNvSpPr>
            <a:spLocks noGrp="1"/>
          </p:cNvSpPr>
          <p:nvPr>
            <p:ph type="title"/>
          </p:nvPr>
        </p:nvSpPr>
        <p:spPr>
          <a:xfrm>
            <a:off x="838200" y="1195697"/>
            <a:ext cx="3200400" cy="4238118"/>
          </a:xfrm>
        </p:spPr>
        <p:txBody>
          <a:bodyPr>
            <a:normAutofit/>
          </a:bodyPr>
          <a:lstStyle/>
          <a:p>
            <a:r>
              <a:rPr lang="en-GB">
                <a:solidFill>
                  <a:schemeClr val="bg1"/>
                </a:solidFill>
              </a:rPr>
              <a:t>Conclusion</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AAE57A7-D30E-A0E2-7556-679F0620DC89}"/>
              </a:ext>
            </a:extLst>
          </p:cNvPr>
          <p:cNvGraphicFramePr>
            <a:graphicFrameLocks noGrp="1"/>
          </p:cNvGraphicFramePr>
          <p:nvPr>
            <p:ph idx="1"/>
            <p:extLst>
              <p:ext uri="{D42A27DB-BD31-4B8C-83A1-F6EECF244321}">
                <p14:modId xmlns:p14="http://schemas.microsoft.com/office/powerpoint/2010/main" val="361574173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790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595C-7625-0AEB-C5B9-1C3CDBEAC1E7}"/>
              </a:ext>
            </a:extLst>
          </p:cNvPr>
          <p:cNvSpPr>
            <a:spLocks noGrp="1"/>
          </p:cNvSpPr>
          <p:nvPr>
            <p:ph type="title"/>
          </p:nvPr>
        </p:nvSpPr>
        <p:spPr>
          <a:xfrm>
            <a:off x="486508" y="145318"/>
            <a:ext cx="3979985" cy="689952"/>
          </a:xfrm>
        </p:spPr>
        <p:txBody>
          <a:bodyPr>
            <a:normAutofit fontScale="90000"/>
          </a:bodyPr>
          <a:lstStyle/>
          <a:p>
            <a:r>
              <a:rPr lang="en-GB" dirty="0"/>
              <a:t>References</a:t>
            </a:r>
          </a:p>
        </p:txBody>
      </p:sp>
      <p:sp>
        <p:nvSpPr>
          <p:cNvPr id="3" name="Content Placeholder 2">
            <a:extLst>
              <a:ext uri="{FF2B5EF4-FFF2-40B4-BE49-F238E27FC236}">
                <a16:creationId xmlns:a16="http://schemas.microsoft.com/office/drawing/2014/main" id="{DCE992F1-CB8A-2FB0-982D-9CEF5D45E0BF}"/>
              </a:ext>
            </a:extLst>
          </p:cNvPr>
          <p:cNvSpPr>
            <a:spLocks noGrp="1"/>
          </p:cNvSpPr>
          <p:nvPr>
            <p:ph idx="1"/>
          </p:nvPr>
        </p:nvSpPr>
        <p:spPr>
          <a:xfrm>
            <a:off x="571500" y="1318846"/>
            <a:ext cx="10782300" cy="4858117"/>
          </a:xfrm>
        </p:spPr>
        <p:txBody>
          <a:bodyPr>
            <a:normAutofit fontScale="70000" lnSpcReduction="20000"/>
          </a:bodyPr>
          <a:lstStyle/>
          <a:p>
            <a:r>
              <a:rPr lang="en-GB" dirty="0"/>
              <a:t>[1] S. </a:t>
            </a:r>
            <a:r>
              <a:rPr lang="en-GB" dirty="0" err="1"/>
              <a:t>Saiedian</a:t>
            </a:r>
            <a:r>
              <a:rPr lang="en-GB" dirty="0"/>
              <a:t>, "Challenges in the successful transfer of formal methods technology into industrial practice," Information and Software Technology, vol. 38, no. 4, pp. 239-248, 1996.</a:t>
            </a:r>
          </a:p>
          <a:p>
            <a:r>
              <a:rPr lang="en-GB" dirty="0"/>
              <a:t>[2] J. Friso Groote and M. Huisman, "Formal Methods for Industrial Critical Systems,“ International Journal on Software Tools for Technology Transfer, vol. 26, pp. 127-129, 2024.</a:t>
            </a:r>
          </a:p>
          <a:p>
            <a:r>
              <a:rPr lang="en-US" dirty="0"/>
              <a:t>[3] International Electrotechnical Commission, "IEC 60601-1-11:2015 Medical electrical equipment — Part 1-11: General requirements for basic safety and essential performance — Collateral standard: Requirements for medical electrical equipment and medical electrical systems used in the home healthcare environment," IEC, 2015. [Online]. Available: https://www.iso.org/standard/65529.html </a:t>
            </a:r>
          </a:p>
          <a:p>
            <a:r>
              <a:rPr lang="en-US" dirty="0"/>
              <a:t>[4] S. Lee and H. Kim, "IEC 60601-1 Medical Electrical Equipment Standard Explained," Horizon PSS News , 2020. [Online]. Available: https://www.horizonpss.com/news-events/iec-60601-1-explained </a:t>
            </a:r>
          </a:p>
          <a:p>
            <a:r>
              <a:rPr lang="en-US" dirty="0"/>
              <a:t>[5] T. Davis, "Failure Mode and Effects Analysis (FMEA) - Discovery Engineering," Discovery Engineering Blog , 2020. [Online]. Available: https://discoveryengineering.net/blog/failuremode-effects-analysis-fmea/ </a:t>
            </a:r>
          </a:p>
          <a:p>
            <a:r>
              <a:rPr lang="en-US" dirty="0"/>
              <a:t>[6] A. Patel and M. Desai, "Demystifying Failure Mode and Effects Analyses (FMEAs) in Medical Device Manufacturing," Boyd Biomedical , 2019. [Online]. Available: https://boydbiomedical.com/articles/demystifying-fmeas-in-medical-devicemanufacturing </a:t>
            </a:r>
            <a:endParaRPr lang="en-GB" dirty="0"/>
          </a:p>
          <a:p>
            <a:pPr marL="0" indent="0">
              <a:buNone/>
            </a:pPr>
            <a:endParaRPr lang="en-GB" dirty="0"/>
          </a:p>
        </p:txBody>
      </p:sp>
    </p:spTree>
    <p:extLst>
      <p:ext uri="{BB962C8B-B14F-4D97-AF65-F5344CB8AC3E}">
        <p14:creationId xmlns:p14="http://schemas.microsoft.com/office/powerpoint/2010/main" val="174010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A9DD8-84D0-FA80-CD1B-16D0676BF154}"/>
              </a:ext>
            </a:extLst>
          </p:cNvPr>
          <p:cNvSpPr>
            <a:spLocks noGrp="1"/>
          </p:cNvSpPr>
          <p:nvPr>
            <p:ph type="title"/>
          </p:nvPr>
        </p:nvSpPr>
        <p:spPr>
          <a:xfrm>
            <a:off x="635000" y="640823"/>
            <a:ext cx="3418659" cy="5583148"/>
          </a:xfrm>
        </p:spPr>
        <p:txBody>
          <a:bodyPr anchor="ctr">
            <a:normAutofit/>
          </a:bodyPr>
          <a:lstStyle/>
          <a:p>
            <a:r>
              <a:rPr lang="en-US" sz="4600"/>
              <a:t>Introduction: Why Critical Infrastructure Needs Formal Methods</a:t>
            </a:r>
            <a:endParaRPr lang="en-GB" sz="46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E78CBE-79AF-316D-D1B6-94F61243C394}"/>
              </a:ext>
            </a:extLst>
          </p:cNvPr>
          <p:cNvGraphicFramePr>
            <a:graphicFrameLocks noGrp="1"/>
          </p:cNvGraphicFramePr>
          <p:nvPr>
            <p:ph idx="1"/>
            <p:extLst>
              <p:ext uri="{D42A27DB-BD31-4B8C-83A1-F6EECF244321}">
                <p14:modId xmlns:p14="http://schemas.microsoft.com/office/powerpoint/2010/main" val="27707725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371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55229-D80E-2BE1-6542-919574F88CBC}"/>
              </a:ext>
            </a:extLst>
          </p:cNvPr>
          <p:cNvSpPr>
            <a:spLocks noGrp="1"/>
          </p:cNvSpPr>
          <p:nvPr>
            <p:ph type="title"/>
          </p:nvPr>
        </p:nvSpPr>
        <p:spPr>
          <a:xfrm>
            <a:off x="635000" y="640823"/>
            <a:ext cx="3418659" cy="5583148"/>
          </a:xfrm>
        </p:spPr>
        <p:txBody>
          <a:bodyPr anchor="ctr">
            <a:normAutofit/>
          </a:bodyPr>
          <a:lstStyle/>
          <a:p>
            <a:r>
              <a:rPr lang="en-US" sz="5400"/>
              <a:t>How Formal Methods Enhance Security and Reliability</a:t>
            </a:r>
            <a:endParaRPr lang="en-GB" sz="5400"/>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58FA997A-B064-023B-42C3-BB5B64F37C77}"/>
              </a:ext>
            </a:extLst>
          </p:cNvPr>
          <p:cNvGraphicFramePr>
            <a:graphicFrameLocks noGrp="1"/>
          </p:cNvGraphicFramePr>
          <p:nvPr>
            <p:ph idx="1"/>
            <p:extLst>
              <p:ext uri="{D42A27DB-BD31-4B8C-83A1-F6EECF244321}">
                <p14:modId xmlns:p14="http://schemas.microsoft.com/office/powerpoint/2010/main" val="418418819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4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8FC35-3314-B21E-E23F-260016DDB0D3}"/>
              </a:ext>
            </a:extLst>
          </p:cNvPr>
          <p:cNvSpPr>
            <a:spLocks noGrp="1"/>
          </p:cNvSpPr>
          <p:nvPr>
            <p:ph type="title"/>
          </p:nvPr>
        </p:nvSpPr>
        <p:spPr>
          <a:xfrm>
            <a:off x="635000" y="640823"/>
            <a:ext cx="3418659" cy="5583148"/>
          </a:xfrm>
        </p:spPr>
        <p:txBody>
          <a:bodyPr anchor="ctr">
            <a:normAutofit/>
          </a:bodyPr>
          <a:lstStyle/>
          <a:p>
            <a:r>
              <a:rPr lang="en-US" sz="4200"/>
              <a:t>Understanding Semantics: Operational, Denotational, Axiomatic</a:t>
            </a:r>
            <a:endParaRPr lang="en-GB" sz="42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475B56-A2B2-9472-C96F-E03E96485B80}"/>
              </a:ext>
            </a:extLst>
          </p:cNvPr>
          <p:cNvGraphicFramePr>
            <a:graphicFrameLocks noGrp="1"/>
          </p:cNvGraphicFramePr>
          <p:nvPr>
            <p:ph idx="1"/>
            <p:extLst>
              <p:ext uri="{D42A27DB-BD31-4B8C-83A1-F6EECF244321}">
                <p14:modId xmlns:p14="http://schemas.microsoft.com/office/powerpoint/2010/main" val="358110333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81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A2F7-0939-9B2D-B273-69C48A8E5B54}"/>
              </a:ext>
            </a:extLst>
          </p:cNvPr>
          <p:cNvSpPr>
            <a:spLocks noGrp="1"/>
          </p:cNvSpPr>
          <p:nvPr>
            <p:ph type="title"/>
          </p:nvPr>
        </p:nvSpPr>
        <p:spPr/>
        <p:txBody>
          <a:bodyPr/>
          <a:lstStyle/>
          <a:p>
            <a:r>
              <a:rPr lang="en-GB"/>
              <a:t>Formalizing Security-Critical Logic</a:t>
            </a:r>
            <a:endParaRPr lang="en-GB" dirty="0"/>
          </a:p>
        </p:txBody>
      </p:sp>
      <p:sp>
        <p:nvSpPr>
          <p:cNvPr id="3" name="Content Placeholder 2">
            <a:extLst>
              <a:ext uri="{FF2B5EF4-FFF2-40B4-BE49-F238E27FC236}">
                <a16:creationId xmlns:a16="http://schemas.microsoft.com/office/drawing/2014/main" id="{87E07A41-6BCB-7597-3D95-AD0A0CE4D3C4}"/>
              </a:ext>
            </a:extLst>
          </p:cNvPr>
          <p:cNvSpPr>
            <a:spLocks noGrp="1"/>
          </p:cNvSpPr>
          <p:nvPr>
            <p:ph idx="1"/>
          </p:nvPr>
        </p:nvSpPr>
        <p:spPr>
          <a:xfrm>
            <a:off x="838200" y="1825625"/>
            <a:ext cx="10515600" cy="3324444"/>
          </a:xfrm>
        </p:spPr>
        <p:txBody>
          <a:bodyPr/>
          <a:lstStyle/>
          <a:p>
            <a:r>
              <a:rPr lang="en-US" dirty="0"/>
              <a:t>Objective: Prevent unauthorized access via privilege escalation</a:t>
            </a:r>
          </a:p>
          <a:p>
            <a:r>
              <a:rPr lang="en-US" dirty="0"/>
              <a:t>Hoare Logic Specification:</a:t>
            </a:r>
          </a:p>
          <a:p>
            <a:pPr marL="457200" lvl="1" indent="0">
              <a:buNone/>
            </a:pPr>
            <a:r>
              <a:rPr lang="en-GB" sz="2000" dirty="0">
                <a:solidFill>
                  <a:srgbClr val="00B0F0"/>
                </a:solidFill>
              </a:rPr>
              <a:t>{</a:t>
            </a:r>
            <a:r>
              <a:rPr lang="en-GB" sz="2000" dirty="0" err="1">
                <a:solidFill>
                  <a:srgbClr val="00B0F0"/>
                </a:solidFill>
              </a:rPr>
              <a:t>user.role</a:t>
            </a:r>
            <a:r>
              <a:rPr lang="en-GB" sz="2000" dirty="0">
                <a:solidFill>
                  <a:srgbClr val="00B0F0"/>
                </a:solidFill>
              </a:rPr>
              <a:t> == "admin" ∨ (</a:t>
            </a:r>
            <a:r>
              <a:rPr lang="en-GB" sz="2000" dirty="0" err="1">
                <a:solidFill>
                  <a:srgbClr val="00B0F0"/>
                </a:solidFill>
              </a:rPr>
              <a:t>user.temporaryElevation</a:t>
            </a:r>
            <a:r>
              <a:rPr lang="en-GB" sz="2000" dirty="0">
                <a:solidFill>
                  <a:srgbClr val="00B0F0"/>
                </a:solidFill>
              </a:rPr>
              <a:t> ∧ </a:t>
            </a:r>
            <a:r>
              <a:rPr lang="en-GB" sz="2000" dirty="0" err="1">
                <a:solidFill>
                  <a:srgbClr val="00B0F0"/>
                </a:solidFill>
              </a:rPr>
              <a:t>isValidRequest</a:t>
            </a:r>
            <a:r>
              <a:rPr lang="en-GB" sz="2000" dirty="0">
                <a:solidFill>
                  <a:srgbClr val="00B0F0"/>
                </a:solidFill>
              </a:rPr>
              <a:t>(</a:t>
            </a:r>
            <a:r>
              <a:rPr lang="en-GB" sz="2000" dirty="0" err="1">
                <a:solidFill>
                  <a:srgbClr val="00B0F0"/>
                </a:solidFill>
              </a:rPr>
              <a:t>requestedAccess</a:t>
            </a:r>
            <a:r>
              <a:rPr lang="en-GB" sz="2000" dirty="0">
                <a:solidFill>
                  <a:srgbClr val="00B0F0"/>
                </a:solidFill>
              </a:rPr>
              <a:t>))}  </a:t>
            </a:r>
          </a:p>
          <a:p>
            <a:pPr marL="457200" lvl="1" indent="0">
              <a:buNone/>
            </a:pPr>
            <a:r>
              <a:rPr lang="en-GB" sz="2000" dirty="0" err="1">
                <a:solidFill>
                  <a:srgbClr val="00B0F0"/>
                </a:solidFill>
              </a:rPr>
              <a:t>checkPrivilegeEscalation</a:t>
            </a:r>
            <a:r>
              <a:rPr lang="en-GB" sz="2000" dirty="0">
                <a:solidFill>
                  <a:srgbClr val="00B0F0"/>
                </a:solidFill>
              </a:rPr>
              <a:t>(user, </a:t>
            </a:r>
            <a:r>
              <a:rPr lang="en-GB" sz="2000" dirty="0" err="1">
                <a:solidFill>
                  <a:srgbClr val="00B0F0"/>
                </a:solidFill>
              </a:rPr>
              <a:t>requestedAccess</a:t>
            </a:r>
            <a:r>
              <a:rPr lang="en-GB" sz="2000" dirty="0">
                <a:solidFill>
                  <a:srgbClr val="00B0F0"/>
                </a:solidFill>
              </a:rPr>
              <a:t>) </a:t>
            </a:r>
          </a:p>
          <a:p>
            <a:pPr marL="457200" lvl="1" indent="0">
              <a:buNone/>
            </a:pPr>
            <a:r>
              <a:rPr lang="en-GB" sz="2000" dirty="0">
                <a:solidFill>
                  <a:srgbClr val="00B0F0"/>
                </a:solidFill>
              </a:rPr>
              <a:t> {result == true}</a:t>
            </a:r>
          </a:p>
          <a:p>
            <a:pPr marL="457200" lvl="1" indent="0">
              <a:buNone/>
            </a:pPr>
            <a:endParaRPr lang="en-GB" sz="2000" dirty="0">
              <a:solidFill>
                <a:srgbClr val="00B0F0"/>
              </a:solidFill>
            </a:endParaRPr>
          </a:p>
          <a:p>
            <a:r>
              <a:rPr lang="en-US" dirty="0"/>
              <a:t>Postcondition: If access is invalid, log the attempt, deny access</a:t>
            </a:r>
            <a:endParaRPr lang="en-GB" dirty="0">
              <a:solidFill>
                <a:srgbClr val="00B0F0"/>
              </a:solidFill>
            </a:endParaRPr>
          </a:p>
          <a:p>
            <a:pPr lvl="1"/>
            <a:endParaRPr lang="en-GB" sz="2000" dirty="0">
              <a:solidFill>
                <a:srgbClr val="00B0F0"/>
              </a:solidFill>
            </a:endParaRPr>
          </a:p>
          <a:p>
            <a:pPr lvl="1"/>
            <a:endParaRPr lang="en-GB" sz="2000" dirty="0">
              <a:solidFill>
                <a:srgbClr val="00B0F0"/>
              </a:solidFill>
            </a:endParaRPr>
          </a:p>
        </p:txBody>
      </p:sp>
    </p:spTree>
    <p:extLst>
      <p:ext uri="{BB962C8B-B14F-4D97-AF65-F5344CB8AC3E}">
        <p14:creationId xmlns:p14="http://schemas.microsoft.com/office/powerpoint/2010/main" val="251079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C15EB-48D1-AA1B-39D6-EAA33B0E6FF2}"/>
              </a:ext>
            </a:extLst>
          </p:cNvPr>
          <p:cNvSpPr>
            <a:spLocks noGrp="1"/>
          </p:cNvSpPr>
          <p:nvPr>
            <p:ph type="title"/>
          </p:nvPr>
        </p:nvSpPr>
        <p:spPr>
          <a:xfrm>
            <a:off x="586478" y="1683756"/>
            <a:ext cx="3115265" cy="2396359"/>
          </a:xfrm>
        </p:spPr>
        <p:txBody>
          <a:bodyPr anchor="b">
            <a:normAutofit/>
          </a:bodyPr>
          <a:lstStyle/>
          <a:p>
            <a:pPr algn="r"/>
            <a:r>
              <a:rPr lang="en-US" sz="3400">
                <a:solidFill>
                  <a:srgbClr val="FFFFFF"/>
                </a:solidFill>
              </a:rPr>
              <a:t>Threats &amp; Mitigations in Privilege Escalation Logic</a:t>
            </a:r>
            <a:endParaRPr lang="en-GB" sz="3400">
              <a:solidFill>
                <a:srgbClr val="FFFFFF"/>
              </a:solidFill>
            </a:endParaRPr>
          </a:p>
        </p:txBody>
      </p:sp>
      <p:graphicFrame>
        <p:nvGraphicFramePr>
          <p:cNvPr id="5" name="Content Placeholder 2">
            <a:extLst>
              <a:ext uri="{FF2B5EF4-FFF2-40B4-BE49-F238E27FC236}">
                <a16:creationId xmlns:a16="http://schemas.microsoft.com/office/drawing/2014/main" id="{48274DBA-9028-3F61-5BDB-1756473DEADD}"/>
              </a:ext>
            </a:extLst>
          </p:cNvPr>
          <p:cNvGraphicFramePr>
            <a:graphicFrameLocks noGrp="1"/>
          </p:cNvGraphicFramePr>
          <p:nvPr>
            <p:ph idx="1"/>
            <p:extLst>
              <p:ext uri="{D42A27DB-BD31-4B8C-83A1-F6EECF244321}">
                <p14:modId xmlns:p14="http://schemas.microsoft.com/office/powerpoint/2010/main" val="260674428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140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BFD0F-132E-FD3C-122E-D412336E7A0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Real-World Barriers to Industrial Adoption</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B8A03424-79AC-28E2-A915-F53DA6683A13}"/>
              </a:ext>
            </a:extLst>
          </p:cNvPr>
          <p:cNvGraphicFramePr>
            <a:graphicFrameLocks noGrp="1"/>
          </p:cNvGraphicFramePr>
          <p:nvPr>
            <p:ph idx="1"/>
            <p:extLst>
              <p:ext uri="{D42A27DB-BD31-4B8C-83A1-F6EECF244321}">
                <p14:modId xmlns:p14="http://schemas.microsoft.com/office/powerpoint/2010/main" val="202333584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183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FE4E99-ACB4-4A2E-BCF1-C11AFBDA246C}"/>
              </a:ext>
            </a:extLst>
          </p:cNvPr>
          <p:cNvSpPr>
            <a:spLocks noGrp="1"/>
          </p:cNvSpPr>
          <p:nvPr>
            <p:ph type="title"/>
          </p:nvPr>
        </p:nvSpPr>
        <p:spPr>
          <a:xfrm>
            <a:off x="838200" y="1195697"/>
            <a:ext cx="3200400" cy="4238118"/>
          </a:xfrm>
        </p:spPr>
        <p:txBody>
          <a:bodyPr>
            <a:normAutofit/>
          </a:bodyPr>
          <a:lstStyle/>
          <a:p>
            <a:r>
              <a:rPr lang="en-US">
                <a:solidFill>
                  <a:schemeClr val="bg1"/>
                </a:solidFill>
              </a:rPr>
              <a:t>How to Integrate Formal Methods in Industrial Lifecycles</a:t>
            </a:r>
            <a:endParaRPr lang="en-GB">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BAAC22C6-7521-073A-2990-304697885786}"/>
              </a:ext>
            </a:extLst>
          </p:cNvPr>
          <p:cNvGraphicFramePr>
            <a:graphicFrameLocks noGrp="1"/>
          </p:cNvGraphicFramePr>
          <p:nvPr>
            <p:ph idx="1"/>
            <p:extLst>
              <p:ext uri="{D42A27DB-BD31-4B8C-83A1-F6EECF244321}">
                <p14:modId xmlns:p14="http://schemas.microsoft.com/office/powerpoint/2010/main" val="125151967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258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E20F44-6284-D157-77F4-5463742DD5C4}"/>
              </a:ext>
            </a:extLst>
          </p:cNvPr>
          <p:cNvSpPr>
            <a:spLocks noGrp="1"/>
          </p:cNvSpPr>
          <p:nvPr>
            <p:ph type="title"/>
          </p:nvPr>
        </p:nvSpPr>
        <p:spPr>
          <a:xfrm>
            <a:off x="838200" y="1195697"/>
            <a:ext cx="3200400" cy="4238118"/>
          </a:xfrm>
        </p:spPr>
        <p:txBody>
          <a:bodyPr>
            <a:normAutofit/>
          </a:bodyPr>
          <a:lstStyle/>
          <a:p>
            <a:r>
              <a:rPr lang="en-US">
                <a:solidFill>
                  <a:schemeClr val="bg1"/>
                </a:solidFill>
              </a:rPr>
              <a:t>The Payoff: Why It’s Worth It</a:t>
            </a:r>
            <a:endParaRPr lang="en-GB">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99AF4CFB-E6C7-5DD5-47B6-67F2C252A02B}"/>
              </a:ext>
            </a:extLst>
          </p:cNvPr>
          <p:cNvGraphicFramePr>
            <a:graphicFrameLocks noGrp="1"/>
          </p:cNvGraphicFramePr>
          <p:nvPr>
            <p:ph idx="1"/>
            <p:extLst>
              <p:ext uri="{D42A27DB-BD31-4B8C-83A1-F6EECF244321}">
                <p14:modId xmlns:p14="http://schemas.microsoft.com/office/powerpoint/2010/main" val="29212911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868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3286</Words>
  <Application>Microsoft Office PowerPoint</Application>
  <PresentationFormat>Widescreen</PresentationFormat>
  <Paragraphs>204</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Ensuring Security and Reliability in Critical Infrastructure Systems through Formal Methods and Program Semantics</vt:lpstr>
      <vt:lpstr>Introduction: Why Critical Infrastructure Needs Formal Methods</vt:lpstr>
      <vt:lpstr>How Formal Methods Enhance Security and Reliability</vt:lpstr>
      <vt:lpstr>Understanding Semantics: Operational, Denotational, Axiomatic</vt:lpstr>
      <vt:lpstr>Formalizing Security-Critical Logic</vt:lpstr>
      <vt:lpstr>Threats &amp; Mitigations in Privilege Escalation Logic</vt:lpstr>
      <vt:lpstr>Real-World Barriers to Industrial Adoption</vt:lpstr>
      <vt:lpstr>How to Integrate Formal Methods in Industrial Lifecycles</vt:lpstr>
      <vt:lpstr>The Payoff: Why It’s Worth It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Comba</dc:creator>
  <cp:lastModifiedBy>Kevin Comba</cp:lastModifiedBy>
  <cp:revision>2</cp:revision>
  <dcterms:created xsi:type="dcterms:W3CDTF">2025-03-31T16:32:25Z</dcterms:created>
  <dcterms:modified xsi:type="dcterms:W3CDTF">2025-04-12T07:29:50Z</dcterms:modified>
</cp:coreProperties>
</file>