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886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4AC6-D076-EF69-63EF-7036B71E1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0B8FA-6C00-FD24-23B5-0BD35A5BB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F789A-5A63-0BAD-8FE8-0CA3EA41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4094-40F2-46B1-803C-9F82F1C4CD5E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63BBA-7F79-5AF3-A4C9-8C5590767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D053-51B0-4D17-1391-0234FF12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4D92-938C-44D2-82F0-E1DC8304E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E972-19AA-BF85-0424-B4DC094F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BD3D7-CE7D-8A38-1787-5C3731BCC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E805A-D27B-2535-D846-298836CC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4094-40F2-46B1-803C-9F82F1C4CD5E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78435-0F0D-1271-121F-5DB68C13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BCD7E-0641-DDB0-DD60-0157E190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4D92-938C-44D2-82F0-E1DC8304E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1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CE4DE-D195-880B-7814-C357B93E5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1BE27-8FC7-1296-F852-C06BC733E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A3E05-37DF-AC2C-1581-F5903454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4094-40F2-46B1-803C-9F82F1C4CD5E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4822D-6BB2-D565-F03C-87F42D96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F8D20-E378-4C0D-2332-3F77B8DD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4D92-938C-44D2-82F0-E1DC8304E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2874-3ACC-A430-A051-F661426C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7519-FB4C-6757-4B6A-8CF51C378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39BC7-360B-B1C7-41C2-0F8BC5ED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4094-40F2-46B1-803C-9F82F1C4CD5E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379E2-1400-F081-6106-8CE7B9E4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36934-E256-282F-402C-76CF2AAA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4D92-938C-44D2-82F0-E1DC8304E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2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B79F-3497-6F1B-A241-5F004ABAE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2C0A4-077F-F57B-E93E-DF5DF0059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82CC2-42CF-2E96-10B2-BD4B4959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4094-40F2-46B1-803C-9F82F1C4CD5E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A729E-3DA0-E1EF-C5D5-55ADC60F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1D52A-BEAE-B6A0-444D-B26DE6E2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4D92-938C-44D2-82F0-E1DC8304E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8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61C4-3711-1745-91EF-2DF3FEDA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F000C-F895-5960-F0E0-9852D772D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5615C-EDF9-774C-4E6B-1AB0360A1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8C38F-DFCD-9D5C-4EC1-AB429C9F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4094-40F2-46B1-803C-9F82F1C4CD5E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4F288-BF70-D984-D57A-F7CB0599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F6C5D-0A67-9E00-AD7D-A35E10EE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4D92-938C-44D2-82F0-E1DC8304E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1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9344-8B67-4682-EC5F-44426E5F0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C4231-DEAF-B5F5-30A6-4798506EA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01610-AA03-82DF-0FA7-416C39955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E9200A-3205-6476-EB01-33C6D5F98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AC91E-1375-149C-32C6-C2487FD51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0907AF-CC31-7350-AE0A-11F7FF19E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4094-40F2-46B1-803C-9F82F1C4CD5E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215377-AB33-D866-308E-A3DB76C9C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F73FF6-5C19-AD66-90F3-C845E55A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4D92-938C-44D2-82F0-E1DC8304E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9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3EB6-CC6F-7CD5-B056-DCFFCCEA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5E751-E39F-C4FD-0A87-18A2828C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4094-40F2-46B1-803C-9F82F1C4CD5E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103E4-EF79-B7E0-B4A1-B2F69D65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D7626-3C38-62B5-12E0-32B9048C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4D92-938C-44D2-82F0-E1DC8304E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6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525B2F-4F65-FE59-5913-4F4F5CEE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4094-40F2-46B1-803C-9F82F1C4CD5E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C1FAB-340A-3B53-572F-5E6DBDCB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CCDFD-BC51-DB85-12D1-B1C814342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4D92-938C-44D2-82F0-E1DC8304E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4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13CC-E209-472F-C29B-7B9626C39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B0F0B-705E-1273-AA25-85008980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5F571-ACAE-6E32-E49E-DAB724D8A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1A698-7673-0C2D-786C-E74045BF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4094-40F2-46B1-803C-9F82F1C4CD5E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0009C-17C2-DA54-65FF-DE77F753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2E375-789E-F641-31A7-93B81316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4D92-938C-44D2-82F0-E1DC8304E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8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74A8-3FCB-E0D8-51B1-D313DCCC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34A32-BF31-4338-9108-EC24668AE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A5222-D414-6721-EC09-543E6047C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A7DD3-95D0-133F-A2F9-56A80DD1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4094-40F2-46B1-803C-9F82F1C4CD5E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7B4F2-7941-50D6-2603-27F74E78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DEAAC-34EC-79A3-7EBA-A1416CBB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4D92-938C-44D2-82F0-E1DC8304E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9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23E61-F5BA-8755-F35B-C686E054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409D8-7A9C-E41A-DAF2-4C26A09B5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14037-862B-7C33-6B63-E52411198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34094-40F2-46B1-803C-9F82F1C4CD5E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47775-BD47-07A6-AF25-CB076772B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D490B-7354-11C9-6B48-1EA58A7D4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564D92-938C-44D2-82F0-E1DC8304E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3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avel Around The World Png Clipart (#265026) - PinClipart | Travel clipart,  Clip art, Clip art library">
            <a:extLst>
              <a:ext uri="{FF2B5EF4-FFF2-40B4-BE49-F238E27FC236}">
                <a16:creationId xmlns:a16="http://schemas.microsoft.com/office/drawing/2014/main" id="{D9CC3C51-60B4-F624-F75C-418D4941C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35" b="93402" l="6705" r="91932">
                        <a14:foregroundMark x1="27500" y1="18041" x2="27500" y2="18041"/>
                        <a14:foregroundMark x1="37841" y1="20928" x2="32500" y2="14433"/>
                        <a14:foregroundMark x1="32500" y1="14433" x2="25000" y2="16907"/>
                        <a14:foregroundMark x1="25000" y1="16907" x2="27841" y2="24948"/>
                        <a14:foregroundMark x1="27841" y1="24948" x2="32841" y2="26392"/>
                        <a14:foregroundMark x1="45682" y1="8247" x2="45682" y2="8247"/>
                        <a14:foregroundMark x1="91364" y1="51546" x2="91932" y2="63918"/>
                        <a14:foregroundMark x1="80568" y1="87423" x2="72045" y2="91753"/>
                        <a14:foregroundMark x1="31932" y1="88763" x2="25795" y2="84124"/>
                        <a14:foregroundMark x1="25795" y1="84124" x2="25795" y2="84124"/>
                        <a14:foregroundMark x1="46136" y1="93505" x2="46136" y2="93505"/>
                        <a14:foregroundMark x1="6705" y1="58763" x2="6705" y2="58763"/>
                        <a14:foregroundMark x1="75455" y1="59794" x2="75455" y2="59794"/>
                        <a14:foregroundMark x1="11023" y1="58969" x2="11023" y2="58969"/>
                        <a14:foregroundMark x1="51477" y1="63299" x2="51477" y2="63299"/>
                        <a14:foregroundMark x1="55455" y1="63093" x2="43182" y2="59588"/>
                        <a14:foregroundMark x1="43182" y1="59588" x2="53636" y2="61856"/>
                        <a14:foregroundMark x1="53636" y1="61856" x2="54091" y2="61443"/>
                        <a14:foregroundMark x1="61477" y1="60722" x2="61477" y2="61443"/>
                        <a14:foregroundMark x1="59886" y1="62887" x2="58977" y2="62577"/>
                        <a14:backgroundMark x1="56705" y1="22165" x2="56705" y2="22165"/>
                        <a14:backgroundMark x1="56705" y1="21340" x2="56705" y2="21340"/>
                        <a14:backgroundMark x1="56705" y1="21340" x2="56250" y2="23505"/>
                        <a14:backgroundMark x1="54659" y1="20515" x2="54318" y2="23402"/>
                        <a14:backgroundMark x1="64205" y1="22268" x2="64205" y2="222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556" y="0"/>
            <a:ext cx="6221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432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Kelcie Curtis</dc:creator>
  <cp:lastModifiedBy>Kelcie Curtis</cp:lastModifiedBy>
  <cp:revision>1</cp:revision>
  <dcterms:created xsi:type="dcterms:W3CDTF">2024-06-12T19:32:49Z</dcterms:created>
  <dcterms:modified xsi:type="dcterms:W3CDTF">2024-06-12T19:36:08Z</dcterms:modified>
</cp:coreProperties>
</file>