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3" r:id="rId14"/>
    <p:sldId id="265" r:id="rId15"/>
    <p:sldId id="266" r:id="rId16"/>
    <p:sldId id="269" r:id="rId17"/>
    <p:sldId id="270" r:id="rId18"/>
    <p:sldId id="275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66" d="100"/>
          <a:sy n="66" d="100"/>
        </p:scale>
        <p:origin x="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DA5B-506C-41F2-9D9C-C7ECF18F996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5AB55-B357-49F9-8ABF-8C148F7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 (2 пиксела), medium (4 пиксела) и thick (6 пикселов) задают толщину границы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margin: 0 auto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блочных элементов расположенных рядом друг с другом по вертикали наблюдается эффект схлопывания, когда отступы не суммируются, а объединяются между собой. Само схлопывание действует на два и более блока (один может быть вложен внутрь другого) с отступами сверху или снизу, при этом примыкающие отступы комбинируются в один. Для отступов слева и справа схлопывание никогда не применяется.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Схлопывание не срабатывает: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элементов, у которых на стороне схлопывания задано свойство padding.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элементов, у которых на стороне схлопывания задана граница;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элементах с абсолютным позиционированием, т. е. таких, у которых position установлено как absolute;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плавающих элементах (для них свойство float задано как left или right);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строчных элементов;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&lt;html&gt;.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Ширина не включает толщину границ вокруг элемента, значение отступов и полей.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содержимое блока превышает указанную высоту, то высота элемента останется неизменной, а содержимое будет отображаться поверх него. Из-за этой особенности может получиться наложение содержимого элементов друг на друга, когда элементы в коде HTML идут последовательно. Чтобы этого не произошло, добавьте overflow: auto к стилю элемента.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высота внешнего блока вычисляется по содержимому, то высота в % не работает, и заменяется на height:auto. Кроме случая, когда у элемента стоит position:absolute.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значение </a:t>
            </a:r>
            <a:r>
              <a:rPr lang="ru-RU" dirty="0"/>
              <a:t>overflow: auto | hidden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изменяет поведение контейнера, содержащего </a:t>
            </a:r>
            <a:r>
              <a:rPr lang="ru-RU" dirty="0"/>
              <a:t>float'ы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 как элемент с </a:t>
            </a:r>
            <a:r>
              <a:rPr lang="ru-RU" dirty="0"/>
              <a:t>float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находится вне потока, то обычно контейнер не выделяет под него место. Но если стоит такой </a:t>
            </a:r>
            <a:r>
              <a:rPr lang="ru-RU" dirty="0"/>
              <a:t>overflow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место выделяется, т.е. контейнер растягивается.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= block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обтекаемым элементам автоматически применяется display: block и они в основном будут вести себя как блоки: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установить определённую высоту и ширину;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высота не установлена, высотой элемента является line-height;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применяется width: 100%, то будет выглядеть как блочный элемент.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Отображает элемент как видимый.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idden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 становится невидимым или правильней сказать, полностью прозрачным, поскольку он продолжает участвовать в форматировании страницы.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ollapse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это значение применяется не к строкам или колонкам таблицы, то результат его использования будет таким же, как hidden. В случае использования collapse для содержимого ячеек таблиц, то они реагируют, словно к ним было добавлено display: none. Иными словами, заданные строки и колонки убираются, а таблица перестраивается по новой. Это значение не поддерживается браузером Internet Explorer.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position:</a:t>
            </a:r>
            <a:r>
              <a:rPr lang="en-US" dirty="0"/>
              <a:t> absolute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top: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margin-top:</a:t>
            </a:r>
            <a:r>
              <a:rPr lang="en-US" dirty="0"/>
              <a:t> 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0.625</a:t>
            </a:r>
            <a:r>
              <a:rPr lang="en-US" dirty="0"/>
              <a:t>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style="vertical-align: top"&gt;</a:t>
            </a:r>
            <a:r>
              <a:rPr lang="en-US" dirty="0"/>
              <a:t>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style="vertical-align: middle"&gt;</a:t>
            </a:r>
            <a:r>
              <a:rPr lang="en-US" dirty="0"/>
              <a:t>middle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style="vertical-align: bottom"&gt;</a:t>
            </a:r>
            <a:r>
              <a:rPr lang="en-US" dirty="0"/>
              <a:t>bottom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flexbox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position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transform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AB55-B357-49F9-8ABF-8C148F7C1A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46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67094-0039-4161-939B-3F92EF1BB85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CEC5-67EF-4D10-A5F2-46FEC973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8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.javascript.ru/css-center#&#1094;&#1077;&#1085;&#1090;&#1088;&#1080;&#1088;&#1086;&#1074;&#1072;&#1085;&#1080;&#1077;-&#1089;-vertical-align-&#1073;&#1077;&#1079;-&#1090;&#1072;&#1073;&#1083;&#1080;&#1094;" TargetMode="External"/><Relationship Id="rId3" Type="http://schemas.openxmlformats.org/officeDocument/2006/relationships/hyperlink" Target="http://learn.javascript.ru/css-center#text-align" TargetMode="External"/><Relationship Id="rId7" Type="http://schemas.openxmlformats.org/officeDocument/2006/relationships/hyperlink" Target="http://learn.javascript.ru/css-center#&#1090;&#1072;&#1073;&#1083;&#1080;&#1094;&#1072;-&#1089;-vertical-alig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javascript.ru/css-center#&#1086;&#1076;&#1085;&#1072;-&#1089;&#1090;&#1088;&#1086;&#1082;&#1072;-line-height" TargetMode="External"/><Relationship Id="rId5" Type="http://schemas.openxmlformats.org/officeDocument/2006/relationships/hyperlink" Target="http://learn.javascript.ru/css-center#position-absolute-margin" TargetMode="External"/><Relationship Id="rId4" Type="http://schemas.openxmlformats.org/officeDocument/2006/relationships/hyperlink" Target="http://learn.javascript.ru/css-center#margin-aut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css/border-wid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book.ru/css/border-color" TargetMode="External"/><Relationship Id="rId4" Type="http://schemas.openxmlformats.org/officeDocument/2006/relationships/hyperlink" Target="http://htmlbook.ru/css/border-sty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margin#&#1086;&#1090;&#1088;&#1080;&#1094;&#1072;&#1090;&#1077;&#1083;&#1100;&#1085;&#1099;&#1077;-margin-top-le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CSS </a:t>
            </a:r>
            <a:r>
              <a:rPr lang="ru-RU" dirty="0"/>
              <a:t>для макетирования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absolute | fixed | relative | static | inherit</a:t>
            </a:r>
          </a:p>
        </p:txBody>
      </p:sp>
    </p:spTree>
    <p:extLst>
      <p:ext uri="{BB962C8B-B14F-4D97-AF65-F5344CB8AC3E}">
        <p14:creationId xmlns:p14="http://schemas.microsoft.com/office/powerpoint/2010/main" val="55840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float: left | right | none | inherit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655" y="3362960"/>
            <a:ext cx="5691505" cy="2632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" y="3362960"/>
            <a:ext cx="5751826" cy="26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clear: none | left | right | both | inherit</a:t>
            </a:r>
          </a:p>
        </p:txBody>
      </p:sp>
    </p:spTree>
    <p:extLst>
      <p:ext uri="{BB962C8B-B14F-4D97-AF65-F5344CB8AC3E}">
        <p14:creationId xmlns:p14="http://schemas.microsoft.com/office/powerpoint/2010/main" val="109353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z-index: &lt;</a:t>
            </a:r>
            <a:r>
              <a:rPr lang="ru-RU" dirty="0"/>
              <a:t>число&gt; | </a:t>
            </a:r>
            <a:r>
              <a:rPr lang="en-US" dirty="0"/>
              <a:t>auto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883708"/>
            <a:ext cx="6362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изменчивость</a:t>
            </a:r>
            <a:r>
              <a:rPr lang="ru-RU" dirty="0"/>
              <a:t>: как содержимое адаптируется к размерам браузера;</a:t>
            </a:r>
          </a:p>
          <a:p>
            <a:r>
              <a:rPr lang="ru-RU" b="1" dirty="0"/>
              <a:t>очерёдность</a:t>
            </a:r>
            <a:r>
              <a:rPr lang="ru-RU" dirty="0"/>
              <a:t>: порядок, в котором появляются элементы;</a:t>
            </a:r>
          </a:p>
          <a:p>
            <a:r>
              <a:rPr lang="ru-RU" b="1" dirty="0"/>
              <a:t>наложение</a:t>
            </a:r>
            <a:r>
              <a:rPr lang="ru-RU" dirty="0"/>
              <a:t>: как элементы появляются друг над другом.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806189"/>
            <a:ext cx="6026785" cy="158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22" y="3957021"/>
            <a:ext cx="5469506" cy="1510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127" y="5587709"/>
            <a:ext cx="6833553" cy="12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Stream’s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height и width могут поменять изменчивость элемента;</a:t>
            </a:r>
          </a:p>
          <a:p>
            <a:r>
              <a:rPr lang="ru-RU" dirty="0"/>
              <a:t>float нарушает поведение элемента, а также его окружения;</a:t>
            </a:r>
          </a:p>
          <a:p>
            <a:r>
              <a:rPr lang="ru-RU" dirty="0"/>
              <a:t>значения absolute и fixed у свойства position удаляют элемент из потока;</a:t>
            </a:r>
          </a:p>
          <a:p>
            <a:r>
              <a:rPr lang="ru-RU" dirty="0"/>
              <a:t>z-index может менять порядок наложения элементов.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0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block | inline | inline-block | inline-table |</a:t>
            </a:r>
          </a:p>
          <a:p>
            <a:pPr marL="0" indent="0">
              <a:buNone/>
            </a:pPr>
            <a:r>
              <a:rPr lang="en-US" dirty="0"/>
              <a:t>inline-flex | flex | list-item | none | </a:t>
            </a:r>
          </a:p>
          <a:p>
            <a:pPr marL="0" indent="0">
              <a:buNone/>
            </a:pPr>
            <a:r>
              <a:rPr lang="en-US" dirty="0"/>
              <a:t>run-in | table | table-caption | table-cell | table-column-group | table-column | </a:t>
            </a:r>
          </a:p>
          <a:p>
            <a:pPr marL="0" indent="0">
              <a:buNone/>
            </a:pPr>
            <a:r>
              <a:rPr lang="en-US" dirty="0"/>
              <a:t>table-footer-group | table-header-group | table-row | table-row-group</a:t>
            </a:r>
          </a:p>
        </p:txBody>
      </p:sp>
    </p:spTree>
    <p:extLst>
      <p:ext uri="{BB962C8B-B14F-4D97-AF65-F5344CB8AC3E}">
        <p14:creationId xmlns:p14="http://schemas.microsoft.com/office/powerpoint/2010/main" val="363100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visibility: visible | hidden | collapse</a:t>
            </a:r>
          </a:p>
        </p:txBody>
      </p:sp>
    </p:spTree>
    <p:extLst>
      <p:ext uri="{BB962C8B-B14F-4D97-AF65-F5344CB8AC3E}">
        <p14:creationId xmlns:p14="http://schemas.microsoft.com/office/powerpoint/2010/main" val="27221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3"/>
              </a:rPr>
              <a:t>text-align</a:t>
            </a:r>
            <a:endParaRPr lang="en-US" b="1" dirty="0"/>
          </a:p>
          <a:p>
            <a:r>
              <a:rPr lang="en-US" b="1" dirty="0">
                <a:hlinkClick r:id="rId4"/>
              </a:rPr>
              <a:t>margin: auto</a:t>
            </a:r>
            <a:endParaRPr lang="en-US" b="1" dirty="0"/>
          </a:p>
          <a:p>
            <a:r>
              <a:rPr lang="en-US" b="1" u="sng" dirty="0" err="1">
                <a:hlinkClick r:id="rId5"/>
              </a:rPr>
              <a:t>position:absolute</a:t>
            </a:r>
            <a:r>
              <a:rPr lang="en-US" b="1" u="sng" dirty="0">
                <a:hlinkClick r:id="rId5"/>
              </a:rPr>
              <a:t> + margin</a:t>
            </a:r>
            <a:endParaRPr lang="en-US" b="1" dirty="0"/>
          </a:p>
          <a:p>
            <a:r>
              <a:rPr lang="ru-RU" b="1" dirty="0">
                <a:hlinkClick r:id="rId6"/>
              </a:rPr>
              <a:t>Одна строка: </a:t>
            </a:r>
            <a:r>
              <a:rPr lang="en-US" b="1" dirty="0">
                <a:hlinkClick r:id="rId6"/>
              </a:rPr>
              <a:t>line-height</a:t>
            </a:r>
            <a:endParaRPr lang="en-US" b="1" dirty="0"/>
          </a:p>
          <a:p>
            <a:r>
              <a:rPr lang="ru-RU" b="1" dirty="0">
                <a:hlinkClick r:id="rId7"/>
              </a:rPr>
              <a:t>Таблица с </a:t>
            </a:r>
            <a:r>
              <a:rPr lang="en-US" b="1" dirty="0">
                <a:hlinkClick r:id="rId7"/>
              </a:rPr>
              <a:t>vertical-align</a:t>
            </a:r>
            <a:endParaRPr lang="en-US" b="1" dirty="0"/>
          </a:p>
          <a:p>
            <a:r>
              <a:rPr lang="ru-RU" b="1" u="sng" dirty="0">
                <a:hlinkClick r:id="rId8"/>
              </a:rPr>
              <a:t>Центрирование с vertical-align без </a:t>
            </a:r>
            <a:r>
              <a:rPr lang="ru-RU" b="1" u="sng" dirty="0" smtClean="0">
                <a:hlinkClick r:id="rId8"/>
              </a:rPr>
              <a:t>таблиц</a:t>
            </a:r>
            <a:endParaRPr lang="ru-RU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flex: none | [ flex-grow flex-shrink? || flex-basis ]</a:t>
            </a:r>
            <a:endParaRPr lang="ru-RU" dirty="0"/>
          </a:p>
          <a:p>
            <a:r>
              <a:rPr lang="en-US" dirty="0"/>
              <a:t>flex-grow: &lt;</a:t>
            </a:r>
            <a:r>
              <a:rPr lang="ru-RU" dirty="0"/>
              <a:t>число&gt;</a:t>
            </a:r>
          </a:p>
          <a:p>
            <a:r>
              <a:rPr lang="en-US" dirty="0"/>
              <a:t>flex-shrink: &lt;</a:t>
            </a:r>
            <a:r>
              <a:rPr lang="ru-RU" dirty="0"/>
              <a:t>число&gt;</a:t>
            </a:r>
          </a:p>
          <a:p>
            <a:r>
              <a:rPr lang="en-US" dirty="0"/>
              <a:t>flex-basis: auto | &lt;</a:t>
            </a:r>
            <a:r>
              <a:rPr lang="ru-RU" dirty="0"/>
              <a:t>ширина&gt;</a:t>
            </a:r>
            <a:endParaRPr lang="en-US" dirty="0"/>
          </a:p>
          <a:p>
            <a:r>
              <a:rPr lang="en-US" dirty="0"/>
              <a:t>flex-direction: row | row-reverse | column | column-reverse</a:t>
            </a:r>
          </a:p>
          <a:p>
            <a:r>
              <a:rPr lang="en-US" dirty="0"/>
              <a:t>flex-wrap: </a:t>
            </a:r>
            <a:r>
              <a:rPr lang="en-US" dirty="0" err="1"/>
              <a:t>nowrap</a:t>
            </a:r>
            <a:r>
              <a:rPr lang="en-US" dirty="0"/>
              <a:t> | wrap | wrap-reverse</a:t>
            </a:r>
          </a:p>
          <a:p>
            <a:r>
              <a:rPr lang="en-US" dirty="0"/>
              <a:t>flex-flow: flex-direction || flex-wrap</a:t>
            </a:r>
          </a:p>
        </p:txBody>
      </p:sp>
    </p:spTree>
    <p:extLst>
      <p:ext uri="{BB962C8B-B14F-4D97-AF65-F5344CB8AC3E}">
        <p14:creationId xmlns:p14="http://schemas.microsoft.com/office/powerpoint/2010/main" val="18635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sv-SE" dirty="0"/>
              <a:t>border: [</a:t>
            </a:r>
            <a:r>
              <a:rPr lang="sv-SE" dirty="0">
                <a:hlinkClick r:id="rId3"/>
              </a:rPr>
              <a:t>border-width</a:t>
            </a:r>
            <a:r>
              <a:rPr lang="sv-SE" dirty="0"/>
              <a:t> || </a:t>
            </a:r>
            <a:r>
              <a:rPr lang="sv-SE" dirty="0">
                <a:hlinkClick r:id="rId4"/>
              </a:rPr>
              <a:t>border-style</a:t>
            </a:r>
            <a:r>
              <a:rPr lang="sv-SE" dirty="0"/>
              <a:t> || </a:t>
            </a:r>
            <a:r>
              <a:rPr lang="sv-SE" dirty="0">
                <a:hlinkClick r:id="rId5"/>
              </a:rPr>
              <a:t>border-color</a:t>
            </a:r>
            <a:r>
              <a:rPr lang="sv-SE" dirty="0"/>
              <a:t>] | inherit</a:t>
            </a:r>
          </a:p>
          <a:p>
            <a:r>
              <a:rPr lang="en-US" dirty="0"/>
              <a:t>border-top, border-bottom, </a:t>
            </a:r>
            <a:r>
              <a:rPr lang="en-US" dirty="0" smtClean="0"/>
              <a:t>border-left</a:t>
            </a:r>
            <a:r>
              <a:rPr lang="en-US" smtClean="0"/>
              <a:t>, border-right</a:t>
            </a:r>
            <a:endParaRPr lang="en-US" dirty="0"/>
          </a:p>
          <a:p>
            <a:r>
              <a:rPr lang="en-US" dirty="0"/>
              <a:t>border-width: [</a:t>
            </a:r>
            <a:r>
              <a:rPr lang="ru-RU" dirty="0"/>
              <a:t>значение | </a:t>
            </a:r>
            <a:r>
              <a:rPr lang="en-US" dirty="0"/>
              <a:t>thin | medium | thick] {1,4} | inherit</a:t>
            </a:r>
          </a:p>
          <a:p>
            <a:r>
              <a:rPr lang="en-US" dirty="0"/>
              <a:t>border-style: [none | hidden | dotted | dashed | solid | double | groove | ridge | inset | outset] {1,4} | inherit</a:t>
            </a:r>
          </a:p>
          <a:p>
            <a:r>
              <a:rPr lang="en-US" dirty="0"/>
              <a:t>border-color: [</a:t>
            </a:r>
            <a:r>
              <a:rPr lang="ru-RU" dirty="0"/>
              <a:t>цвет | </a:t>
            </a:r>
            <a:r>
              <a:rPr lang="en-US" dirty="0"/>
              <a:t>transparent] {1,4} | inherit</a:t>
            </a:r>
          </a:p>
        </p:txBody>
      </p:sp>
    </p:spTree>
    <p:extLst>
      <p:ext uri="{BB962C8B-B14F-4D97-AF65-F5344CB8AC3E}">
        <p14:creationId xmlns:p14="http://schemas.microsoft.com/office/powerpoint/2010/main" val="18968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4" y="1254583"/>
            <a:ext cx="9096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Border-radius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border-radius: &lt; radius </a:t>
            </a:r>
            <a:r>
              <a:rPr lang="ru-RU" dirty="0"/>
              <a:t>&gt;{1,4} [ / &lt;</a:t>
            </a:r>
            <a:r>
              <a:rPr lang="en-US" dirty="0"/>
              <a:t> radius </a:t>
            </a:r>
            <a:r>
              <a:rPr lang="ru-RU" dirty="0"/>
              <a:t>&gt;{1,4}]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4" y="3565646"/>
            <a:ext cx="571500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7" y="2720120"/>
            <a:ext cx="5210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box-shadow: none | &lt;</a:t>
            </a:r>
            <a:r>
              <a:rPr lang="ru-RU" dirty="0"/>
              <a:t>тень&gt; [,&lt;тень&gt;]*</a:t>
            </a:r>
            <a:endParaRPr lang="en-US" dirty="0"/>
          </a:p>
          <a:p>
            <a:r>
              <a:rPr lang="ru-RU" dirty="0"/>
              <a:t>где &lt;тень&gt;:</a:t>
            </a:r>
          </a:p>
          <a:p>
            <a:pPr marL="0" indent="0">
              <a:buNone/>
            </a:pPr>
            <a:r>
              <a:rPr lang="ru-RU" dirty="0"/>
              <a:t>inset &lt;сдвиг по x&gt; &lt;сдвиг по y&gt; &lt;размытие&gt; &lt;растяжение&gt; &lt;цвет&gt;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box-shadow: 0 0 10px </a:t>
            </a:r>
            <a:r>
              <a:rPr lang="en-US" dirty="0" err="1"/>
              <a:t>rgba</a:t>
            </a:r>
            <a:r>
              <a:rPr lang="en-US" dirty="0"/>
              <a:t>(0,0,0,0.5); /* </a:t>
            </a:r>
            <a:r>
              <a:rPr lang="ru-RU" dirty="0"/>
              <a:t>Параметры тени */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12" y="4150658"/>
            <a:ext cx="6096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Margin: [&lt;size&gt; | &lt;%&gt; | auto] {1,4}</a:t>
            </a:r>
          </a:p>
          <a:p>
            <a:r>
              <a:rPr lang="en-US" dirty="0"/>
              <a:t>Auto  </a:t>
            </a:r>
            <a:r>
              <a:rPr lang="ru-RU" dirty="0"/>
              <a:t>- указывает, что размер отступов будет автоматически рассчитан браузером</a:t>
            </a:r>
            <a:endParaRPr lang="en-US" dirty="0"/>
          </a:p>
          <a:p>
            <a:r>
              <a:rPr lang="ru-RU" b="1" dirty="0">
                <a:hlinkClick r:id="rId3"/>
              </a:rPr>
              <a:t>Отрицательные </a:t>
            </a:r>
            <a:r>
              <a:rPr lang="en-US" b="1" dirty="0">
                <a:hlinkClick r:id="rId3"/>
              </a:rPr>
              <a:t>margin-top/left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504" y="3442188"/>
            <a:ext cx="3914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Padding: [&lt;size&gt; | &lt;%&gt;] {1,4}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22" y="3643630"/>
            <a:ext cx="4638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Width: &lt;size&gt; | &lt;%&gt; | auto</a:t>
            </a:r>
          </a:p>
        </p:txBody>
      </p:sp>
    </p:spTree>
    <p:extLst>
      <p:ext uri="{BB962C8B-B14F-4D97-AF65-F5344CB8AC3E}">
        <p14:creationId xmlns:p14="http://schemas.microsoft.com/office/powerpoint/2010/main" val="8584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Height: &lt;size&gt; | &lt;%&gt; | auto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Overflow: auto | hidden | scroll | visible | overlay?(auto)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35" y="3375025"/>
            <a:ext cx="63436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481</Words>
  <Application>Microsoft Office PowerPoint</Application>
  <PresentationFormat>Widescreen</PresentationFormat>
  <Paragraphs>103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Использование CSS для макетирования</vt:lpstr>
      <vt:lpstr>Border</vt:lpstr>
      <vt:lpstr>Border-radius </vt:lpstr>
      <vt:lpstr>Box-shadow</vt:lpstr>
      <vt:lpstr>Margin </vt:lpstr>
      <vt:lpstr>Padding </vt:lpstr>
      <vt:lpstr>Width</vt:lpstr>
      <vt:lpstr>Height</vt:lpstr>
      <vt:lpstr>Overflow</vt:lpstr>
      <vt:lpstr>Position</vt:lpstr>
      <vt:lpstr>Float</vt:lpstr>
      <vt:lpstr>Clear</vt:lpstr>
      <vt:lpstr>Z-index </vt:lpstr>
      <vt:lpstr>Stream </vt:lpstr>
      <vt:lpstr>Stream’s violation</vt:lpstr>
      <vt:lpstr>Display</vt:lpstr>
      <vt:lpstr>Visibility</vt:lpstr>
      <vt:lpstr>Сentering</vt:lpstr>
      <vt:lpstr>Flex-box</vt:lpstr>
      <vt:lpstr>H/W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Макетирование</dc:title>
  <dc:creator>Dzianis Pasiukou1</dc:creator>
  <cp:lastModifiedBy>Artsiom Marozau</cp:lastModifiedBy>
  <cp:revision>118</cp:revision>
  <dcterms:created xsi:type="dcterms:W3CDTF">2017-02-24T12:16:16Z</dcterms:created>
  <dcterms:modified xsi:type="dcterms:W3CDTF">2018-03-16T15:14:41Z</dcterms:modified>
</cp:coreProperties>
</file>