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94676" autoAdjust="0"/>
  </p:normalViewPr>
  <p:slideViewPr>
    <p:cSldViewPr snapToGrid="0">
      <p:cViewPr varScale="1">
        <p:scale>
          <a:sx n="110" d="100"/>
          <a:sy n="110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2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2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3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22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1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08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32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1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34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9323-9765-42AB-9970-A9C61E854508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8E3B-0489-4AEF-A4A7-ED0A8B370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9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разработанная с помощь библиотеки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62256"/>
            <a:ext cx="9144000" cy="1655762"/>
          </a:xfrm>
        </p:spPr>
        <p:txBody>
          <a:bodyPr/>
          <a:lstStyle/>
          <a:p>
            <a:r>
              <a:rPr lang="ru-RU" dirty="0" smtClean="0"/>
              <a:t>Разработчик проекта</a:t>
            </a:r>
            <a:r>
              <a:rPr lang="en-US" dirty="0" smtClean="0"/>
              <a:t>: </a:t>
            </a:r>
            <a:r>
              <a:rPr lang="ru-RU" dirty="0" smtClean="0"/>
              <a:t>Рязанов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1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000" dirty="0" smtClean="0"/>
              <a:t>Идея проекта</a:t>
            </a:r>
            <a:r>
              <a:rPr lang="en-US" sz="5000" dirty="0" smtClean="0"/>
              <a:t>:</a:t>
            </a:r>
            <a:r>
              <a:rPr lang="ru-RU" sz="5000" dirty="0" smtClean="0"/>
              <a:t> идея проекта возникла тогда, когда я играл в видеоигру.</a:t>
            </a:r>
          </a:p>
          <a:p>
            <a:pPr marL="0" indent="0">
              <a:buNone/>
            </a:pPr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Для каких задач он был создан</a:t>
            </a:r>
            <a:r>
              <a:rPr lang="en-US" sz="5000" dirty="0" smtClean="0"/>
              <a:t>: </a:t>
            </a:r>
            <a:r>
              <a:rPr lang="ru-RU" sz="5000" dirty="0" smtClean="0"/>
              <a:t>мой проект был создан для развлекательных целей.</a:t>
            </a:r>
          </a:p>
          <a:p>
            <a:pPr marL="0" indent="0">
              <a:buNone/>
            </a:pPr>
            <a:endParaRPr lang="en-US" sz="5000" dirty="0" smtClean="0"/>
          </a:p>
        </p:txBody>
      </p:sp>
    </p:spTree>
    <p:extLst>
      <p:ext uri="{BB962C8B-B14F-4D97-AF65-F5344CB8AC3E}">
        <p14:creationId xmlns:p14="http://schemas.microsoft.com/office/powerpoint/2010/main" val="19984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000" dirty="0" smtClean="0"/>
              <a:t>Описание проекта</a:t>
            </a:r>
            <a:r>
              <a:rPr lang="en-US" sz="5000" dirty="0" smtClean="0"/>
              <a:t>: </a:t>
            </a:r>
            <a:r>
              <a:rPr lang="ru-RU" sz="5000" dirty="0" smtClean="0"/>
              <a:t>в проекте я использовал функции, не классы. </a:t>
            </a:r>
            <a:r>
              <a:rPr lang="en-US" sz="5000" dirty="0" smtClean="0"/>
              <a:t>Pass</a:t>
            </a:r>
          </a:p>
          <a:p>
            <a:pPr marL="0" indent="0">
              <a:buNone/>
            </a:pPr>
            <a:r>
              <a:rPr lang="ru-RU" sz="5000" dirty="0" smtClean="0"/>
              <a:t>Использовал язык </a:t>
            </a:r>
            <a:r>
              <a:rPr lang="en-US" sz="5000" dirty="0" smtClean="0"/>
              <a:t>python </a:t>
            </a:r>
            <a:r>
              <a:rPr lang="ru-RU" sz="5000" dirty="0" smtClean="0"/>
              <a:t>и функции его библиотеки </a:t>
            </a:r>
            <a:r>
              <a:rPr lang="en-US" sz="5000" dirty="0" err="1" smtClean="0"/>
              <a:t>pygame</a:t>
            </a:r>
            <a:r>
              <a:rPr lang="en-US" sz="5000" dirty="0"/>
              <a:t>.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32712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Выводы по работе</a:t>
            </a:r>
            <a:r>
              <a:rPr lang="en-US" dirty="0" smtClean="0"/>
              <a:t>:</a:t>
            </a:r>
            <a:r>
              <a:rPr lang="ru-RU" dirty="0" smtClean="0"/>
              <a:t> понял как нужно разрабатывать игры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Возможности для доработки</a:t>
            </a:r>
            <a:r>
              <a:rPr lang="en-US" dirty="0" smtClean="0"/>
              <a:t>:</a:t>
            </a:r>
            <a:r>
              <a:rPr lang="ru-RU" dirty="0" smtClean="0"/>
              <a:t> возможность добавить новые уровни.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1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34193" y="1724297"/>
            <a:ext cx="9344297" cy="5050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0000" dirty="0" smtClean="0"/>
              <a:t>Спасибо за внимание!</a:t>
            </a:r>
            <a:endParaRPr lang="ru-RU" sz="10000" dirty="0"/>
          </a:p>
        </p:txBody>
      </p:sp>
    </p:spTree>
    <p:extLst>
      <p:ext uri="{BB962C8B-B14F-4D97-AF65-F5344CB8AC3E}">
        <p14:creationId xmlns:p14="http://schemas.microsoft.com/office/powerpoint/2010/main" val="40900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85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Игра разработанная с помощь библиотеки python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разработанная с помощь библиотеки python</dc:title>
  <dc:creator>Roma</dc:creator>
  <cp:lastModifiedBy>Roma</cp:lastModifiedBy>
  <cp:revision>5</cp:revision>
  <dcterms:created xsi:type="dcterms:W3CDTF">2024-01-16T20:13:45Z</dcterms:created>
  <dcterms:modified xsi:type="dcterms:W3CDTF">2024-01-16T20:32:08Z</dcterms:modified>
</cp:coreProperties>
</file>