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3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15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0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4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37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9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2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4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2BF3-2433-4090-8C9D-08287720E7F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03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6004" cy="7054089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735756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Биржевой бот с дополнительными функциями</a:t>
            </a:r>
            <a:b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Разработчик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ru-RU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Рязанов Роман</a:t>
            </a:r>
            <a:endParaRPr lang="ru-RU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"/>
            <a:ext cx="12192000" cy="685800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r>
              <a:rPr lang="en-US" dirty="0" smtClean="0"/>
              <a:t>: </a:t>
            </a:r>
            <a:r>
              <a:rPr lang="ru-RU" dirty="0" smtClean="0"/>
              <a:t>идея проекта возникла когда я делал ботов в Яндекс лицей тогда мне и пришла идея сделать бота с возможностью работы с биржевой информации и чтобы проект был уникальным я сделал дополнительные функции.</a:t>
            </a:r>
          </a:p>
          <a:p>
            <a:r>
              <a:rPr lang="ru-RU" dirty="0" smtClean="0"/>
              <a:t>Для каких задач был создан мой бот</a:t>
            </a:r>
            <a:r>
              <a:rPr lang="en-US" dirty="0" smtClean="0"/>
              <a:t>:</a:t>
            </a:r>
            <a:r>
              <a:rPr lang="ru-RU" dirty="0" smtClean="0"/>
              <a:t> Мой бот был создан с целью рисованию графиков по введенным  биржевым данным и проведению анализа для дальнейшего принятия решения по покупки или продажи актива.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120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Биржевой бот с дополнительными функциями Разработчик: Рязанов Роман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биржевой информацией с дополнительными функциями</dc:title>
  <dc:creator>Roma</dc:creator>
  <cp:lastModifiedBy>Roma</cp:lastModifiedBy>
  <cp:revision>3</cp:revision>
  <dcterms:created xsi:type="dcterms:W3CDTF">2024-04-16T18:52:50Z</dcterms:created>
  <dcterms:modified xsi:type="dcterms:W3CDTF">2024-04-16T19:14:23Z</dcterms:modified>
</cp:coreProperties>
</file>