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3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15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0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4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37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98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2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34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BF3-2433-4090-8C9D-08287720E7F0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2BF3-2433-4090-8C9D-08287720E7F0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17B3-A8B8-4C8C-A1C8-EF9BA6D8C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03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6004" cy="7054089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601002" y="15586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8000" b="1" dirty="0" smtClean="0">
                <a:solidFill>
                  <a:schemeClr val="tx2">
                    <a:lumMod val="50000"/>
                  </a:schemeClr>
                </a:solidFill>
              </a:rPr>
              <a:t>Биржевой бот с дополнительными функциями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4400" b="1" dirty="0" smtClean="0">
                <a:solidFill>
                  <a:schemeClr val="tx2">
                    <a:lumMod val="50000"/>
                  </a:schemeClr>
                </a:solidFill>
              </a:rPr>
              <a:t>Разработчик</a:t>
            </a:r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ru-RU" sz="4400" b="1" dirty="0" smtClean="0">
                <a:solidFill>
                  <a:schemeClr val="tx2">
                    <a:lumMod val="50000"/>
                  </a:schemeClr>
                </a:solidFill>
              </a:rPr>
              <a:t> Рязанов Роман</a:t>
            </a:r>
            <a:endParaRPr lang="ru-RU" sz="4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9600" dirty="0" smtClean="0"/>
              <a:t>Введение</a:t>
            </a:r>
            <a:endParaRPr lang="ru-RU" sz="9600" dirty="0" smtClean="0"/>
          </a:p>
          <a:p>
            <a:pPr algn="just"/>
            <a:r>
              <a:rPr lang="ru-RU" sz="4000" u="sng" dirty="0" smtClean="0"/>
              <a:t>Идея </a:t>
            </a:r>
            <a:r>
              <a:rPr lang="ru-RU" sz="4000" u="sng" dirty="0" smtClean="0"/>
              <a:t>проекта</a:t>
            </a:r>
            <a:r>
              <a:rPr lang="en-US" sz="4000" dirty="0" smtClean="0"/>
              <a:t>: </a:t>
            </a:r>
            <a:r>
              <a:rPr lang="ru-RU" sz="4000" dirty="0" smtClean="0"/>
              <a:t>создать бота</a:t>
            </a:r>
            <a:r>
              <a:rPr lang="en-US" sz="4000" dirty="0" smtClean="0"/>
              <a:t>, </a:t>
            </a:r>
            <a:r>
              <a:rPr lang="ru-RU" sz="4000" dirty="0" smtClean="0"/>
              <a:t>умеющего работать с биржевыми данными </a:t>
            </a:r>
            <a:r>
              <a:rPr lang="ru-RU" sz="4000" dirty="0"/>
              <a:t>и</a:t>
            </a:r>
            <a:r>
              <a:rPr lang="ru-RU" sz="4000" dirty="0" smtClean="0"/>
              <a:t> дополнительными функциями.</a:t>
            </a:r>
            <a:endParaRPr lang="ru-RU" sz="4000" dirty="0" smtClean="0"/>
          </a:p>
          <a:p>
            <a:pPr algn="just"/>
            <a:r>
              <a:rPr lang="ru-RU" sz="4000" u="sng" dirty="0" smtClean="0"/>
              <a:t>Для каких задач был создан </a:t>
            </a:r>
            <a:r>
              <a:rPr lang="ru-RU" sz="4000" u="sng" dirty="0" smtClean="0"/>
              <a:t>бот</a:t>
            </a:r>
            <a:r>
              <a:rPr lang="en-US" sz="4000" dirty="0" smtClean="0"/>
              <a:t>:</a:t>
            </a:r>
            <a:r>
              <a:rPr lang="ru-RU" sz="4000" dirty="0" smtClean="0"/>
              <a:t> </a:t>
            </a:r>
            <a:r>
              <a:rPr lang="ru-RU" sz="4000" dirty="0" smtClean="0"/>
              <a:t>данный бот </a:t>
            </a:r>
            <a:r>
              <a:rPr lang="ru-RU" sz="4000" dirty="0" smtClean="0"/>
              <a:t>был </a:t>
            </a:r>
            <a:r>
              <a:rPr lang="ru-RU" sz="4000" dirty="0" smtClean="0"/>
              <a:t>разработан с </a:t>
            </a:r>
            <a:r>
              <a:rPr lang="ru-RU" sz="4000" dirty="0" smtClean="0"/>
              <a:t>целью </a:t>
            </a:r>
            <a:r>
              <a:rPr lang="ru-RU" sz="4000" dirty="0" smtClean="0"/>
              <a:t>создания графиков на основе биржевых данных, проведения </a:t>
            </a:r>
            <a:r>
              <a:rPr lang="ru-RU" sz="4000" dirty="0" smtClean="0"/>
              <a:t>анализа для дальнейшего принятия решения по </a:t>
            </a:r>
            <a:r>
              <a:rPr lang="ru-RU" sz="4000" dirty="0" smtClean="0"/>
              <a:t>покупке </a:t>
            </a:r>
            <a:r>
              <a:rPr lang="ru-RU" sz="4000" dirty="0" smtClean="0"/>
              <a:t>или </a:t>
            </a:r>
            <a:r>
              <a:rPr lang="ru-RU" sz="4000" dirty="0" smtClean="0"/>
              <a:t>продаже </a:t>
            </a:r>
            <a:r>
              <a:rPr lang="ru-RU" sz="4000" dirty="0" smtClean="0"/>
              <a:t>актива</a:t>
            </a:r>
            <a:r>
              <a:rPr lang="ru-RU" sz="4000" dirty="0" smtClean="0"/>
              <a:t>. Также бот умеет обрабатывать изображение и присылать аудио файл.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371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5400" dirty="0" smtClean="0"/>
              <a:t>Описание реализации</a:t>
            </a:r>
            <a:endParaRPr lang="ru-RU" sz="5400" dirty="0"/>
          </a:p>
          <a:p>
            <a:pPr marL="0" indent="0" algn="just">
              <a:buNone/>
            </a:pPr>
            <a:r>
              <a:rPr lang="ru-RU" sz="4000" u="sng" dirty="0" smtClean="0"/>
              <a:t>Особенности приложения</a:t>
            </a:r>
            <a:r>
              <a:rPr lang="en-US" sz="4000" dirty="0" smtClean="0"/>
              <a:t>: </a:t>
            </a:r>
            <a:r>
              <a:rPr lang="ru-RU" sz="4000" dirty="0" smtClean="0"/>
              <a:t>помимо возможности проводить анализ и рисовать графики, есть дополнительные функции, которых нельзя встретить в подобных ботах.</a:t>
            </a:r>
          </a:p>
          <a:p>
            <a:pPr marL="0" indent="0" algn="just">
              <a:buNone/>
            </a:pPr>
            <a:endParaRPr lang="ru-RU" sz="4000" dirty="0" smtClean="0"/>
          </a:p>
          <a:p>
            <a:pPr marL="0" indent="0" algn="just">
              <a:buNone/>
            </a:pPr>
            <a:r>
              <a:rPr lang="ru-RU" sz="4000" u="sng" dirty="0" smtClean="0"/>
              <a:t>Уникальность бота</a:t>
            </a:r>
            <a:r>
              <a:rPr lang="en-US" sz="4000" dirty="0" smtClean="0"/>
              <a:t>:</a:t>
            </a:r>
            <a:r>
              <a:rPr lang="ru-RU" sz="4000" dirty="0" smtClean="0"/>
              <a:t> дополнительные функции, например, обработка фото.</a:t>
            </a:r>
          </a:p>
          <a:p>
            <a:pPr marL="0" indent="0" algn="just">
              <a:buNone/>
            </a:pPr>
            <a:endParaRPr lang="ru-RU" sz="4000" dirty="0"/>
          </a:p>
          <a:p>
            <a:pPr marL="0" indent="0" algn="just">
              <a:buNone/>
            </a:pPr>
            <a:r>
              <a:rPr lang="ru-RU" sz="4000" u="sng" dirty="0" smtClean="0"/>
              <a:t>Используемые технологии</a:t>
            </a:r>
            <a:r>
              <a:rPr lang="en-US" sz="4000" u="sng" dirty="0"/>
              <a:t> </a:t>
            </a:r>
            <a:r>
              <a:rPr lang="en-US" sz="4000" u="sng" dirty="0" smtClean="0"/>
              <a:t>(</a:t>
            </a:r>
            <a:r>
              <a:rPr lang="ru-RU" sz="4000" u="sng" dirty="0" smtClean="0"/>
              <a:t>библиотеки</a:t>
            </a:r>
            <a:r>
              <a:rPr lang="en-US" sz="4000" u="sng" dirty="0" smtClean="0"/>
              <a:t>): </a:t>
            </a:r>
            <a:r>
              <a:rPr lang="en-US" sz="4000" dirty="0" smtClean="0"/>
              <a:t>telegram, telegram.ext</a:t>
            </a:r>
            <a:r>
              <a:rPr lang="en-US" sz="4000" dirty="0"/>
              <a:t>,</a:t>
            </a:r>
            <a:r>
              <a:rPr lang="en-US" sz="4000" dirty="0" smtClean="0"/>
              <a:t> logging, sqlachemy, requests, pandas, matplotlib, tradingview_ta, PIL</a:t>
            </a:r>
            <a:r>
              <a:rPr lang="ru-RU" sz="4000" dirty="0"/>
              <a:t>,</a:t>
            </a:r>
            <a:r>
              <a:rPr lang="ru-RU" sz="4000" dirty="0" smtClean="0"/>
              <a:t> а также встроенные библиотеки.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289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25" y="1745673"/>
            <a:ext cx="7121583" cy="4886618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b="1" u="sng" dirty="0" smtClean="0"/>
              <a:t>Структура (классы)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71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Заключение и выводы.</a:t>
            </a:r>
            <a:endParaRPr lang="ru-RU" b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4300" u="sng" dirty="0" smtClean="0"/>
              <a:t>Выводы по работе</a:t>
            </a:r>
            <a:r>
              <a:rPr lang="en-US" sz="4300" dirty="0" smtClean="0"/>
              <a:t>:</a:t>
            </a:r>
            <a:r>
              <a:rPr lang="ru-RU" sz="4300" dirty="0" smtClean="0"/>
              <a:t> научился создавать телеграмм-ботов. Научился работать с новыми библиотеками. Улучшил навык проектирование проектов.</a:t>
            </a:r>
          </a:p>
          <a:p>
            <a:pPr marL="0" indent="0" algn="just">
              <a:buNone/>
            </a:pPr>
            <a:endParaRPr lang="ru-RU" sz="4300" dirty="0"/>
          </a:p>
          <a:p>
            <a:pPr marL="0" indent="0" algn="just">
              <a:buNone/>
            </a:pPr>
            <a:r>
              <a:rPr lang="ru-RU" sz="4300" u="sng" dirty="0" smtClean="0"/>
              <a:t>Возможности для доработки</a:t>
            </a:r>
            <a:r>
              <a:rPr lang="en-US" sz="4300" dirty="0" smtClean="0"/>
              <a:t>:</a:t>
            </a:r>
            <a:r>
              <a:rPr lang="ru-RU" sz="4300" dirty="0"/>
              <a:t> </a:t>
            </a:r>
            <a:r>
              <a:rPr lang="ru-RU" sz="4300" dirty="0" smtClean="0"/>
              <a:t>работа с другими активами биржи, например облигациями.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963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0"/>
            <a:ext cx="9123680" cy="6833850"/>
          </a:xfrm>
        </p:spPr>
      </p:pic>
    </p:spTree>
    <p:extLst>
      <p:ext uri="{BB962C8B-B14F-4D97-AF65-F5344CB8AC3E}">
        <p14:creationId xmlns:p14="http://schemas.microsoft.com/office/powerpoint/2010/main" val="38107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166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Биржевой бот с дополнительными функциями Разработчик: Рязанов Роман</vt:lpstr>
      <vt:lpstr>Презентация PowerPoint</vt:lpstr>
      <vt:lpstr>Презентация PowerPoint</vt:lpstr>
      <vt:lpstr>Структура (классы)</vt:lpstr>
      <vt:lpstr>Заключение и выводы.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биржевой информацией с дополнительными функциями</dc:title>
  <dc:creator>Roma</dc:creator>
  <cp:lastModifiedBy>Roma</cp:lastModifiedBy>
  <cp:revision>24</cp:revision>
  <dcterms:created xsi:type="dcterms:W3CDTF">2024-04-16T18:52:50Z</dcterms:created>
  <dcterms:modified xsi:type="dcterms:W3CDTF">2024-04-19T18:55:27Z</dcterms:modified>
</cp:coreProperties>
</file>