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4F1-EB02-4B60-88C7-A2CDAB50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13C5C-C158-42E0-9643-2B77355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D347-C353-4616-A57A-8292F6A0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AEED-C2F2-4CA3-8206-BE97817C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1003-6C6F-4E9B-BDD5-8DBCCBCC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9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366D-D394-41B7-B1E7-6EC8AF0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3D27-AF74-4190-A0C8-FC4C38A7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BAC5-0B85-42E8-B63F-747F037D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796A-44F5-4E3C-BE01-04F9076E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3294-9E83-4896-8119-EE57D3BF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5C10C-9458-44AB-9337-AECF1C1FA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770A2-EFAF-426B-96D7-966074A8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F511-3F41-49E2-87BD-5C2FD51C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8229-0191-45CD-89F5-DD26B3B2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37AF-3199-4907-BF74-D593FCF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2201-77AB-409C-95E0-DA98CB2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85-3633-4950-8548-AD9AA445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6A95-499A-473D-9498-EE8B00C1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0AE9-F234-4303-84D1-B812DF08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B075-E35B-4AD4-8281-F6085541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4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642C-6C9A-47C8-886B-113EFBF2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63F6-9B34-44C5-8298-82009B7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51BF-183C-4062-9144-FF3A314A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D930-F60F-4010-ABAB-048410C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D6D0-AD11-4FDD-84D5-6D072FC8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2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76C5-F5EF-4D4F-A5CA-568CF3F2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2940-B220-40DB-B5DF-C4B3F8A77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06CE-E661-4A2A-AB51-A9CDFE3A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A009-F790-4450-A593-E0A8D452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1098A-32AA-4135-91F5-97982B7F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CEC7-409C-4D2B-8D46-8D701C1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92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B44-331E-4674-AF36-0CFE293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A996-DAEE-4671-8F5A-9319AE9E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2E0EF-683C-42C4-ABA9-039AC04E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2E77-413A-4FC3-87A1-550CC275E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F79FB-F06F-4D99-ADF9-C577F3385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03D7C-B521-417F-907B-5A1CB4BE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8DB6A-63B2-43F7-B47A-B632B2D4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CACDD-E262-4AA3-926D-5726ABA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9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3ED-7F05-4676-987F-6FED8A5B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FE9C-219C-494D-A563-C8F8AB94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6B73E-B868-4C35-97D0-5CED32AE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8B4A8-D6C5-4C67-9BF3-BA9E4FF3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C8726-4330-40DA-92C1-C2CFE1F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1C7EC-CA00-4F19-A143-478B7814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AD154-2B1E-47F4-B938-FA566AB6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7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511E-5932-437B-B55A-B02180D2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A4BD-B057-40BD-BDF2-86E340CB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2DAD2-D28A-4F48-BD7B-61E0178E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96B7-55C3-49EA-AE0F-74B52134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F332-D4CD-4D14-83D7-B1E4F57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C123B-CD70-4495-8836-11726FAB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63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3758-76C3-48A9-8CC8-5A299CB0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E4265-DBDD-4128-B6D6-B963114F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D389-451E-4551-872A-473DA360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0C97-BBA2-4138-819E-DC45FD77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209C-784B-4CC1-8594-6DCCBB37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3499-53DC-47C0-A451-F9C5888C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1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8BCFC-023C-4226-8AAD-8D01F730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7063-A14E-499B-BD27-8C9B0CCF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F9B4-5D02-47D4-8B9F-152D9D65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70BD-78C4-4546-A6C9-E6BA61F8D9EF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51F5-F42B-41F5-B150-21E88D33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B83F-0AA3-4EF2-9924-F014EC0A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E1D7-2852-442A-9848-52E7AB9368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6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CE27-588A-4818-81C1-5B40A150E5DD}"/>
              </a:ext>
            </a:extLst>
          </p:cNvPr>
          <p:cNvSpPr/>
          <p:nvPr/>
        </p:nvSpPr>
        <p:spPr>
          <a:xfrm>
            <a:off x="3668873" y="2851808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MethodHandler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077D-A82B-44F2-8646-D24E69EBA697}"/>
              </a:ext>
            </a:extLst>
          </p:cNvPr>
          <p:cNvSpPr/>
          <p:nvPr/>
        </p:nvSpPr>
        <p:spPr>
          <a:xfrm>
            <a:off x="5184852" y="349563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69AE6-93D7-44FC-BDE4-5438F14F2F88}"/>
              </a:ext>
            </a:extLst>
          </p:cNvPr>
          <p:cNvSpPr/>
          <p:nvPr/>
        </p:nvSpPr>
        <p:spPr>
          <a:xfrm>
            <a:off x="3668873" y="168897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FileInput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60223-E8EF-4893-8CA1-6D2AEBDA72E3}"/>
              </a:ext>
            </a:extLst>
          </p:cNvPr>
          <p:cNvSpPr/>
          <p:nvPr/>
        </p:nvSpPr>
        <p:spPr>
          <a:xfrm>
            <a:off x="6700831" y="1685717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StandardInput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A5786-9D0B-46D4-8939-BBA0EDE4DA1B}"/>
              </a:ext>
            </a:extLst>
          </p:cNvPr>
          <p:cNvSpPr/>
          <p:nvPr/>
        </p:nvSpPr>
        <p:spPr>
          <a:xfrm>
            <a:off x="6700831" y="2851809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56278-7D34-4CDE-9B97-3D98E7DF2312}"/>
              </a:ext>
            </a:extLst>
          </p:cNvPr>
          <p:cNvSpPr/>
          <p:nvPr/>
        </p:nvSpPr>
        <p:spPr>
          <a:xfrm>
            <a:off x="6700831" y="4187963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FD230-29D2-47C3-9CDF-C33274F3600C}"/>
              </a:ext>
            </a:extLst>
          </p:cNvPr>
          <p:cNvSpPr/>
          <p:nvPr/>
        </p:nvSpPr>
        <p:spPr>
          <a:xfrm>
            <a:off x="9434275" y="2851808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Direction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9AEEE8-72D8-4B23-9508-C8F511AF95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580021" y="750832"/>
            <a:ext cx="1515979" cy="93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5A841-A0FB-4315-B369-0C3F3CAACEC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750832"/>
            <a:ext cx="1515979" cy="93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A73AF-DD0C-4DA0-83AB-F49F0BE7FB88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80021" y="2090240"/>
            <a:ext cx="0" cy="76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36AD5E-737E-4A78-BB9A-035D95BDEB79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4580021" y="2086986"/>
            <a:ext cx="3031958" cy="76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0CAC4-61E8-4B7F-B977-106984B47DE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5491169" y="3052443"/>
            <a:ext cx="1209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E1F20-6B4E-4890-B6DF-C9C3DF808A19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8523127" y="3052443"/>
            <a:ext cx="91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9A1270-F07B-4FCE-8C1F-62696ED782C7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7611979" y="3253078"/>
            <a:ext cx="0" cy="93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0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CE27-588A-4818-81C1-5B40A150E5DD}"/>
              </a:ext>
            </a:extLst>
          </p:cNvPr>
          <p:cNvSpPr/>
          <p:nvPr/>
        </p:nvSpPr>
        <p:spPr>
          <a:xfrm>
            <a:off x="2451408" y="3041054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MethodHandler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077D-A82B-44F2-8646-D24E69EBA697}"/>
              </a:ext>
            </a:extLst>
          </p:cNvPr>
          <p:cNvSpPr/>
          <p:nvPr/>
        </p:nvSpPr>
        <p:spPr>
          <a:xfrm>
            <a:off x="5184852" y="349563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69AE6-93D7-44FC-BDE4-5438F14F2F88}"/>
              </a:ext>
            </a:extLst>
          </p:cNvPr>
          <p:cNvSpPr/>
          <p:nvPr/>
        </p:nvSpPr>
        <p:spPr>
          <a:xfrm>
            <a:off x="5184852" y="168897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FileInput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60223-E8EF-4893-8CA1-6D2AEBDA72E3}"/>
              </a:ext>
            </a:extLst>
          </p:cNvPr>
          <p:cNvSpPr/>
          <p:nvPr/>
        </p:nvSpPr>
        <p:spPr>
          <a:xfrm>
            <a:off x="7918296" y="1685717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StandardInput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A5786-9D0B-46D4-8939-BBA0EDE4DA1B}"/>
              </a:ext>
            </a:extLst>
          </p:cNvPr>
          <p:cNvSpPr/>
          <p:nvPr/>
        </p:nvSpPr>
        <p:spPr>
          <a:xfrm>
            <a:off x="7918296" y="302187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56278-7D34-4CDE-9B97-3D98E7DF2312}"/>
              </a:ext>
            </a:extLst>
          </p:cNvPr>
          <p:cNvSpPr/>
          <p:nvPr/>
        </p:nvSpPr>
        <p:spPr>
          <a:xfrm>
            <a:off x="5184852" y="442663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FD230-29D2-47C3-9CDF-C33274F3600C}"/>
              </a:ext>
            </a:extLst>
          </p:cNvPr>
          <p:cNvSpPr/>
          <p:nvPr/>
        </p:nvSpPr>
        <p:spPr>
          <a:xfrm>
            <a:off x="7918296" y="442663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Direction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9AEEE8-72D8-4B23-9508-C8F511AF95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750832"/>
            <a:ext cx="0" cy="93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5A841-A0FB-4315-B369-0C3F3CAACEC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750832"/>
            <a:ext cx="2733444" cy="93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A73AF-DD0C-4DA0-83AB-F49F0BE7FB88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6096000" y="2090240"/>
            <a:ext cx="0" cy="9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36AD5E-737E-4A78-BB9A-035D95BDEB7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096000" y="2086986"/>
            <a:ext cx="2733444" cy="94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BD45D-263A-4D42-B2D7-D5BBEC79BD9C}"/>
              </a:ext>
            </a:extLst>
          </p:cNvPr>
          <p:cNvSpPr/>
          <p:nvPr/>
        </p:nvSpPr>
        <p:spPr>
          <a:xfrm>
            <a:off x="5184852" y="302773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EF0A8F-3957-470C-925A-2B53F2D3217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273704" y="3228366"/>
            <a:ext cx="911148" cy="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502FE3-0271-47FC-B82F-D87EF08DF192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>
            <a:off x="7007148" y="3222506"/>
            <a:ext cx="911148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456456-E2AD-4C04-9C5A-4830C2CE32A3}"/>
              </a:ext>
            </a:extLst>
          </p:cNvPr>
          <p:cNvCxnSpPr>
            <a:stCxn id="10" idx="0"/>
            <a:endCxn id="16" idx="2"/>
          </p:cNvCxnSpPr>
          <p:nvPr/>
        </p:nvCxnSpPr>
        <p:spPr>
          <a:xfrm flipV="1">
            <a:off x="6096000" y="3429000"/>
            <a:ext cx="0" cy="99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F5568B-9F84-4B5C-BD28-78FE1CFECAB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8829444" y="3423140"/>
            <a:ext cx="0" cy="100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6B119BA-B36B-44BF-9787-2EB5557D6ABA}"/>
              </a:ext>
            </a:extLst>
          </p:cNvPr>
          <p:cNvSpPr/>
          <p:nvPr/>
        </p:nvSpPr>
        <p:spPr>
          <a:xfrm>
            <a:off x="2451408" y="4426631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RegexHandler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960A3E-7098-4317-BE21-E8D2B811DD1C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362556" y="3241688"/>
            <a:ext cx="1822296" cy="118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997574-E070-4E1C-B201-98322B9AD98A}"/>
              </a:ext>
            </a:extLst>
          </p:cNvPr>
          <p:cNvSpPr/>
          <p:nvPr/>
        </p:nvSpPr>
        <p:spPr>
          <a:xfrm>
            <a:off x="2451408" y="1685717"/>
            <a:ext cx="1822296" cy="401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FileHandler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EDD04-A8B2-4D53-9195-C1410BE49A73}"/>
              </a:ext>
            </a:extLst>
          </p:cNvPr>
          <p:cNvCxnSpPr>
            <a:stCxn id="24" idx="3"/>
            <a:endCxn id="6" idx="1"/>
          </p:cNvCxnSpPr>
          <p:nvPr/>
        </p:nvCxnSpPr>
        <p:spPr>
          <a:xfrm>
            <a:off x="4273704" y="1886352"/>
            <a:ext cx="911148" cy="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Chaofan Zheng</dc:creator>
  <cp:lastModifiedBy>Chaofan Zheng</cp:lastModifiedBy>
  <cp:revision>5</cp:revision>
  <dcterms:created xsi:type="dcterms:W3CDTF">2018-08-28T10:54:51Z</dcterms:created>
  <dcterms:modified xsi:type="dcterms:W3CDTF">2018-08-30T02:42:33Z</dcterms:modified>
</cp:coreProperties>
</file>