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DDBB3EB-5810-4392-8362-32A3210F543C}" type="datetimeFigureOut">
              <a:rPr lang="en-AU" smtClean="0"/>
              <a:t>16/01/2018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152187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DBB3EB-5810-4392-8362-32A3210F543C}" type="datetimeFigureOut">
              <a:rPr lang="en-AU" smtClean="0"/>
              <a:t>16/01/2018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27241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DBB3EB-5810-4392-8362-32A3210F543C}" type="datetimeFigureOut">
              <a:rPr lang="en-AU" smtClean="0"/>
              <a:t>16/01/2018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34356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DDBB3EB-5810-4392-8362-32A3210F543C}" type="datetimeFigureOut">
              <a:rPr lang="en-AU" smtClean="0"/>
              <a:t>16/01/2018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6726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BB3EB-5810-4392-8362-32A3210F543C}" type="datetimeFigureOut">
              <a:rPr lang="en-AU" smtClean="0"/>
              <a:t>16/01/2018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290749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DDBB3EB-5810-4392-8362-32A3210F543C}" type="datetimeFigureOut">
              <a:rPr lang="en-AU" smtClean="0"/>
              <a:t>16/01/2018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135239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DDBB3EB-5810-4392-8362-32A3210F543C}" type="datetimeFigureOut">
              <a:rPr lang="en-AU" smtClean="0"/>
              <a:t>16/01/2018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57075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DDBB3EB-5810-4392-8362-32A3210F543C}" type="datetimeFigureOut">
              <a:rPr lang="en-AU" smtClean="0"/>
              <a:t>16/01/2018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112227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BB3EB-5810-4392-8362-32A3210F543C}" type="datetimeFigureOut">
              <a:rPr lang="en-AU" smtClean="0"/>
              <a:t>16/01/2018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185185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BB3EB-5810-4392-8362-32A3210F543C}" type="datetimeFigureOut">
              <a:rPr lang="en-AU" smtClean="0"/>
              <a:t>16/01/2018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365416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BB3EB-5810-4392-8362-32A3210F543C}" type="datetimeFigureOut">
              <a:rPr lang="en-AU" smtClean="0"/>
              <a:t>16/01/2018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00E9F2-B586-4427-AAB3-0D0C1C211FDC}" type="slidenum">
              <a:rPr lang="en-AU" smtClean="0"/>
              <a:t>‹#›</a:t>
            </a:fld>
            <a:endParaRPr lang="en-AU"/>
          </a:p>
        </p:txBody>
      </p:sp>
    </p:spTree>
    <p:extLst>
      <p:ext uri="{BB962C8B-B14F-4D97-AF65-F5344CB8AC3E}">
        <p14:creationId xmlns:p14="http://schemas.microsoft.com/office/powerpoint/2010/main" val="18845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BB3EB-5810-4392-8362-32A3210F543C}" type="datetimeFigureOut">
              <a:rPr lang="en-AU" smtClean="0"/>
              <a:t>16/01/2018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0E9F2-B586-4427-AAB3-0D0C1C211FDC}" type="slidenum">
              <a:rPr lang="en-AU" smtClean="0"/>
              <a:t>‹#›</a:t>
            </a:fld>
            <a:endParaRPr lang="en-AU"/>
          </a:p>
        </p:txBody>
      </p:sp>
    </p:spTree>
    <p:extLst>
      <p:ext uri="{BB962C8B-B14F-4D97-AF65-F5344CB8AC3E}">
        <p14:creationId xmlns:p14="http://schemas.microsoft.com/office/powerpoint/2010/main" val="228937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Data Analytics Project (25%)</a:t>
            </a:r>
            <a:endParaRPr lang="en-AU" dirty="0"/>
          </a:p>
        </p:txBody>
      </p:sp>
      <p:sp>
        <p:nvSpPr>
          <p:cNvPr id="3" name="Subtitle 2"/>
          <p:cNvSpPr>
            <a:spLocks noGrp="1"/>
          </p:cNvSpPr>
          <p:nvPr>
            <p:ph type="subTitle" idx="1"/>
          </p:nvPr>
        </p:nvSpPr>
        <p:spPr/>
        <p:txBody>
          <a:bodyPr/>
          <a:lstStyle/>
          <a:p>
            <a:r>
              <a:rPr lang="en-AU" dirty="0" smtClean="0"/>
              <a:t>KIt306/606</a:t>
            </a:r>
            <a:endParaRPr lang="en-AU" dirty="0"/>
          </a:p>
        </p:txBody>
      </p:sp>
    </p:spTree>
    <p:extLst>
      <p:ext uri="{BB962C8B-B14F-4D97-AF65-F5344CB8AC3E}">
        <p14:creationId xmlns:p14="http://schemas.microsoft.com/office/powerpoint/2010/main" val="31817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Exploratory Data Analysis</a:t>
            </a:r>
            <a:endParaRPr lang="en-AU" dirty="0"/>
          </a:p>
        </p:txBody>
      </p:sp>
      <p:sp>
        <p:nvSpPr>
          <p:cNvPr id="3" name="Content Placeholder 2"/>
          <p:cNvSpPr>
            <a:spLocks noGrp="1"/>
          </p:cNvSpPr>
          <p:nvPr>
            <p:ph idx="1"/>
          </p:nvPr>
        </p:nvSpPr>
        <p:spPr/>
        <p:txBody>
          <a:bodyPr/>
          <a:lstStyle/>
          <a:p>
            <a:r>
              <a:rPr lang="en-AU" dirty="0"/>
              <a:t>In this phase you study your data and visualise different features to refine your question. You need to summarize the noteworthy findings in your report. This may help you to further refine your </a:t>
            </a:r>
            <a:r>
              <a:rPr lang="en-AU" dirty="0" smtClean="0"/>
              <a:t>question.</a:t>
            </a:r>
            <a:endParaRPr lang="en-AU" dirty="0"/>
          </a:p>
        </p:txBody>
      </p:sp>
    </p:spTree>
    <p:extLst>
      <p:ext uri="{BB962C8B-B14F-4D97-AF65-F5344CB8AC3E}">
        <p14:creationId xmlns:p14="http://schemas.microsoft.com/office/powerpoint/2010/main" val="86717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Mining</a:t>
            </a:r>
            <a:endParaRPr lang="en-AU" dirty="0"/>
          </a:p>
        </p:txBody>
      </p:sp>
      <p:sp>
        <p:nvSpPr>
          <p:cNvPr id="3" name="Content Placeholder 2"/>
          <p:cNvSpPr>
            <a:spLocks noGrp="1"/>
          </p:cNvSpPr>
          <p:nvPr>
            <p:ph idx="1"/>
          </p:nvPr>
        </p:nvSpPr>
        <p:spPr/>
        <p:txBody>
          <a:bodyPr/>
          <a:lstStyle/>
          <a:p>
            <a:r>
              <a:rPr lang="en-AU" dirty="0"/>
              <a:t>Extract </a:t>
            </a:r>
            <a:r>
              <a:rPr lang="en-AU" dirty="0" smtClean="0"/>
              <a:t>patterns or build predictive models</a:t>
            </a:r>
          </a:p>
          <a:p>
            <a:r>
              <a:rPr lang="en-AU" dirty="0" smtClean="0"/>
              <a:t>Apply </a:t>
            </a:r>
            <a:r>
              <a:rPr lang="en-AU" dirty="0" err="1" smtClean="0"/>
              <a:t>atleast</a:t>
            </a:r>
            <a:r>
              <a:rPr lang="en-AU" dirty="0" smtClean="0"/>
              <a:t> 2-4 different machine learning algorithms</a:t>
            </a:r>
          </a:p>
          <a:p>
            <a:endParaRPr lang="en-AU" dirty="0"/>
          </a:p>
        </p:txBody>
      </p:sp>
    </p:spTree>
    <p:extLst>
      <p:ext uri="{BB962C8B-B14F-4D97-AF65-F5344CB8AC3E}">
        <p14:creationId xmlns:p14="http://schemas.microsoft.com/office/powerpoint/2010/main" val="326865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Evaluation</a:t>
            </a:r>
            <a:endParaRPr lang="en-AU" dirty="0"/>
          </a:p>
        </p:txBody>
      </p:sp>
      <p:sp>
        <p:nvSpPr>
          <p:cNvPr id="3" name="Content Placeholder 2"/>
          <p:cNvSpPr>
            <a:spLocks noGrp="1"/>
          </p:cNvSpPr>
          <p:nvPr>
            <p:ph idx="1"/>
          </p:nvPr>
        </p:nvSpPr>
        <p:spPr/>
        <p:txBody>
          <a:bodyPr/>
          <a:lstStyle/>
          <a:p>
            <a:r>
              <a:rPr lang="en-AU" dirty="0" smtClean="0"/>
              <a:t>Divide the data in training/testing dataset</a:t>
            </a:r>
          </a:p>
          <a:p>
            <a:r>
              <a:rPr lang="en-AU" dirty="0" smtClean="0"/>
              <a:t>Follow evaluation strategies  such as 10-fold cross validation.</a:t>
            </a:r>
          </a:p>
          <a:p>
            <a:r>
              <a:rPr lang="en-AU" dirty="0" smtClean="0"/>
              <a:t>Find the model with highest accuracy</a:t>
            </a:r>
            <a:endParaRPr lang="en-AU" dirty="0"/>
          </a:p>
        </p:txBody>
      </p:sp>
    </p:spTree>
    <p:extLst>
      <p:ext uri="{BB962C8B-B14F-4D97-AF65-F5344CB8AC3E}">
        <p14:creationId xmlns:p14="http://schemas.microsoft.com/office/powerpoint/2010/main" val="265204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Build Data Product</a:t>
            </a:r>
            <a:endParaRPr lang="en-AU" dirty="0"/>
          </a:p>
        </p:txBody>
      </p:sp>
      <p:sp>
        <p:nvSpPr>
          <p:cNvPr id="3" name="Content Placeholder 2"/>
          <p:cNvSpPr>
            <a:spLocks noGrp="1"/>
          </p:cNvSpPr>
          <p:nvPr>
            <p:ph idx="1"/>
          </p:nvPr>
        </p:nvSpPr>
        <p:spPr/>
        <p:txBody>
          <a:bodyPr/>
          <a:lstStyle/>
          <a:p>
            <a:r>
              <a:rPr lang="en-AU" dirty="0" smtClean="0"/>
              <a:t>Using the machine learning model, develop a model for future usage.</a:t>
            </a:r>
          </a:p>
          <a:p>
            <a:pPr lvl="1"/>
            <a:r>
              <a:rPr lang="en-AU" dirty="0" smtClean="0"/>
              <a:t>For example, If you are developing an spam email classifier, you may develop a product which take an email as input and give a label spam or not a spam.</a:t>
            </a:r>
            <a:endParaRPr lang="en-AU" dirty="0"/>
          </a:p>
        </p:txBody>
      </p:sp>
    </p:spTree>
    <p:extLst>
      <p:ext uri="{BB962C8B-B14F-4D97-AF65-F5344CB8AC3E}">
        <p14:creationId xmlns:p14="http://schemas.microsoft.com/office/powerpoint/2010/main" val="282502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Deadlines and Submission</a:t>
            </a:r>
            <a:endParaRPr lang="en-AU" dirty="0"/>
          </a:p>
        </p:txBody>
      </p:sp>
      <p:sp>
        <p:nvSpPr>
          <p:cNvPr id="3" name="Content Placeholder 2"/>
          <p:cNvSpPr>
            <a:spLocks noGrp="1"/>
          </p:cNvSpPr>
          <p:nvPr>
            <p:ph idx="1"/>
          </p:nvPr>
        </p:nvSpPr>
        <p:spPr/>
        <p:txBody>
          <a:bodyPr>
            <a:normAutofit fontScale="92500"/>
          </a:bodyPr>
          <a:lstStyle/>
          <a:p>
            <a:r>
              <a:rPr lang="en-AU" b="1" dirty="0" smtClean="0"/>
              <a:t>Stage 1: Project proposal (3 Marks)</a:t>
            </a:r>
            <a:endParaRPr lang="en-AU" dirty="0" smtClean="0"/>
          </a:p>
          <a:p>
            <a:pPr lvl="1"/>
            <a:r>
              <a:rPr lang="en-AU" dirty="0" smtClean="0"/>
              <a:t>17</a:t>
            </a:r>
            <a:r>
              <a:rPr lang="en-AU" baseline="30000" dirty="0" smtClean="0"/>
              <a:t>th</a:t>
            </a:r>
            <a:r>
              <a:rPr lang="en-AU" dirty="0" smtClean="0"/>
              <a:t> January 8am</a:t>
            </a:r>
          </a:p>
          <a:p>
            <a:pPr lvl="1"/>
            <a:r>
              <a:rPr lang="en-AU" dirty="0" smtClean="0"/>
              <a:t>1 page description specifying</a:t>
            </a:r>
          </a:p>
          <a:p>
            <a:pPr lvl="2"/>
            <a:r>
              <a:rPr lang="en-AU" dirty="0" smtClean="0"/>
              <a:t>Your team with student ids</a:t>
            </a:r>
          </a:p>
          <a:p>
            <a:pPr lvl="2"/>
            <a:r>
              <a:rPr lang="en-AU" dirty="0"/>
              <a:t>A high-level statement of the problem you intend to address</a:t>
            </a:r>
            <a:endParaRPr lang="en-AU" dirty="0" smtClean="0"/>
          </a:p>
          <a:p>
            <a:pPr lvl="2"/>
            <a:r>
              <a:rPr lang="en-AU" dirty="0"/>
              <a:t>Data source you intend to </a:t>
            </a:r>
            <a:r>
              <a:rPr lang="en-AU" dirty="0" smtClean="0"/>
              <a:t>use</a:t>
            </a:r>
          </a:p>
          <a:p>
            <a:pPr lvl="2"/>
            <a:r>
              <a:rPr lang="en-AU" dirty="0"/>
              <a:t>Describe data analysis tools you plan to use</a:t>
            </a:r>
          </a:p>
          <a:p>
            <a:pPr lvl="2"/>
            <a:r>
              <a:rPr lang="en-AU" dirty="0"/>
              <a:t>Describe what data products your project will </a:t>
            </a:r>
            <a:r>
              <a:rPr lang="en-AU" dirty="0" smtClean="0"/>
              <a:t>produce.</a:t>
            </a:r>
          </a:p>
          <a:p>
            <a:pPr lvl="1"/>
            <a:r>
              <a:rPr lang="en-AU" dirty="0" smtClean="0"/>
              <a:t>1 or 2 slides presentation during tutorial time</a:t>
            </a:r>
          </a:p>
          <a:p>
            <a:pPr lvl="2"/>
            <a:r>
              <a:rPr lang="en-AU" dirty="0" smtClean="0"/>
              <a:t>Start at 2.30pm </a:t>
            </a:r>
            <a:endParaRPr lang="en-AU" dirty="0"/>
          </a:p>
        </p:txBody>
      </p:sp>
    </p:spTree>
    <p:extLst>
      <p:ext uri="{BB962C8B-B14F-4D97-AF65-F5344CB8AC3E}">
        <p14:creationId xmlns:p14="http://schemas.microsoft.com/office/powerpoint/2010/main" val="364875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Deadlines and Submission</a:t>
            </a:r>
            <a:endParaRPr lang="en-AU" dirty="0"/>
          </a:p>
        </p:txBody>
      </p:sp>
      <p:sp>
        <p:nvSpPr>
          <p:cNvPr id="3" name="Content Placeholder 2"/>
          <p:cNvSpPr>
            <a:spLocks noGrp="1"/>
          </p:cNvSpPr>
          <p:nvPr>
            <p:ph idx="1"/>
          </p:nvPr>
        </p:nvSpPr>
        <p:spPr/>
        <p:txBody>
          <a:bodyPr/>
          <a:lstStyle/>
          <a:p>
            <a:r>
              <a:rPr lang="en-AU" b="1" dirty="0" smtClean="0"/>
              <a:t>Stage 2: Progress Presentation </a:t>
            </a:r>
            <a:r>
              <a:rPr lang="en-AU" b="1" dirty="0" smtClean="0"/>
              <a:t>(3 </a:t>
            </a:r>
            <a:r>
              <a:rPr lang="en-AU" b="1" dirty="0" smtClean="0"/>
              <a:t>Marks)</a:t>
            </a:r>
          </a:p>
          <a:p>
            <a:pPr lvl="1"/>
            <a:r>
              <a:rPr lang="en-AU" dirty="0" smtClean="0"/>
              <a:t>Due 29</a:t>
            </a:r>
            <a:r>
              <a:rPr lang="en-AU" baseline="30000" dirty="0" smtClean="0"/>
              <a:t>th</a:t>
            </a:r>
            <a:r>
              <a:rPr lang="en-AU" dirty="0" smtClean="0"/>
              <a:t> January 8am</a:t>
            </a:r>
          </a:p>
          <a:p>
            <a:pPr lvl="1"/>
            <a:r>
              <a:rPr lang="en-AU" dirty="0" smtClean="0"/>
              <a:t>During tutorial</a:t>
            </a:r>
          </a:p>
          <a:p>
            <a:pPr lvl="1"/>
            <a:r>
              <a:rPr lang="en-AU" dirty="0" smtClean="0"/>
              <a:t>Maximum 5 slides</a:t>
            </a:r>
          </a:p>
          <a:p>
            <a:pPr lvl="1"/>
            <a:r>
              <a:rPr lang="en-AU" dirty="0" smtClean="0"/>
              <a:t>Give progress on what are your findings</a:t>
            </a:r>
          </a:p>
          <a:p>
            <a:pPr lvl="1"/>
            <a:r>
              <a:rPr lang="en-AU" dirty="0" smtClean="0"/>
              <a:t>Your exact analysis question</a:t>
            </a:r>
          </a:p>
          <a:p>
            <a:pPr lvl="1"/>
            <a:r>
              <a:rPr lang="en-AU" dirty="0" err="1" smtClean="0"/>
              <a:t>Atleast</a:t>
            </a:r>
            <a:r>
              <a:rPr lang="en-AU" dirty="0" smtClean="0"/>
              <a:t> Exploratory Data Analysis must be presented.</a:t>
            </a:r>
          </a:p>
          <a:p>
            <a:pPr lvl="1"/>
            <a:endParaRPr lang="en-AU" dirty="0"/>
          </a:p>
        </p:txBody>
      </p:sp>
    </p:spTree>
    <p:extLst>
      <p:ext uri="{BB962C8B-B14F-4D97-AF65-F5344CB8AC3E}">
        <p14:creationId xmlns:p14="http://schemas.microsoft.com/office/powerpoint/2010/main" val="105564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Deadlines and Submission</a:t>
            </a:r>
            <a:endParaRPr lang="en-AU" dirty="0"/>
          </a:p>
        </p:txBody>
      </p:sp>
      <p:sp>
        <p:nvSpPr>
          <p:cNvPr id="3" name="Content Placeholder 2"/>
          <p:cNvSpPr>
            <a:spLocks noGrp="1"/>
          </p:cNvSpPr>
          <p:nvPr>
            <p:ph idx="1"/>
          </p:nvPr>
        </p:nvSpPr>
        <p:spPr/>
        <p:txBody>
          <a:bodyPr>
            <a:normAutofit/>
          </a:bodyPr>
          <a:lstStyle/>
          <a:p>
            <a:r>
              <a:rPr lang="en-AU" b="1" dirty="0" smtClean="0"/>
              <a:t>Stage 3: </a:t>
            </a:r>
          </a:p>
          <a:p>
            <a:pPr lvl="1"/>
            <a:r>
              <a:rPr lang="en-AU" dirty="0" smtClean="0"/>
              <a:t>Due 4</a:t>
            </a:r>
            <a:r>
              <a:rPr lang="en-AU" baseline="30000" dirty="0" smtClean="0"/>
              <a:t>th</a:t>
            </a:r>
            <a:r>
              <a:rPr lang="en-AU" dirty="0" smtClean="0"/>
              <a:t> Feb 2018</a:t>
            </a:r>
          </a:p>
          <a:p>
            <a:pPr lvl="1"/>
            <a:r>
              <a:rPr lang="en-AU" dirty="0" smtClean="0"/>
              <a:t>A report of your data analysis using Data science process (</a:t>
            </a:r>
            <a:r>
              <a:rPr lang="en-AU" dirty="0" smtClean="0"/>
              <a:t>15 </a:t>
            </a:r>
            <a:r>
              <a:rPr lang="en-AU" dirty="0" smtClean="0"/>
              <a:t>Marks)</a:t>
            </a:r>
          </a:p>
          <a:p>
            <a:pPr lvl="1"/>
            <a:r>
              <a:rPr lang="en-AU" dirty="0" smtClean="0"/>
              <a:t>Data Product </a:t>
            </a:r>
            <a:r>
              <a:rPr lang="en-AU" dirty="0" smtClean="0"/>
              <a:t>(4 </a:t>
            </a:r>
            <a:r>
              <a:rPr lang="en-AU" dirty="0" smtClean="0"/>
              <a:t>Marks)</a:t>
            </a:r>
          </a:p>
          <a:p>
            <a:pPr lvl="2"/>
            <a:endParaRPr lang="en-AU" dirty="0" smtClean="0"/>
          </a:p>
          <a:p>
            <a:endParaRPr lang="en-AU" dirty="0"/>
          </a:p>
        </p:txBody>
      </p:sp>
    </p:spTree>
    <p:extLst>
      <p:ext uri="{BB962C8B-B14F-4D97-AF65-F5344CB8AC3E}">
        <p14:creationId xmlns:p14="http://schemas.microsoft.com/office/powerpoint/2010/main" val="287976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Report</a:t>
            </a:r>
            <a:endParaRPr lang="en-AU" dirty="0"/>
          </a:p>
        </p:txBody>
      </p:sp>
      <p:sp>
        <p:nvSpPr>
          <p:cNvPr id="3" name="Content Placeholder 2"/>
          <p:cNvSpPr>
            <a:spLocks noGrp="1"/>
          </p:cNvSpPr>
          <p:nvPr>
            <p:ph idx="1"/>
          </p:nvPr>
        </p:nvSpPr>
        <p:spPr/>
        <p:txBody>
          <a:bodyPr>
            <a:normAutofit lnSpcReduction="10000"/>
          </a:bodyPr>
          <a:lstStyle/>
          <a:p>
            <a:r>
              <a:rPr lang="en-AU" dirty="0" smtClean="0"/>
              <a:t>The report must be divided as </a:t>
            </a:r>
          </a:p>
          <a:p>
            <a:pPr lvl="1"/>
            <a:r>
              <a:rPr lang="en-AU" dirty="0" smtClean="0"/>
              <a:t>Problem Statement and Background</a:t>
            </a:r>
          </a:p>
          <a:p>
            <a:pPr lvl="1"/>
            <a:r>
              <a:rPr lang="en-AU" dirty="0" smtClean="0"/>
              <a:t>Methods</a:t>
            </a:r>
          </a:p>
          <a:p>
            <a:pPr lvl="2"/>
            <a:r>
              <a:rPr lang="en-AU" dirty="0" smtClean="0"/>
              <a:t>Describe the methods you explored (usually algorithms, or data cleaning or wrangling approaches). Justify your methods in terms of the problem statement.</a:t>
            </a:r>
          </a:p>
          <a:p>
            <a:pPr lvl="2"/>
            <a:endParaRPr lang="en-AU" dirty="0" smtClean="0"/>
          </a:p>
          <a:p>
            <a:pPr lvl="2"/>
            <a:r>
              <a:rPr lang="en-AU" dirty="0" smtClean="0"/>
              <a:t>it </a:t>
            </a:r>
            <a:r>
              <a:rPr lang="en-AU" dirty="0"/>
              <a:t>will be easiest to describe methods along your data pipeline. i.e. start with data collection, then cleaning and repair, then transformation, then analysis, and any visualizations you made</a:t>
            </a:r>
            <a:r>
              <a:rPr lang="en-AU" dirty="0" smtClean="0"/>
              <a:t>.</a:t>
            </a:r>
          </a:p>
        </p:txBody>
      </p:sp>
    </p:spTree>
    <p:extLst>
      <p:ext uri="{BB962C8B-B14F-4D97-AF65-F5344CB8AC3E}">
        <p14:creationId xmlns:p14="http://schemas.microsoft.com/office/powerpoint/2010/main" val="392609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lnSpcReduction="10000"/>
          </a:bodyPr>
          <a:lstStyle/>
          <a:p>
            <a:pPr lvl="1"/>
            <a:r>
              <a:rPr lang="en-AU" dirty="0" smtClean="0"/>
              <a:t>Evaluation</a:t>
            </a:r>
          </a:p>
          <a:p>
            <a:pPr lvl="2"/>
            <a:r>
              <a:rPr lang="en-AU" dirty="0" smtClean="0"/>
              <a:t>Evaluation Methodology</a:t>
            </a:r>
          </a:p>
          <a:p>
            <a:pPr lvl="2"/>
            <a:r>
              <a:rPr lang="en-AU" dirty="0" smtClean="0"/>
              <a:t>Remember: Parameter choices can have a big effect on performance. Make sure you know what parameters (especially defaults) that you used and that they worked reasonably well on your data.</a:t>
            </a:r>
          </a:p>
          <a:p>
            <a:pPr lvl="2"/>
            <a:r>
              <a:rPr lang="en-AU" dirty="0" smtClean="0"/>
              <a:t>exact performance measures you used. </a:t>
            </a:r>
          </a:p>
          <a:p>
            <a:pPr lvl="2"/>
            <a:r>
              <a:rPr lang="en-AU" dirty="0" smtClean="0"/>
              <a:t>Analysis of results</a:t>
            </a:r>
          </a:p>
          <a:p>
            <a:pPr lvl="1"/>
            <a:r>
              <a:rPr lang="en-AU" dirty="0"/>
              <a:t>Tools</a:t>
            </a:r>
          </a:p>
          <a:p>
            <a:pPr lvl="1"/>
            <a:r>
              <a:rPr lang="en-AU" dirty="0"/>
              <a:t>Lessons Learned</a:t>
            </a:r>
          </a:p>
          <a:p>
            <a:pPr lvl="1"/>
            <a:r>
              <a:rPr lang="en-AU" dirty="0" smtClean="0"/>
              <a:t>Team Contribution</a:t>
            </a:r>
            <a:endParaRPr lang="en-AU" dirty="0"/>
          </a:p>
        </p:txBody>
      </p:sp>
    </p:spTree>
    <p:extLst>
      <p:ext uri="{BB962C8B-B14F-4D97-AF65-F5344CB8AC3E}">
        <p14:creationId xmlns:p14="http://schemas.microsoft.com/office/powerpoint/2010/main" val="107405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Product</a:t>
            </a:r>
            <a:endParaRPr lang="en-AU" dirty="0"/>
          </a:p>
        </p:txBody>
      </p:sp>
      <p:sp>
        <p:nvSpPr>
          <p:cNvPr id="3" name="Content Placeholder 2"/>
          <p:cNvSpPr>
            <a:spLocks noGrp="1"/>
          </p:cNvSpPr>
          <p:nvPr>
            <p:ph idx="1"/>
          </p:nvPr>
        </p:nvSpPr>
        <p:spPr/>
        <p:txBody>
          <a:bodyPr/>
          <a:lstStyle/>
          <a:p>
            <a:r>
              <a:rPr lang="en-AU" dirty="0"/>
              <a:t>All related </a:t>
            </a:r>
            <a:r>
              <a:rPr lang="en-AU" dirty="0" smtClean="0"/>
              <a:t>scripts </a:t>
            </a:r>
            <a:r>
              <a:rPr lang="en-AU" dirty="0"/>
              <a:t>(data collection, data selection, </a:t>
            </a:r>
            <a:r>
              <a:rPr lang="en-AU" dirty="0" smtClean="0"/>
              <a:t>data </a:t>
            </a:r>
            <a:r>
              <a:rPr lang="en-AU" dirty="0" err="1" smtClean="0"/>
              <a:t>preprocessing</a:t>
            </a:r>
            <a:r>
              <a:rPr lang="en-AU" dirty="0"/>
              <a:t>, data transmission, data mining, pattern evaluation) and </a:t>
            </a:r>
            <a:r>
              <a:rPr lang="en-AU" dirty="0" smtClean="0"/>
              <a:t>the developed </a:t>
            </a:r>
            <a:r>
              <a:rPr lang="en-AU" dirty="0"/>
              <a:t>function</a:t>
            </a:r>
            <a:r>
              <a:rPr lang="en-AU" dirty="0" smtClean="0"/>
              <a:t>.</a:t>
            </a:r>
          </a:p>
          <a:p>
            <a:r>
              <a:rPr lang="en-AU" dirty="0" smtClean="0"/>
              <a:t>Read Me file for input/output and execution details for final developed function</a:t>
            </a:r>
            <a:endParaRPr lang="en-AU" dirty="0"/>
          </a:p>
        </p:txBody>
      </p:sp>
    </p:spTree>
    <p:extLst>
      <p:ext uri="{BB962C8B-B14F-4D97-AF65-F5344CB8AC3E}">
        <p14:creationId xmlns:p14="http://schemas.microsoft.com/office/powerpoint/2010/main" val="319494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the aim?</a:t>
            </a:r>
            <a:endParaRPr lang="en-AU" dirty="0"/>
          </a:p>
        </p:txBody>
      </p:sp>
      <p:sp>
        <p:nvSpPr>
          <p:cNvPr id="3" name="Content Placeholder 2"/>
          <p:cNvSpPr>
            <a:spLocks noGrp="1"/>
          </p:cNvSpPr>
          <p:nvPr>
            <p:ph idx="1"/>
          </p:nvPr>
        </p:nvSpPr>
        <p:spPr/>
        <p:txBody>
          <a:bodyPr/>
          <a:lstStyle/>
          <a:p>
            <a:pPr algn="ctr"/>
            <a:r>
              <a:rPr lang="en-AU" b="1" dirty="0"/>
              <a:t>The aim of this assignment is to have practical experience with data science process. </a:t>
            </a:r>
            <a:endParaRPr lang="en-AU" dirty="0"/>
          </a:p>
        </p:txBody>
      </p:sp>
    </p:spTree>
    <p:extLst>
      <p:ext uri="{BB962C8B-B14F-4D97-AF65-F5344CB8AC3E}">
        <p14:creationId xmlns:p14="http://schemas.microsoft.com/office/powerpoint/2010/main" val="383188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Team</a:t>
            </a:r>
            <a:endParaRPr lang="en-AU" dirty="0"/>
          </a:p>
        </p:txBody>
      </p:sp>
      <p:sp>
        <p:nvSpPr>
          <p:cNvPr id="3" name="Content Placeholder 2"/>
          <p:cNvSpPr>
            <a:spLocks noGrp="1"/>
          </p:cNvSpPr>
          <p:nvPr>
            <p:ph idx="1"/>
          </p:nvPr>
        </p:nvSpPr>
        <p:spPr/>
        <p:txBody>
          <a:bodyPr/>
          <a:lstStyle/>
          <a:p>
            <a:pPr algn="ctr"/>
            <a:r>
              <a:rPr lang="en-AU" b="1" dirty="0" smtClean="0"/>
              <a:t>You can work in group of maximum 2 students.</a:t>
            </a:r>
            <a:endParaRPr lang="en-AU" dirty="0" smtClean="0"/>
          </a:p>
          <a:p>
            <a:endParaRPr lang="en-AU" dirty="0"/>
          </a:p>
        </p:txBody>
      </p:sp>
    </p:spTree>
    <p:extLst>
      <p:ext uri="{BB962C8B-B14F-4D97-AF65-F5344CB8AC3E}">
        <p14:creationId xmlns:p14="http://schemas.microsoft.com/office/powerpoint/2010/main" val="191268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to be done?</a:t>
            </a:r>
            <a:endParaRPr lang="en-AU" dirty="0"/>
          </a:p>
        </p:txBody>
      </p:sp>
      <p:sp>
        <p:nvSpPr>
          <p:cNvPr id="3" name="Content Placeholder 2"/>
          <p:cNvSpPr>
            <a:spLocks noGrp="1"/>
          </p:cNvSpPr>
          <p:nvPr>
            <p:ph idx="1"/>
          </p:nvPr>
        </p:nvSpPr>
        <p:spPr/>
        <p:txBody>
          <a:bodyPr>
            <a:normAutofit/>
          </a:bodyPr>
          <a:lstStyle/>
          <a:p>
            <a:pPr marL="0" indent="0">
              <a:buNone/>
            </a:pPr>
            <a:r>
              <a:rPr lang="en-AU" b="1" dirty="0" smtClean="0"/>
              <a:t>Data Selection:</a:t>
            </a:r>
          </a:p>
          <a:p>
            <a:r>
              <a:rPr lang="en-AU" dirty="0"/>
              <a:t>You and your team member (if working in group) choose a project topic</a:t>
            </a:r>
            <a:r>
              <a:rPr lang="en-AU" dirty="0" smtClean="0"/>
              <a:t>.</a:t>
            </a:r>
          </a:p>
          <a:p>
            <a:r>
              <a:rPr lang="en-AU" dirty="0" smtClean="0"/>
              <a:t>There </a:t>
            </a:r>
            <a:r>
              <a:rPr lang="en-AU" smtClean="0"/>
              <a:t>are </a:t>
            </a:r>
            <a:r>
              <a:rPr lang="en-AU" smtClean="0"/>
              <a:t>four </a:t>
            </a:r>
            <a:r>
              <a:rPr lang="en-AU" dirty="0" smtClean="0"/>
              <a:t>datasets:</a:t>
            </a:r>
          </a:p>
          <a:p>
            <a:pPr lvl="1"/>
            <a:r>
              <a:rPr lang="en-AU" dirty="0" smtClean="0"/>
              <a:t>Bioacoustics</a:t>
            </a:r>
          </a:p>
          <a:p>
            <a:pPr lvl="1"/>
            <a:r>
              <a:rPr lang="en-AU" dirty="0" smtClean="0"/>
              <a:t>Tweets with language labels</a:t>
            </a:r>
          </a:p>
          <a:p>
            <a:pPr lvl="1"/>
            <a:r>
              <a:rPr lang="en-AU" dirty="0" smtClean="0"/>
              <a:t>Hospital discharge data</a:t>
            </a:r>
          </a:p>
          <a:p>
            <a:pPr lvl="1"/>
            <a:r>
              <a:rPr lang="en-AU" dirty="0" smtClean="0"/>
              <a:t>Song data </a:t>
            </a:r>
          </a:p>
          <a:p>
            <a:endParaRPr lang="en-AU" dirty="0"/>
          </a:p>
        </p:txBody>
      </p:sp>
    </p:spTree>
    <p:extLst>
      <p:ext uri="{BB962C8B-B14F-4D97-AF65-F5344CB8AC3E}">
        <p14:creationId xmlns:p14="http://schemas.microsoft.com/office/powerpoint/2010/main" val="152813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Bioacoustics Datasets</a:t>
            </a:r>
            <a:endParaRPr lang="en-AU" dirty="0"/>
          </a:p>
        </p:txBody>
      </p:sp>
      <p:sp>
        <p:nvSpPr>
          <p:cNvPr id="3" name="Content Placeholder 2"/>
          <p:cNvSpPr>
            <a:spLocks noGrp="1"/>
          </p:cNvSpPr>
          <p:nvPr>
            <p:ph idx="1"/>
          </p:nvPr>
        </p:nvSpPr>
        <p:spPr/>
        <p:txBody>
          <a:bodyPr/>
          <a:lstStyle/>
          <a:p>
            <a:r>
              <a:rPr lang="en-AU" dirty="0" smtClean="0"/>
              <a:t>Contains audio recordings of a natural habitat for two days</a:t>
            </a:r>
          </a:p>
          <a:p>
            <a:pPr lvl="1"/>
            <a:r>
              <a:rPr lang="en-AU" dirty="0" smtClean="0"/>
              <a:t>1000s of bird calls</a:t>
            </a:r>
          </a:p>
          <a:p>
            <a:r>
              <a:rPr lang="en-AU" dirty="0" smtClean="0"/>
              <a:t>Meta-data file contains</a:t>
            </a:r>
          </a:p>
          <a:p>
            <a:pPr lvl="1"/>
            <a:r>
              <a:rPr lang="en-AU" dirty="0" smtClean="0"/>
              <a:t>Bird species</a:t>
            </a:r>
          </a:p>
          <a:p>
            <a:pPr lvl="1"/>
            <a:r>
              <a:rPr lang="en-AU" dirty="0" smtClean="0"/>
              <a:t>Start time-end time when bird sound is present</a:t>
            </a:r>
          </a:p>
          <a:p>
            <a:pPr lvl="1"/>
            <a:r>
              <a:rPr lang="en-AU" dirty="0" smtClean="0"/>
              <a:t>Frequency </a:t>
            </a:r>
          </a:p>
          <a:p>
            <a:pPr lvl="1"/>
            <a:r>
              <a:rPr lang="en-AU" dirty="0" smtClean="0"/>
              <a:t>.others…</a:t>
            </a:r>
          </a:p>
        </p:txBody>
      </p:sp>
    </p:spTree>
    <p:extLst>
      <p:ext uri="{BB962C8B-B14F-4D97-AF65-F5344CB8AC3E}">
        <p14:creationId xmlns:p14="http://schemas.microsoft.com/office/powerpoint/2010/main" val="29432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AU" sz="2800" dirty="0" smtClean="0"/>
              <a:t>Tweets with language labels</a:t>
            </a:r>
            <a:endParaRPr lang="en-AU" dirty="0"/>
          </a:p>
        </p:txBody>
      </p:sp>
      <p:sp>
        <p:nvSpPr>
          <p:cNvPr id="3" name="Content Placeholder 2"/>
          <p:cNvSpPr>
            <a:spLocks noGrp="1"/>
          </p:cNvSpPr>
          <p:nvPr>
            <p:ph idx="1"/>
          </p:nvPr>
        </p:nvSpPr>
        <p:spPr/>
        <p:txBody>
          <a:bodyPr/>
          <a:lstStyle/>
          <a:p>
            <a:r>
              <a:rPr lang="en-AU" dirty="0" smtClean="0"/>
              <a:t>Approximately 15000 tweets with manual annotation of language</a:t>
            </a:r>
          </a:p>
          <a:p>
            <a:r>
              <a:rPr lang="en-AU" dirty="0" smtClean="0"/>
              <a:t>Tweet test, tweet id, and language labels</a:t>
            </a:r>
            <a:endParaRPr lang="en-AU" dirty="0"/>
          </a:p>
        </p:txBody>
      </p:sp>
    </p:spTree>
    <p:extLst>
      <p:ext uri="{BB962C8B-B14F-4D97-AF65-F5344CB8AC3E}">
        <p14:creationId xmlns:p14="http://schemas.microsoft.com/office/powerpoint/2010/main" val="164968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AU" sz="3200" dirty="0" smtClean="0"/>
              <a:t>Hospital discharge data</a:t>
            </a:r>
            <a:r>
              <a:rPr lang="en-AU" dirty="0" smtClean="0"/>
              <a:t/>
            </a:r>
            <a:br>
              <a:rPr lang="en-AU" dirty="0" smtClean="0"/>
            </a:b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About 30000 entries</a:t>
            </a:r>
          </a:p>
          <a:p>
            <a:pPr lvl="1"/>
            <a:r>
              <a:rPr lang="en-AU" dirty="0" smtClean="0"/>
              <a:t>Age  (</a:t>
            </a:r>
            <a:r>
              <a:rPr lang="en-AU" dirty="0" err="1" smtClean="0"/>
              <a:t>yrs</a:t>
            </a:r>
            <a:r>
              <a:rPr lang="en-AU" dirty="0" smtClean="0"/>
              <a:t>)</a:t>
            </a:r>
          </a:p>
          <a:p>
            <a:pPr lvl="1"/>
            <a:r>
              <a:rPr lang="en-AU" dirty="0" smtClean="0"/>
              <a:t>Arrival Date</a:t>
            </a:r>
          </a:p>
          <a:p>
            <a:pPr lvl="1"/>
            <a:r>
              <a:rPr lang="en-AU" dirty="0" smtClean="0"/>
              <a:t>Dr Seen Date</a:t>
            </a:r>
          </a:p>
          <a:p>
            <a:pPr lvl="1"/>
            <a:r>
              <a:rPr lang="en-AU" dirty="0" smtClean="0"/>
              <a:t>Depart Actual Date</a:t>
            </a:r>
          </a:p>
          <a:p>
            <a:pPr lvl="1"/>
            <a:r>
              <a:rPr lang="en-AU" dirty="0" smtClean="0"/>
              <a:t>Depart Status Code</a:t>
            </a:r>
          </a:p>
          <a:p>
            <a:pPr lvl="1"/>
            <a:r>
              <a:rPr lang="en-AU" dirty="0" smtClean="0"/>
              <a:t>Departure Status </a:t>
            </a:r>
            <a:r>
              <a:rPr lang="en-AU" dirty="0" err="1" smtClean="0"/>
              <a:t>Desc</a:t>
            </a:r>
            <a:r>
              <a:rPr lang="en-AU" dirty="0" smtClean="0"/>
              <a:t>.</a:t>
            </a:r>
          </a:p>
          <a:p>
            <a:pPr lvl="1"/>
            <a:r>
              <a:rPr lang="en-AU" dirty="0" smtClean="0"/>
              <a:t>Depart. </a:t>
            </a:r>
            <a:r>
              <a:rPr lang="en-AU" dirty="0" err="1" smtClean="0"/>
              <a:t>Dest</a:t>
            </a:r>
            <a:r>
              <a:rPr lang="en-AU" dirty="0" smtClean="0"/>
              <a:t>. Code</a:t>
            </a:r>
          </a:p>
          <a:p>
            <a:pPr lvl="1"/>
            <a:r>
              <a:rPr lang="en-AU" dirty="0" smtClean="0"/>
              <a:t>Depart. </a:t>
            </a:r>
            <a:r>
              <a:rPr lang="en-AU" dirty="0" err="1" smtClean="0"/>
              <a:t>Dest</a:t>
            </a:r>
            <a:r>
              <a:rPr lang="en-AU" dirty="0" smtClean="0"/>
              <a:t>. </a:t>
            </a:r>
            <a:r>
              <a:rPr lang="en-AU" dirty="0" err="1" smtClean="0"/>
              <a:t>Desc</a:t>
            </a:r>
            <a:r>
              <a:rPr lang="en-AU" dirty="0" smtClean="0"/>
              <a:t>.</a:t>
            </a:r>
          </a:p>
          <a:p>
            <a:pPr lvl="1"/>
            <a:r>
              <a:rPr lang="en-AU" dirty="0" err="1" smtClean="0"/>
              <a:t>TimeDiff</a:t>
            </a:r>
            <a:r>
              <a:rPr lang="en-AU" dirty="0" smtClean="0"/>
              <a:t> Arrival-Actual Depart (mins)</a:t>
            </a:r>
          </a:p>
          <a:p>
            <a:pPr lvl="1"/>
            <a:r>
              <a:rPr lang="en-AU" dirty="0" err="1" smtClean="0"/>
              <a:t>TimeDiff</a:t>
            </a:r>
            <a:r>
              <a:rPr lang="en-AU" dirty="0" smtClean="0"/>
              <a:t> </a:t>
            </a:r>
            <a:r>
              <a:rPr lang="en-AU" dirty="0" err="1" smtClean="0"/>
              <a:t>TreatDrNr</a:t>
            </a:r>
            <a:r>
              <a:rPr lang="en-AU" dirty="0" smtClean="0"/>
              <a:t>-Act. Depart (mins)</a:t>
            </a:r>
          </a:p>
          <a:p>
            <a:endParaRPr lang="en-AU" dirty="0"/>
          </a:p>
        </p:txBody>
      </p:sp>
    </p:spTree>
    <p:extLst>
      <p:ext uri="{BB962C8B-B14F-4D97-AF65-F5344CB8AC3E}">
        <p14:creationId xmlns:p14="http://schemas.microsoft.com/office/powerpoint/2010/main" val="254929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AU" sz="4000" dirty="0" smtClean="0"/>
              <a:t>Song data </a:t>
            </a:r>
            <a:endParaRPr lang="en-AU" sz="4000" dirty="0"/>
          </a:p>
        </p:txBody>
      </p:sp>
      <p:sp>
        <p:nvSpPr>
          <p:cNvPr id="3" name="Content Placeholder 2"/>
          <p:cNvSpPr>
            <a:spLocks noGrp="1"/>
          </p:cNvSpPr>
          <p:nvPr>
            <p:ph idx="1"/>
          </p:nvPr>
        </p:nvSpPr>
        <p:spPr/>
        <p:txBody>
          <a:bodyPr>
            <a:normAutofit fontScale="92500" lnSpcReduction="10000"/>
          </a:bodyPr>
          <a:lstStyle/>
          <a:p>
            <a:r>
              <a:rPr lang="en-AU" dirty="0" smtClean="0"/>
              <a:t>10,000 songs</a:t>
            </a:r>
          </a:p>
          <a:p>
            <a:r>
              <a:rPr lang="en-AU" dirty="0" smtClean="0"/>
              <a:t>Description</a:t>
            </a:r>
          </a:p>
          <a:p>
            <a:pPr lvl="1"/>
            <a:r>
              <a:rPr lang="en-AU" dirty="0" err="1" smtClean="0"/>
              <a:t>User_id</a:t>
            </a:r>
            <a:endParaRPr lang="en-AU" dirty="0" smtClean="0"/>
          </a:p>
          <a:p>
            <a:pPr lvl="1"/>
            <a:r>
              <a:rPr lang="en-AU" dirty="0" err="1" smtClean="0"/>
              <a:t>Song_id</a:t>
            </a:r>
            <a:endParaRPr lang="en-AU" dirty="0" smtClean="0"/>
          </a:p>
          <a:p>
            <a:pPr lvl="1"/>
            <a:r>
              <a:rPr lang="en-AU" dirty="0" err="1" smtClean="0"/>
              <a:t>Listen_count</a:t>
            </a:r>
            <a:endParaRPr lang="en-AU" dirty="0" smtClean="0"/>
          </a:p>
          <a:p>
            <a:pPr lvl="1"/>
            <a:r>
              <a:rPr lang="en-AU" dirty="0" err="1" smtClean="0"/>
              <a:t>song_id</a:t>
            </a:r>
            <a:r>
              <a:rPr lang="en-AU" dirty="0" smtClean="0"/>
              <a:t>, </a:t>
            </a:r>
          </a:p>
          <a:p>
            <a:pPr lvl="1"/>
            <a:r>
              <a:rPr lang="en-AU" dirty="0" smtClean="0"/>
              <a:t>title, </a:t>
            </a:r>
          </a:p>
          <a:p>
            <a:pPr lvl="1"/>
            <a:r>
              <a:rPr lang="en-AU" dirty="0" smtClean="0"/>
              <a:t>release, </a:t>
            </a:r>
          </a:p>
          <a:p>
            <a:pPr lvl="1"/>
            <a:r>
              <a:rPr lang="en-AU" dirty="0" err="1" smtClean="0"/>
              <a:t>artist_name</a:t>
            </a:r>
            <a:r>
              <a:rPr lang="en-AU" dirty="0" smtClean="0"/>
              <a:t>, </a:t>
            </a:r>
          </a:p>
          <a:p>
            <a:pPr lvl="1"/>
            <a:r>
              <a:rPr lang="en-AU" dirty="0" smtClean="0"/>
              <a:t>year</a:t>
            </a:r>
            <a:endParaRPr lang="en-AU" dirty="0"/>
          </a:p>
        </p:txBody>
      </p:sp>
    </p:spTree>
    <p:extLst>
      <p:ext uri="{BB962C8B-B14F-4D97-AF65-F5344CB8AC3E}">
        <p14:creationId xmlns:p14="http://schemas.microsoft.com/office/powerpoint/2010/main" val="312559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 Science Step:</a:t>
            </a:r>
            <a:br>
              <a:rPr lang="en-AU" dirty="0" smtClean="0"/>
            </a:br>
            <a:r>
              <a:rPr lang="en-AU" dirty="0" smtClean="0"/>
              <a:t>Data </a:t>
            </a:r>
            <a:r>
              <a:rPr lang="en-AU" dirty="0" err="1" smtClean="0"/>
              <a:t>Preperation</a:t>
            </a:r>
            <a:endParaRPr lang="en-AU" dirty="0"/>
          </a:p>
        </p:txBody>
      </p:sp>
      <p:sp>
        <p:nvSpPr>
          <p:cNvPr id="3" name="Content Placeholder 2"/>
          <p:cNvSpPr>
            <a:spLocks noGrp="1"/>
          </p:cNvSpPr>
          <p:nvPr>
            <p:ph idx="1"/>
          </p:nvPr>
        </p:nvSpPr>
        <p:spPr/>
        <p:txBody>
          <a:bodyPr/>
          <a:lstStyle/>
          <a:p>
            <a:r>
              <a:rPr lang="en-AU" dirty="0" smtClean="0"/>
              <a:t>Handle Missing Values</a:t>
            </a:r>
          </a:p>
          <a:p>
            <a:r>
              <a:rPr lang="en-AU" dirty="0" smtClean="0"/>
              <a:t>Handle Inconsistency</a:t>
            </a:r>
          </a:p>
          <a:p>
            <a:r>
              <a:rPr lang="en-AU" dirty="0" smtClean="0"/>
              <a:t>Transform data…</a:t>
            </a:r>
          </a:p>
          <a:p>
            <a:pPr lvl="1"/>
            <a:r>
              <a:rPr lang="en-AU" dirty="0" smtClean="0"/>
              <a:t>Normalisation</a:t>
            </a:r>
          </a:p>
          <a:p>
            <a:pPr lvl="1"/>
            <a:r>
              <a:rPr lang="en-AU" dirty="0" smtClean="0"/>
              <a:t>Generalisation</a:t>
            </a:r>
          </a:p>
          <a:p>
            <a:pPr lvl="1"/>
            <a:r>
              <a:rPr lang="en-AU" dirty="0" smtClean="0"/>
              <a:t>Attribute/feature creation or selection</a:t>
            </a:r>
            <a:endParaRPr lang="en-AU" dirty="0"/>
          </a:p>
        </p:txBody>
      </p:sp>
    </p:spTree>
    <p:extLst>
      <p:ext uri="{BB962C8B-B14F-4D97-AF65-F5344CB8AC3E}">
        <p14:creationId xmlns:p14="http://schemas.microsoft.com/office/powerpoint/2010/main" val="1383262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646</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Data Analytics Project (25%)</vt:lpstr>
      <vt:lpstr>What is the aim?</vt:lpstr>
      <vt:lpstr>Team</vt:lpstr>
      <vt:lpstr>What to be done?</vt:lpstr>
      <vt:lpstr>Bioacoustics Datasets</vt:lpstr>
      <vt:lpstr>Tweets with language labels</vt:lpstr>
      <vt:lpstr>Hospital discharge data </vt:lpstr>
      <vt:lpstr>Song data </vt:lpstr>
      <vt:lpstr>Data Science Step: Data Preperation</vt:lpstr>
      <vt:lpstr>Exploratory Data Analysis</vt:lpstr>
      <vt:lpstr>Data Mining</vt:lpstr>
      <vt:lpstr>Evaluation</vt:lpstr>
      <vt:lpstr>Build Data Product</vt:lpstr>
      <vt:lpstr>Deadlines and Submission</vt:lpstr>
      <vt:lpstr>Deadlines and Submission</vt:lpstr>
      <vt:lpstr>Deadlines and Submission</vt:lpstr>
      <vt:lpstr>Report</vt:lpstr>
      <vt:lpstr>PowerPoint Presentation</vt:lpstr>
      <vt:lpstr>Data Product</vt:lpstr>
    </vt:vector>
  </TitlesOfParts>
  <Company>IT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(25%)</dc:title>
  <dc:creator>Saurabh Garg</dc:creator>
  <cp:lastModifiedBy>Saurabh Garg</cp:lastModifiedBy>
  <cp:revision>10</cp:revision>
  <dcterms:created xsi:type="dcterms:W3CDTF">2018-01-12T03:15:42Z</dcterms:created>
  <dcterms:modified xsi:type="dcterms:W3CDTF">2018-01-16T03:20:12Z</dcterms:modified>
</cp:coreProperties>
</file>