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66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/>
    <p:restoredTop sz="95646"/>
  </p:normalViewPr>
  <p:slideViewPr>
    <p:cSldViewPr snapToGrid="0" snapToObjects="1">
      <p:cViewPr varScale="1">
        <p:scale>
          <a:sx n="118" d="100"/>
          <a:sy n="118" d="100"/>
        </p:scale>
        <p:origin x="1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9718-57DF-3340-801D-13130AD448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13367-2562-024E-AEA3-5EC20997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120F-7C53-FA43-B47F-EC3C20EF4E1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73413"/>
            <a:ext cx="8823220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+mj-lt"/>
                <a:cs typeface="Calibri"/>
              </a:rPr>
              <a:t>You already use them</a:t>
            </a:r>
          </a:p>
          <a:p>
            <a:pPr marL="1428750" lvl="3" indent="-342900">
              <a:spcAft>
                <a:spcPts val="800"/>
              </a:spcAft>
              <a:buFont typeface="Wingdings" charset="2"/>
              <a:buChar char="Ø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print()</a:t>
            </a:r>
          </a:p>
          <a:p>
            <a:pPr marL="1428750" lvl="3" indent="-342900">
              <a:spcAft>
                <a:spcPts val="800"/>
              </a:spcAft>
              <a:buFont typeface="Wingdings" charset="2"/>
              <a:buChar char="Ø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append()</a:t>
            </a:r>
          </a:p>
          <a:p>
            <a:pPr marL="523875" lvl="3" indent="-342900">
              <a:spcAft>
                <a:spcPts val="800"/>
              </a:spcAft>
              <a:buFont typeface="Arial" charset="0"/>
              <a:buChar char="•"/>
            </a:pPr>
            <a:r>
              <a:rPr lang="en-US" sz="2400" dirty="0">
                <a:latin typeface="+mj-lt"/>
                <a:cs typeface="Calibri"/>
              </a:rPr>
              <a:t>Write your own! They help you produce clean, compartmentalized code broken up into logically cohesive parts</a:t>
            </a:r>
          </a:p>
          <a:p>
            <a:pPr marL="1438275" lvl="5" indent="-342900">
              <a:spcAft>
                <a:spcPts val="8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ea typeface="Courier" charset="0"/>
                <a:cs typeface="Courier" charset="0"/>
              </a:rPr>
              <a:t>Do you do the same thing over and over within a script, or in different scripts? Put it in a function.</a:t>
            </a:r>
          </a:p>
          <a:p>
            <a:pPr marL="1438275" lvl="5" indent="-342900">
              <a:spcAft>
                <a:spcPts val="8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ea typeface="Courier" charset="0"/>
                <a:cs typeface="Courier" charset="0"/>
              </a:rPr>
              <a:t>Are you repeating blocks of code? </a:t>
            </a:r>
            <a:r>
              <a:rPr lang="en-US" sz="2400" dirty="0">
                <a:ea typeface="Courier" charset="0"/>
                <a:cs typeface="Courier" charset="0"/>
              </a:rPr>
              <a:t>Put it in a function.</a:t>
            </a:r>
            <a:endParaRPr lang="en-US" sz="2400" dirty="0">
              <a:latin typeface="+mj-lt"/>
              <a:ea typeface="Courier" charset="0"/>
              <a:cs typeface="Courier" charset="0"/>
            </a:endParaRPr>
          </a:p>
          <a:p>
            <a:pPr marL="523875" lvl="3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Calibri"/>
              </a:rPr>
              <a:t>Functions should do one thing only</a:t>
            </a:r>
          </a:p>
          <a:p>
            <a:pPr marL="523875" lvl="3" indent="-342900">
              <a:spcAft>
                <a:spcPts val="800"/>
              </a:spcAft>
              <a:buFont typeface="Wingdings" charset="2"/>
              <a:buChar char="Ø"/>
            </a:pPr>
            <a:endParaRPr lang="en-US" sz="2400" dirty="0">
              <a:latin typeface="+mj-lt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4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Writing and using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73413"/>
            <a:ext cx="8823220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+mj-lt"/>
                <a:cs typeface="Calibri"/>
              </a:rPr>
              <a:t>They go at the beginning of your script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+mj-lt"/>
                <a:cs typeface="Calibri"/>
              </a:rPr>
              <a:t>Define and name it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+mj-lt"/>
                <a:cs typeface="Calibri"/>
              </a:rPr>
              <a:t>Does it require input, i.e., does it need to be passed something in order to work?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+mj-lt"/>
                <a:cs typeface="Calibri"/>
              </a:rPr>
              <a:t>Write some code to complete the function’s task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+mj-lt"/>
                <a:cs typeface="Calibri"/>
              </a:rPr>
              <a:t>Does the function need to return something after it completes?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endParaRPr lang="en-US" sz="2400" dirty="0">
              <a:latin typeface="+mj-lt"/>
              <a:cs typeface="Calibri"/>
            </a:endParaRP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+mj-lt"/>
                <a:cs typeface="Calibri"/>
              </a:rPr>
              <a:t>Call the function – this can be done from anywhere (the main program, another function, or even within the function itself)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+mj-lt"/>
                <a:cs typeface="Calibri"/>
              </a:rPr>
              <a:t>Finally, put your “main” program in a function – 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  <a:cs typeface="Calibri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29811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Due Wednesday 17 April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073" y="1492282"/>
            <a:ext cx="8577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ea typeface="Courier" charset="0"/>
                <a:cs typeface="Courier" charset="0"/>
              </a:rPr>
              <a:t>Put all of your code into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Courier" charset="0"/>
                <a:cs typeface="Courier" charset="0"/>
              </a:rPr>
              <a:t>include a main()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Courier" charset="0"/>
                <a:cs typeface="Courier" charset="0"/>
              </a:rPr>
              <a:t>include a </a:t>
            </a:r>
            <a:r>
              <a:rPr lang="en-US" sz="2400" dirty="0" err="1">
                <a:latin typeface="+mj-lt"/>
                <a:ea typeface="Courier" charset="0"/>
                <a:cs typeface="Courier" charset="0"/>
              </a:rPr>
              <a:t>get_args</a:t>
            </a:r>
            <a:r>
              <a:rPr lang="en-US" sz="2400" dirty="0">
                <a:latin typeface="+mj-lt"/>
                <a:ea typeface="Courier" charset="0"/>
                <a:cs typeface="Courier" charset="0"/>
              </a:rPr>
              <a:t>()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Courier" charset="0"/>
                <a:cs typeface="Courier" charset="0"/>
              </a:rPr>
              <a:t>include a function that calculates and returns a reverse complement using </a:t>
            </a:r>
            <a:r>
              <a:rPr lang="en-US" sz="2400" dirty="0" err="1">
                <a:latin typeface="+mj-lt"/>
                <a:ea typeface="Courier" charset="0"/>
                <a:cs typeface="Courier" charset="0"/>
              </a:rPr>
              <a:t>SeqIO</a:t>
            </a:r>
            <a:endParaRPr lang="en-US" sz="2400" dirty="0">
              <a:latin typeface="+mj-lt"/>
              <a:ea typeface="Courier" charset="0"/>
              <a:cs typeface="Courier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Courier" charset="0"/>
                <a:cs typeface="Courier" charset="0"/>
              </a:rPr>
              <a:t>include a function for the section of code that parses the GFF lines</a:t>
            </a:r>
          </a:p>
        </p:txBody>
      </p:sp>
    </p:spTree>
    <p:extLst>
      <p:ext uri="{BB962C8B-B14F-4D97-AF65-F5344CB8AC3E}">
        <p14:creationId xmlns:p14="http://schemas.microsoft.com/office/powerpoint/2010/main" val="181270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4024</TotalTime>
  <Words>216</Words>
  <Application>Microsoft Macintosh PowerPoint</Application>
  <PresentationFormat>On-screen Show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Wingdings</vt:lpstr>
      <vt:lpstr>Office Theme</vt:lpstr>
      <vt:lpstr>Functions</vt:lpstr>
      <vt:lpstr>Writing and using functions</vt:lpstr>
      <vt:lpstr>Due Wednesday 17 April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Andrew Alverson</dc:creator>
  <cp:lastModifiedBy>Andrew Alverson</cp:lastModifiedBy>
  <cp:revision>94</cp:revision>
  <dcterms:created xsi:type="dcterms:W3CDTF">2017-03-24T16:39:19Z</dcterms:created>
  <dcterms:modified xsi:type="dcterms:W3CDTF">2019-04-10T16:22:06Z</dcterms:modified>
</cp:coreProperties>
</file>