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61" r:id="rId2"/>
    <p:sldId id="457" r:id="rId3"/>
    <p:sldId id="458" r:id="rId4"/>
    <p:sldId id="459" r:id="rId5"/>
    <p:sldId id="451" r:id="rId6"/>
    <p:sldId id="462" r:id="rId7"/>
    <p:sldId id="463" r:id="rId8"/>
    <p:sldId id="4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9"/>
    <p:restoredTop sz="99088" autoAdjust="0"/>
  </p:normalViewPr>
  <p:slideViewPr>
    <p:cSldViewPr snapToGrid="0" snapToObjects="1">
      <p:cViewPr varScale="1">
        <p:scale>
          <a:sx n="124" d="100"/>
          <a:sy n="124" d="100"/>
        </p:scale>
        <p:origin x="12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B08EE-425C-7E44-9D2F-3328869B9756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FB4DF-11AF-7E42-841D-4EA344DFC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211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3B117-C548-C24D-B5EC-9EEE3D79DFC1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CD0FA-6A7B-8444-A447-3B5AA0B24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7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32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97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11, class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5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11, class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9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11, class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7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11, class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1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11, class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2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11, class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2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11, class 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7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11, class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1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11, class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11, class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0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11, class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3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Week 11, class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3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919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Dictionaries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386359"/>
            <a:ext cx="8355466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Known as “hashes” or ”associative arrays” in other languages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 dictionary is just like a list, except that the stored values are indexed by a name instead of a number</a:t>
            </a:r>
          </a:p>
          <a:p>
            <a:pPr marL="1257300" lvl="2" indent="-342900"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Lists are *ordered*</a:t>
            </a:r>
          </a:p>
          <a:p>
            <a:pPr marL="1257300" lvl="2" indent="-342900"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Dictionaries are *unordered*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 hash is similar to a dictionary</a:t>
            </a:r>
          </a:p>
          <a:p>
            <a:pPr marL="1257300" lvl="2" indent="-342900"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words = dictionary keys</a:t>
            </a:r>
          </a:p>
          <a:p>
            <a:pPr marL="1257300" lvl="2" indent="-342900"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definitions = dictionary values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key is just a string, and you can choose a number to be the key</a:t>
            </a:r>
          </a:p>
        </p:txBody>
      </p:sp>
    </p:spTree>
    <p:extLst>
      <p:ext uri="{BB962C8B-B14F-4D97-AF65-F5344CB8AC3E}">
        <p14:creationId xmlns:p14="http://schemas.microsoft.com/office/powerpoint/2010/main" val="92711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919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Data Storage in Lists</a:t>
            </a:r>
            <a:r>
              <a:rPr lang="en-US" sz="36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vs. </a:t>
            </a:r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Dictionaries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080" y="2599847"/>
            <a:ext cx="3186558" cy="29352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60" y="2601371"/>
            <a:ext cx="3390900" cy="2933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36234" y="184150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list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74543" y="1841500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169411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919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Dictionaries are unordered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00" y="1432969"/>
            <a:ext cx="29845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38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919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Dictionaries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283" y="1301298"/>
            <a:ext cx="7730018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Dictionaries are good when you have two sets of related data</a:t>
            </a:r>
          </a:p>
          <a:p>
            <a:pPr marL="1027113" lvl="1" indent="-285750">
              <a:spcAft>
                <a:spcPts val="600"/>
              </a:spcAft>
              <a:buFont typeface="Lucida Grande"/>
              <a:buChar char="–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Word, definition</a:t>
            </a:r>
          </a:p>
          <a:p>
            <a:pPr marL="1027113" lvl="1" indent="-285750">
              <a:spcAft>
                <a:spcPts val="600"/>
              </a:spcAft>
              <a:buFont typeface="Lucida Grande"/>
              <a:buChar char="–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Social security number, name</a:t>
            </a:r>
          </a:p>
          <a:p>
            <a:pPr marL="1027113" lvl="1" indent="-285750">
              <a:spcAft>
                <a:spcPts val="600"/>
              </a:spcAft>
              <a:buFont typeface="Lucida Grande"/>
              <a:buChar char="–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Gene, expression level</a:t>
            </a:r>
          </a:p>
          <a:p>
            <a:pPr marL="1027113" lvl="1" indent="-285750">
              <a:spcAft>
                <a:spcPts val="600"/>
              </a:spcAft>
              <a:buFont typeface="Lucida Grande"/>
              <a:buChar char="–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Species, relative abundance</a:t>
            </a:r>
          </a:p>
          <a:p>
            <a:pPr marL="1027113" lvl="1" indent="-285750">
              <a:spcAft>
                <a:spcPts val="600"/>
              </a:spcAft>
              <a:buFont typeface="Lucida Grande"/>
              <a:buChar char="–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Codon, amino acid</a:t>
            </a:r>
          </a:p>
          <a:p>
            <a:pPr marL="339725" indent="-339725">
              <a:spcAft>
                <a:spcPts val="600"/>
              </a:spcAft>
              <a:buFont typeface="Arial"/>
              <a:buChar char="•"/>
            </a:pP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Keys must be unique!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39725" indent="-339725"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Values can be anything – strings, lists, or dictionaries</a:t>
            </a:r>
          </a:p>
        </p:txBody>
      </p:sp>
    </p:spTree>
    <p:extLst>
      <p:ext uri="{BB962C8B-B14F-4D97-AF65-F5344CB8AC3E}">
        <p14:creationId xmlns:p14="http://schemas.microsoft.com/office/powerpoint/2010/main" val="160939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89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Building a dictionary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0768" y="2121454"/>
            <a:ext cx="6908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tr-TR" sz="2000" dirty="0" err="1">
                <a:solidFill>
                  <a:srgbClr val="0000FF"/>
                </a:solidFill>
                <a:latin typeface="Courier"/>
                <a:cs typeface="Courier"/>
              </a:rPr>
              <a:t>AminoDict</a:t>
            </a:r>
            <a:r>
              <a:rPr lang="tr-TR" sz="2000" dirty="0">
                <a:solidFill>
                  <a:srgbClr val="0000FF"/>
                </a:solidFill>
                <a:latin typeface="Courier"/>
                <a:cs typeface="Courier"/>
              </a:rPr>
              <a:t>={</a:t>
            </a:r>
          </a:p>
          <a:p>
            <a:pPr>
              <a:spcAft>
                <a:spcPts val="600"/>
              </a:spcAft>
            </a:pPr>
            <a:r>
              <a:rPr lang="tr-TR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tr-TR" sz="2000" dirty="0">
                <a:latin typeface="Courier"/>
                <a:cs typeface="Courier"/>
              </a:rPr>
              <a:t>'TCA’:'S'</a:t>
            </a:r>
            <a:r>
              <a:rPr lang="tr-TR" sz="2000" dirty="0">
                <a:solidFill>
                  <a:srgbClr val="0000FF"/>
                </a:solidFill>
                <a:latin typeface="Courier"/>
                <a:cs typeface="Courier"/>
              </a:rPr>
              <a:t>,</a:t>
            </a:r>
            <a:r>
              <a:rPr lang="tr-TR" sz="2000" dirty="0">
                <a:solidFill>
                  <a:srgbClr val="000000"/>
                </a:solidFill>
                <a:latin typeface="Courier"/>
                <a:cs typeface="Courier"/>
              </a:rPr>
              <a:t>    # Serine</a:t>
            </a:r>
          </a:p>
          <a:p>
            <a:pPr>
              <a:spcAft>
                <a:spcPts val="600"/>
              </a:spcAft>
            </a:pPr>
            <a:r>
              <a:rPr lang="tr-TR" sz="2000" dirty="0">
                <a:latin typeface="Courier"/>
                <a:cs typeface="Courier"/>
              </a:rPr>
              <a:t> 'TCC’:'S'</a:t>
            </a:r>
            <a:r>
              <a:rPr lang="tr-TR" sz="2000" dirty="0">
                <a:solidFill>
                  <a:srgbClr val="0000FF"/>
                </a:solidFill>
                <a:latin typeface="Courier"/>
                <a:cs typeface="Courier"/>
              </a:rPr>
              <a:t>,</a:t>
            </a:r>
            <a:r>
              <a:rPr lang="tr-TR" sz="2000" dirty="0">
                <a:solidFill>
                  <a:srgbClr val="000000"/>
                </a:solidFill>
                <a:latin typeface="Courier"/>
                <a:cs typeface="Courier"/>
              </a:rPr>
              <a:t>    # Serine</a:t>
            </a:r>
          </a:p>
          <a:p>
            <a:pPr>
              <a:spcAft>
                <a:spcPts val="600"/>
              </a:spcAft>
            </a:pPr>
            <a:r>
              <a:rPr lang="tr-TR" sz="2000" dirty="0">
                <a:latin typeface="Courier"/>
                <a:cs typeface="Courier"/>
              </a:rPr>
              <a:t> 'TCG’:'S'</a:t>
            </a:r>
            <a:r>
              <a:rPr lang="tr-TR" sz="2000" dirty="0">
                <a:solidFill>
                  <a:srgbClr val="0000FF"/>
                </a:solidFill>
                <a:latin typeface="Courier"/>
                <a:cs typeface="Courier"/>
              </a:rPr>
              <a:t>,</a:t>
            </a:r>
            <a:r>
              <a:rPr lang="tr-TR" sz="2000" dirty="0">
                <a:solidFill>
                  <a:srgbClr val="000000"/>
                </a:solidFill>
                <a:latin typeface="Courier"/>
                <a:cs typeface="Courier"/>
              </a:rPr>
              <a:t>    # Serine</a:t>
            </a:r>
          </a:p>
          <a:p>
            <a:pPr>
              <a:spcAft>
                <a:spcPts val="600"/>
              </a:spcAft>
            </a:pPr>
            <a:r>
              <a:rPr lang="tr-TR" sz="2000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768" y="1630209"/>
            <a:ext cx="2333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One way to do it:</a:t>
            </a:r>
          </a:p>
        </p:txBody>
      </p:sp>
    </p:spTree>
    <p:extLst>
      <p:ext uri="{BB962C8B-B14F-4D97-AF65-F5344CB8AC3E}">
        <p14:creationId xmlns:p14="http://schemas.microsoft.com/office/powerpoint/2010/main" val="195930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89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Building a dictionary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0768" y="3312299"/>
            <a:ext cx="6908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collections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defaultdict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declare the dictionary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add an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[start] = gene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presidents[44] = ‘Obama’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769" y="1630209"/>
            <a:ext cx="8126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In Python, the value must be initialized the first time a given key is used.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Otherwise you’ll get an error message.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This can be an issue when the values are lists or dictionaries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Use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defaultdict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to solve this</a:t>
            </a:r>
          </a:p>
        </p:txBody>
      </p:sp>
    </p:spTree>
    <p:extLst>
      <p:ext uri="{BB962C8B-B14F-4D97-AF65-F5344CB8AC3E}">
        <p14:creationId xmlns:p14="http://schemas.microsoft.com/office/powerpoint/2010/main" val="336696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89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Accessing a dictionary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7600" y="1327558"/>
            <a:ext cx="6908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collections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defaultdict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declare the dictionary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gene_dict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defaultdict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add an element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gene_dict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[start] = gene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gene_dict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&gt;cox1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add an element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presidents[44] = ‘Obama’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presidents.get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(’44’,’Not entered’))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&gt;Obama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presidents.get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(’46’,’Not entered’))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&gt;Not entered</a:t>
            </a:r>
          </a:p>
        </p:txBody>
      </p:sp>
    </p:spTree>
    <p:extLst>
      <p:ext uri="{BB962C8B-B14F-4D97-AF65-F5344CB8AC3E}">
        <p14:creationId xmlns:p14="http://schemas.microsoft.com/office/powerpoint/2010/main" val="2595117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89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Accessing a dictionary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389" y="1327558"/>
            <a:ext cx="76560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add an element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presidents = (43:’Bush’, 44:‘Obama’, 45:’Trump’)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print all of them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presidents.keys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print(“President”,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“is”,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presidents.get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print all of them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name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presidents.items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print(“President”,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“is”, name)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750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28809</TotalTime>
  <Words>379</Words>
  <Application>Microsoft Macintosh PowerPoint</Application>
  <PresentationFormat>On-screen Show (4:3)</PresentationFormat>
  <Paragraphs>83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</vt:lpstr>
      <vt:lpstr>Courier New</vt:lpstr>
      <vt:lpstr>Lucida Grande</vt:lpstr>
      <vt:lpstr>Office Theme</vt:lpstr>
      <vt:lpstr>Dictionaries</vt:lpstr>
      <vt:lpstr>Data Storage in Lists vs. Dictionaries</vt:lpstr>
      <vt:lpstr>Dictionaries are unordered</vt:lpstr>
      <vt:lpstr>Dictionaries</vt:lpstr>
      <vt:lpstr>Building a dictionary</vt:lpstr>
      <vt:lpstr>Building a dictionary</vt:lpstr>
      <vt:lpstr>Accessing a dictionary</vt:lpstr>
      <vt:lpstr>Accessing a dictionary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Alverson</dc:creator>
  <cp:lastModifiedBy>Andrew Alverson</cp:lastModifiedBy>
  <cp:revision>1223</cp:revision>
  <cp:lastPrinted>2013-03-05T18:21:36Z</cp:lastPrinted>
  <dcterms:created xsi:type="dcterms:W3CDTF">2013-01-08T16:50:50Z</dcterms:created>
  <dcterms:modified xsi:type="dcterms:W3CDTF">2019-04-15T16:08:17Z</dcterms:modified>
</cp:coreProperties>
</file>