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315200" cy="9601200"/>
  <p:embeddedFontLst>
    <p:embeddedFont>
      <p:font typeface="Candara"/>
      <p:regular r:id="rId15"/>
      <p:bold r:id="rId16"/>
      <p:italic r:id="rId17"/>
      <p:boldItalic r:id="rId18"/>
    </p:embeddedFon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91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ndara-regular.fntdata"/><Relationship Id="rId14" Type="http://schemas.openxmlformats.org/officeDocument/2006/relationships/slide" Target="slides/slide9.xml"/><Relationship Id="rId17" Type="http://schemas.openxmlformats.org/officeDocument/2006/relationships/font" Target="fonts/Candara-italic.fntdata"/><Relationship Id="rId16" Type="http://schemas.openxmlformats.org/officeDocument/2006/relationships/font" Target="fonts/Candar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1.xml"/><Relationship Id="rId18" Type="http://schemas.openxmlformats.org/officeDocument/2006/relationships/font" Target="fonts/Candar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f3cc6391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f3cc6391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56f3cc6391_0_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f3cc6391_0_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f3cc6391_0_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56f3cc6391_0_7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066800" y="1406020"/>
            <a:ext cx="6172199" cy="2251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 Black"/>
              <a:buNone/>
              <a:defRPr sz="6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66800" y="3905864"/>
            <a:ext cx="6172200" cy="1123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of </a:t>
            </a:r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537833" y="6356350"/>
            <a:ext cx="56343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537833" y="731520"/>
            <a:ext cx="2073348" cy="197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537833" y="6356350"/>
            <a:ext cx="56343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537833" y="731520"/>
            <a:ext cx="2073348" cy="197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622453" y="1386427"/>
            <a:ext cx="3886202" cy="4222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537833" y="6356350"/>
            <a:ext cx="56343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164592" y="2459736"/>
            <a:ext cx="3886200" cy="207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3625596" y="1385316"/>
            <a:ext cx="3886200" cy="422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537833" y="6356350"/>
            <a:ext cx="56343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2759825" y="665018"/>
            <a:ext cx="5877099" cy="551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95656" y="6356350"/>
            <a:ext cx="5676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495656" y="665018"/>
            <a:ext cx="2157089" cy="197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069848" y="1472184"/>
            <a:ext cx="6172200" cy="213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069848" y="3886200"/>
            <a:ext cx="617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37833" y="6356350"/>
            <a:ext cx="56343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93776" y="609600"/>
            <a:ext cx="36163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0" y="1915853"/>
            <a:ext cx="4189614" cy="4243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96754" y="1915881"/>
            <a:ext cx="3950555" cy="424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93776" y="6356350"/>
            <a:ext cx="5102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93776" y="609600"/>
            <a:ext cx="3615734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95301" y="1808048"/>
            <a:ext cx="3968634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95299" y="2576946"/>
            <a:ext cx="3968636" cy="366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572000" y="1812234"/>
            <a:ext cx="405661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572000" y="2576946"/>
            <a:ext cx="4056610" cy="366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93776" y="6356350"/>
            <a:ext cx="5102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0" type="dt"/>
          </p:nvPr>
        </p:nvSpPr>
        <p:spPr>
          <a:xfrm>
            <a:off x="7162800" y="1551543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537833" y="731520"/>
            <a:ext cx="2073348" cy="197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537833" y="6356350"/>
            <a:ext cx="56343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537833" y="6356350"/>
            <a:ext cx="56343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489450" y="1920876"/>
            <a:ext cx="3654425" cy="2889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493776" y="606425"/>
            <a:ext cx="362902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  <a:defRPr b="1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95300" y="1920875"/>
            <a:ext cx="3629025" cy="181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93776" y="6356350"/>
            <a:ext cx="5102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93776" y="600074"/>
            <a:ext cx="2074862" cy="1981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963862" y="1650999"/>
            <a:ext cx="5627687" cy="4220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1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1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963862" y="614363"/>
            <a:ext cx="3741738" cy="90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93776" y="6356350"/>
            <a:ext cx="5102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7833" y="731520"/>
            <a:ext cx="2073348" cy="197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  <a:defRPr b="0" i="0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734887" y="731519"/>
            <a:ext cx="6026727" cy="5519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1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1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1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1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1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1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37833" y="6356350"/>
            <a:ext cx="56343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066800" y="838200"/>
            <a:ext cx="7385437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 sz="3200">
                <a:solidFill>
                  <a:schemeClr val="dk1"/>
                </a:solidFill>
              </a:rPr>
              <a:t>CMSC 447, SESSION 2</a:t>
            </a:r>
            <a:br>
              <a:rPr lang="en-US" sz="3200">
                <a:solidFill>
                  <a:schemeClr val="dk1"/>
                </a:solidFill>
              </a:rPr>
            </a:br>
            <a:br>
              <a:rPr lang="en-US" sz="3200">
                <a:solidFill>
                  <a:schemeClr val="dk1"/>
                </a:solidFill>
              </a:rPr>
            </a:br>
            <a:r>
              <a:rPr lang="en-US" sz="3200"/>
              <a:t>SPRINT BACKLOG REVIEW OF</a:t>
            </a:r>
            <a:br>
              <a:rPr lang="en-US" sz="3200"/>
            </a:br>
            <a:r>
              <a:rPr lang="en-US" sz="3200"/>
              <a:t>CONWAY’S GAME OF LIFE WEBSITE</a:t>
            </a:r>
            <a:br>
              <a:rPr lang="en-US" sz="3200"/>
            </a:br>
            <a:br>
              <a:rPr lang="en-US" sz="3200"/>
            </a:br>
            <a:r>
              <a:rPr i="1" lang="en-US" sz="3200"/>
              <a:t>SEGMENTATION FAULT</a:t>
            </a:r>
            <a:br>
              <a:rPr i="1" lang="en-US" sz="3200"/>
            </a:br>
            <a:r>
              <a:rPr i="1" lang="en-US" sz="1600"/>
              <a:t>RACHAEL MCKENZIE</a:t>
            </a:r>
            <a:br>
              <a:rPr i="1" lang="en-US" sz="1600"/>
            </a:br>
            <a:r>
              <a:rPr i="1" lang="en-US" sz="1600"/>
              <a:t>CONNOR THOMAS</a:t>
            </a:r>
            <a:br>
              <a:rPr i="1" lang="en-US" sz="1600"/>
            </a:br>
            <a:r>
              <a:rPr i="1" lang="en-US" sz="1600"/>
              <a:t>RYAN MILLER</a:t>
            </a:r>
            <a:br>
              <a:rPr i="1" lang="en-US" sz="1600"/>
            </a:br>
            <a:r>
              <a:rPr i="1" lang="en-US" sz="1600"/>
              <a:t>KHALED ELGENDY</a:t>
            </a:r>
            <a:br>
              <a:rPr i="1" lang="en-US" sz="1600"/>
            </a:br>
            <a:r>
              <a:rPr i="1" lang="en-US" sz="1600"/>
              <a:t>JIE ZHOU</a:t>
            </a:r>
            <a:br>
              <a:rPr i="1" lang="en-US" sz="1600">
                <a:highlight>
                  <a:srgbClr val="FFFF00"/>
                </a:highlight>
              </a:rPr>
            </a:br>
            <a:r>
              <a:rPr i="1" lang="en-US" sz="1600"/>
              <a:t>AARTI PATEL</a:t>
            </a:r>
            <a:br>
              <a:rPr i="1" lang="en-US" sz="3200"/>
            </a:br>
            <a:br>
              <a:rPr lang="en-US" sz="3200"/>
            </a:br>
            <a:endParaRPr i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759825" y="665018"/>
            <a:ext cx="5877099" cy="551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Chrome Accessibility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Status: 100% complete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Impediments: None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Mac Accessibility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Status: ??% complete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Impediments: Locating a Mac to test on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Conway’s Game of Life Rules and Implementation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Status: 100 % complete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Impediments: None</a:t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4/25/2019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495656" y="6356350"/>
            <a:ext cx="5676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Segmentation-Fault</a:t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495656" y="665018"/>
            <a:ext cx="2335776" cy="197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</a:pPr>
            <a:r>
              <a:rPr lang="en-US"/>
              <a:t>REQUIREMENTS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2759825" y="665018"/>
            <a:ext cx="5877099" cy="551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Parameter tuning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Status 100% complete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Impediments: None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Data Display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Status: 100% complete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Impediments: None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Stable State Detection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Status: 100% complete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Impediments: None</a:t>
            </a:r>
            <a:endParaRPr/>
          </a:p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4/25/2019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495656" y="6356350"/>
            <a:ext cx="5676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Segmentation-Fault</a:t>
            </a:r>
            <a:endParaRPr/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495656" y="665018"/>
            <a:ext cx="2335776" cy="197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</a:pPr>
            <a:r>
              <a:rPr lang="en-US"/>
              <a:t>REQUIREMENTS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023937" y="457200"/>
            <a:ext cx="6120063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System/Software Development Plan (SDP)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Status,% complete,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Author(s)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Completion expectation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System/Software Requirements Specification (SRS)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Status: 100% complete,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 Author(s): Connor, Khaled, Ryan, Rachael, Aarti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System/Software Design Document (SDD)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Status : Ongoing, 96% complete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 Author(s):Connor, Khaled, Ryan, Rachael, Aarti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 Completion expectation: 5/1</a:t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4/25/2019</a:t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495656" y="6356350"/>
            <a:ext cx="5676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Segmentation-Fault</a:t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312821" y="665018"/>
            <a:ext cx="2614863" cy="197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</a:pPr>
            <a:r>
              <a:rPr lang="en-US"/>
              <a:t>DOCUMENTATION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023937" y="457200"/>
            <a:ext cx="6120063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Software Test Description(STD)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Status, % complete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 Author(s)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Completion expectation: 5/3</a:t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System/Software Testing Report (STR)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Status: Not yet started 0% complete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Author(s)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 Completion expectation: 5/6</a:t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Software User Manual (SUM)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Status: not yet started  0% complete,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Author(s)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Completion expectation: 5/8</a:t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4/25/2019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495656" y="6356350"/>
            <a:ext cx="5676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Segmentation-Fault</a:t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312821" y="665018"/>
            <a:ext cx="2614863" cy="197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</a:pPr>
            <a:r>
              <a:rPr lang="en-US"/>
              <a:t>DOCUMENTATION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023937" y="665018"/>
            <a:ext cx="6120063" cy="6192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System Requirements Review (SRR)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Attendees: Connor, Khaled, Ryan, Rachael, Aarti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Issues: None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Signed off: Yes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Software Specification Review (SSR)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Attendees: Khaled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 Issues: None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Sign off: Yes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System Design Review (SDR)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Attendees: Khaled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Issues: None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Sign off: Yes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4/25/2019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495656" y="6356350"/>
            <a:ext cx="5676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Segmentation-Fault</a:t>
            </a:r>
            <a:endParaRPr/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312821" y="665018"/>
            <a:ext cx="2614863" cy="197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</a:pPr>
            <a:r>
              <a:rPr lang="en-US"/>
              <a:t>REVIEWS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023937" y="682774"/>
            <a:ext cx="6120063" cy="6192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Preliminary Design Review (PDR)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Attendees: Khaled, Ryan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 Issues: None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Sign off: NA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Critical Design Review (CDR)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Attendees: Khaled, Ryan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Issues: None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Sign off: NA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Test Readiness Review  (TRR)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Attendees: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Issues: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Sign off: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60020" lvl="0" marL="27432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>
            <a:off x="7162800" y="189468"/>
            <a:ext cx="1598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4/25/2019</a:t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7159752" y="6356350"/>
            <a:ext cx="1601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495656" y="6356350"/>
            <a:ext cx="5676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Segmentation-Fault</a:t>
            </a:r>
            <a:endParaRPr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312821" y="665018"/>
            <a:ext cx="2614863" cy="197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</a:pPr>
            <a:r>
              <a:rPr lang="en-US"/>
              <a:t>REVIEWS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2759825" y="665018"/>
            <a:ext cx="5877000" cy="551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What worked: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Website seems to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Seem to be on pace to finish all requirements and documents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What could be improved on: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Uneven distribution of technical work means some team members are less proficient or have to work harder to understand the product and contribute</a:t>
            </a:r>
            <a:endParaRPr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7159752" y="6356350"/>
            <a:ext cx="16020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495656" y="665018"/>
            <a:ext cx="2157000" cy="197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REFLECTION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2759825" y="665018"/>
            <a:ext cx="5877000" cy="551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Next Sprint: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Review and revise SRS, SDD (Target: 5/14)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Complete STD	(Target: 5/2)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Complete TRR (Target: 5/6)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Perform tests and debug (Target: 5/8)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Complete STR (Target: </a:t>
            </a:r>
            <a:r>
              <a:rPr lang="en-US"/>
              <a:t>5/8</a:t>
            </a:r>
            <a:r>
              <a:rPr lang="en-US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Complete SUM (Target: 5/14)</a:t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7159752" y="6356350"/>
            <a:ext cx="16020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495656" y="665018"/>
            <a:ext cx="2157000" cy="197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SPRINT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