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32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52FBA-108A-446E-9F49-19A368B6C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ED60F8-13D1-4B56-BE45-FD194EAF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BF828-F7FF-424F-A8E5-8FA8BE9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D623B-E823-4CBE-A446-255E31C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BF503-B2F1-4801-9F23-30363F83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A4AA9-5973-4E1F-9435-40365FF5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D5B4D-5946-4B23-9AA6-ECC764C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C7A7E-B7CF-4B87-810F-DA92B62B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D01B4-1F9A-4EF3-A390-6F042ACA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33CEB4-CECD-4F1C-A2DA-8806BDB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4D2D0F-F45D-4531-A11C-350338C6F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7E6767-F154-4B71-A628-F49C12C6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A2D57-7186-4EBE-BE12-3CC9AC1B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A6593-8882-4B14-8484-F4548E6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06061-5B1F-411B-AC89-BDB96479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E5D9C-8D98-46B5-92E0-8FE2C322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6F156-91D6-4EF4-BEB7-D0A71176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E1C8E-F02A-4455-998F-4EEEB10E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14289-9A46-430F-94F0-2EB0622F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3EC0C-516F-4578-9878-C5B4AB2F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9C14-0A93-4ECB-A6EA-7C119FFD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92187-6982-40E6-81C6-14511EBB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D1CDD-D284-4BB8-9997-F4195D57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0C6E9-BD00-470C-884F-6318B377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C05393-38F8-4D10-9DA6-2F080B1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CFEBA-232A-4D9E-856F-35E3945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C606D-DA18-4599-82D1-76D0E6CA2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4FC8D-79F3-458E-B22B-1D7C4F2AA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FECB4-2760-4825-8EB3-D9F35030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CC210D-80FE-4C0B-BD42-DB5BF46D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C2F50-51DA-4E7C-A941-D6C454C0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1ECEC-C33C-46B2-BA39-06335C9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1B27B8-D9FA-403D-8F3F-4E7B6E89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47B05-478F-48E5-B8B8-04C29E441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CF25B-5F20-448E-814E-C0A5683A5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891A3C-7E66-44A9-9451-EC5B4A949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8A999A-4412-481C-89F3-45FE02C0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8E5C15-48B6-47EB-9269-B5F8B2AE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21D2C1-5313-464E-BB97-8C54B026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47708-0EEE-487B-BB73-8036FF0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70EE41-A3E8-41EF-BB1B-AE12D2E0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E1FDAE-A0D2-4F9C-9F6B-AB98AB5D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974704-C59B-451C-B324-5081E715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08AD4E-3B14-42CC-93AD-D34B107B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2611AA-375E-4E74-B8C6-18FF3D71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DE923-A36C-41B8-B5BC-1038029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E5A62-F8B6-4FD7-B49A-06EC408B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F1288-97C0-4F53-8A96-0DC66CE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B2E843-6698-47BF-9D6A-385EC50D1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B0AA8-4A1F-4EE8-92B8-8768DF91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1F8486-8C4C-467F-B983-D9C3A826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5AFFA1-1209-48C6-815A-A40435B5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89B3F-AB93-4F05-B2A6-347A68E9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182A4F-D856-493D-8B76-C4EDCE9A2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895AC-9BE6-4EF2-9AB1-CC3209D8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477165-06FB-4916-B5E1-2CAA4841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497BF-B12F-428E-AEC3-A8BBDED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9D0DCA-43AE-413E-87A2-4AA118A4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849F12-B31C-47B5-BE0D-EEEB7189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440A2-B835-429B-B723-418B525C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938C5-D708-490F-862D-CAC193CED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6240-606A-4D53-8E92-B712FB9F3E4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731EA-64EA-42EB-9AA3-FDF3085C6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5CBA1-11F9-4345-895E-449587D6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1FD3-2827-4138-AD20-600F9F2ABF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BCA37DB-BB68-4EA8-A610-01CE9A08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1407490"/>
            <a:ext cx="4633576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For the university of Hamburg, I covered the following topics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Introduction to polymer material science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Polymer structure property relations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Individual Polymers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Polymers additives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Polymer manufacturing processes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Polymer testing and characterization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Polymer degradation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C0C91E4-CA10-4F3A-8BF0-86268602E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19748"/>
              </p:ext>
            </p:extLst>
          </p:nvPr>
        </p:nvGraphicFramePr>
        <p:xfrm>
          <a:off x="349172" y="162500"/>
          <a:ext cx="11493656" cy="6532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321">
                  <a:extLst>
                    <a:ext uri="{9D8B030D-6E8A-4147-A177-3AD203B41FA5}">
                      <a16:colId xmlns:a16="http://schemas.microsoft.com/office/drawing/2014/main" val="687158040"/>
                    </a:ext>
                  </a:extLst>
                </a:gridCol>
                <a:gridCol w="1208001">
                  <a:extLst>
                    <a:ext uri="{9D8B030D-6E8A-4147-A177-3AD203B41FA5}">
                      <a16:colId xmlns:a16="http://schemas.microsoft.com/office/drawing/2014/main" val="2250335991"/>
                    </a:ext>
                  </a:extLst>
                </a:gridCol>
                <a:gridCol w="1574810">
                  <a:extLst>
                    <a:ext uri="{9D8B030D-6E8A-4147-A177-3AD203B41FA5}">
                      <a16:colId xmlns:a16="http://schemas.microsoft.com/office/drawing/2014/main" val="487742578"/>
                    </a:ext>
                  </a:extLst>
                </a:gridCol>
                <a:gridCol w="1310286">
                  <a:extLst>
                    <a:ext uri="{9D8B030D-6E8A-4147-A177-3AD203B41FA5}">
                      <a16:colId xmlns:a16="http://schemas.microsoft.com/office/drawing/2014/main" val="2755573594"/>
                    </a:ext>
                  </a:extLst>
                </a:gridCol>
                <a:gridCol w="773299">
                  <a:extLst>
                    <a:ext uri="{9D8B030D-6E8A-4147-A177-3AD203B41FA5}">
                      <a16:colId xmlns:a16="http://schemas.microsoft.com/office/drawing/2014/main" val="2038714976"/>
                    </a:ext>
                  </a:extLst>
                </a:gridCol>
                <a:gridCol w="1472531">
                  <a:extLst>
                    <a:ext uri="{9D8B030D-6E8A-4147-A177-3AD203B41FA5}">
                      <a16:colId xmlns:a16="http://schemas.microsoft.com/office/drawing/2014/main" val="3818954533"/>
                    </a:ext>
                  </a:extLst>
                </a:gridCol>
                <a:gridCol w="1262671">
                  <a:extLst>
                    <a:ext uri="{9D8B030D-6E8A-4147-A177-3AD203B41FA5}">
                      <a16:colId xmlns:a16="http://schemas.microsoft.com/office/drawing/2014/main" val="3746392292"/>
                    </a:ext>
                  </a:extLst>
                </a:gridCol>
                <a:gridCol w="1228280">
                  <a:extLst>
                    <a:ext uri="{9D8B030D-6E8A-4147-A177-3AD203B41FA5}">
                      <a16:colId xmlns:a16="http://schemas.microsoft.com/office/drawing/2014/main" val="2963220819"/>
                    </a:ext>
                  </a:extLst>
                </a:gridCol>
                <a:gridCol w="1316457">
                  <a:extLst>
                    <a:ext uri="{9D8B030D-6E8A-4147-A177-3AD203B41FA5}">
                      <a16:colId xmlns:a16="http://schemas.microsoft.com/office/drawing/2014/main" val="285050689"/>
                    </a:ext>
                  </a:extLst>
                </a:gridCol>
              </a:tblGrid>
              <a:tr h="1747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Environmental conscious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Engineering design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Soft skills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Chemistry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Physics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Computer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Mathematics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Miscellaneous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2044621669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Environmental Studies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Engineering Graphics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Communications Skills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Organic chemistry and unit processes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Physics of plastics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Mechanics of Solid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Computer programming and utilization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Calculus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Elements of electrical engineering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3323409646"/>
                  </a:ext>
                </a:extLst>
              </a:tr>
              <a:tr h="4427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 Mold and Die Design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Entrepreneurship and creativity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Fundamental chemical engineering calculations &amp; Stoichiometry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Introduction to plastic material science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Computer oriented numerical techniques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Advanced engineering mathematics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Elements of Mechanical Engineering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3074466729"/>
                  </a:ext>
                </a:extLst>
              </a:tr>
              <a:tr h="6214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Management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Fundamentals of chemical engineering unit operations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Manufacturing of plastic materials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Workshop (carpentary, blacksmith iron casting, milling) 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620534502"/>
                  </a:ext>
                </a:extLst>
              </a:tr>
              <a:tr h="2382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Contributor Personality Development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Basis plastics processing and thermal engineering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Basic Electronics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3799211679"/>
                  </a:ext>
                </a:extLst>
              </a:tr>
              <a:tr h="2382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Plastics industrial hydraulics and Pneumatics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398262284"/>
                  </a:ext>
                </a:extLst>
              </a:tr>
              <a:tr h="2382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Plastics recycling &amp; Waste Treatment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48602045"/>
                  </a:ext>
                </a:extLst>
              </a:tr>
              <a:tr h="1212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Injection molding technologies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Plastics Extrusion technologies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Manufacturing of Thermoplastic Materials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Advanced Plastic Processing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2080393726"/>
                  </a:ext>
                </a:extLst>
              </a:tr>
              <a:tr h="481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 process instrumentation and process control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2900685977"/>
                  </a:ext>
                </a:extLst>
              </a:tr>
              <a:tr h="2382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Plastic Structure Property &amp; Relationship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690814521"/>
                  </a:ext>
                </a:extLst>
              </a:tr>
              <a:tr h="2382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Reaction Engineering &amp; Rheology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78929460"/>
                  </a:ext>
                </a:extLst>
              </a:tr>
              <a:tr h="2382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Medical Plastics</a:t>
                      </a: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2758921242"/>
                  </a:ext>
                </a:extLst>
              </a:tr>
              <a:tr h="1164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Additives &amp; Compounding</a:t>
                      </a: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3587489033"/>
                  </a:ext>
                </a:extLst>
              </a:tr>
              <a:tr h="4000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Plastics Testing &amp; Instrumental Analysis</a:t>
                      </a: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4024309377"/>
                  </a:ext>
                </a:extLst>
              </a:tr>
              <a:tr h="5321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Nano Technology and Advanced Application of Plastics</a:t>
                      </a: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1134864765"/>
                  </a:ext>
                </a:extLst>
              </a:tr>
              <a:tr h="2893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Plastics Alloys and Blends</a:t>
                      </a: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2438602447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Fiber Reinforced Plastics and Composites</a:t>
                      </a: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3385" marR="33385" marT="0" marB="0"/>
                </a:tc>
                <a:extLst>
                  <a:ext uri="{0D108BD9-81ED-4DB2-BD59-A6C34878D82A}">
                    <a16:rowId xmlns:a16="http://schemas.microsoft.com/office/drawing/2014/main" val="344721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5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9022A5B-F6A9-4BD8-8A37-5FDC10E6F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398"/>
              </p:ext>
            </p:extLst>
          </p:nvPr>
        </p:nvGraphicFramePr>
        <p:xfrm>
          <a:off x="4461382" y="1295652"/>
          <a:ext cx="4377818" cy="4641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909">
                  <a:extLst>
                    <a:ext uri="{9D8B030D-6E8A-4147-A177-3AD203B41FA5}">
                      <a16:colId xmlns:a16="http://schemas.microsoft.com/office/drawing/2014/main" val="971132031"/>
                    </a:ext>
                  </a:extLst>
                </a:gridCol>
                <a:gridCol w="2188909">
                  <a:extLst>
                    <a:ext uri="{9D8B030D-6E8A-4147-A177-3AD203B41FA5}">
                      <a16:colId xmlns:a16="http://schemas.microsoft.com/office/drawing/2014/main" val="2713598731"/>
                    </a:ext>
                  </a:extLst>
                </a:gridCol>
              </a:tblGrid>
              <a:tr h="205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German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Polymer Materials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05377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Polymer Design and Mould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909802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Multimaterials and Characterization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633755"/>
                  </a:ext>
                </a:extLst>
              </a:tr>
              <a:tr h="850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Quality Management: poduct quality and DOE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853149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Polymers in Application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628784"/>
                  </a:ext>
                </a:extLst>
              </a:tr>
              <a:tr h="205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Polymer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74382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Polymer Physics and Rheology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053458"/>
                  </a:ext>
                </a:extLst>
              </a:tr>
              <a:tr h="1279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Polymer processing- Extrusion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Polymer Processing- Injection Moulding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40223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Advanced Process Simulation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87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147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Neha Yadav</dc:creator>
  <cp:lastModifiedBy>Kelvin yao</cp:lastModifiedBy>
  <cp:revision>3</cp:revision>
  <dcterms:created xsi:type="dcterms:W3CDTF">2021-01-10T15:23:35Z</dcterms:created>
  <dcterms:modified xsi:type="dcterms:W3CDTF">2021-01-12T12:30:42Z</dcterms:modified>
</cp:coreProperties>
</file>